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
  </p:notesMasterIdLst>
  <p:sldIdLst>
    <p:sldId id="257" r:id="rId2"/>
  </p:sldIdLst>
  <p:sldSz cx="42803763" cy="302752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1FD6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2774CE-5016-41B5-8751-AFC2D2195B9F}" v="69" dt="2022-03-18T00:51:58.5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8" d="100"/>
          <a:sy n="18" d="100"/>
        </p:scale>
        <p:origin x="824" y="1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A8D279-EB8B-4987-BA0C-5DA306FD50F5}" type="datetimeFigureOut">
              <a:rPr lang="en-IE" smtClean="0"/>
              <a:t>18/03/2022</a:t>
            </a:fld>
            <a:endParaRPr lang="en-IE"/>
          </a:p>
        </p:txBody>
      </p:sp>
      <p:sp>
        <p:nvSpPr>
          <p:cNvPr id="4" name="Slide Image Placeholder 3"/>
          <p:cNvSpPr>
            <a:spLocks noGrp="1" noRot="1" noChangeAspect="1"/>
          </p:cNvSpPr>
          <p:nvPr>
            <p:ph type="sldImg" idx="2"/>
          </p:nvPr>
        </p:nvSpPr>
        <p:spPr>
          <a:xfrm>
            <a:off x="1247775" y="1143000"/>
            <a:ext cx="436245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2C570F-175A-4A79-AEAB-1B8EF5E86CD5}" type="slidenum">
              <a:rPr lang="en-IE" smtClean="0"/>
              <a:t>‹#›</a:t>
            </a:fld>
            <a:endParaRPr lang="en-IE"/>
          </a:p>
        </p:txBody>
      </p:sp>
    </p:spTree>
    <p:extLst>
      <p:ext uri="{BB962C8B-B14F-4D97-AF65-F5344CB8AC3E}">
        <p14:creationId xmlns:p14="http://schemas.microsoft.com/office/powerpoint/2010/main" val="4140062986"/>
      </p:ext>
    </p:extLst>
  </p:cSld>
  <p:clrMap bg1="lt1" tx1="dk1" bg2="lt2" tx2="dk2" accent1="accent1" accent2="accent2" accent3="accent3" accent4="accent4" accent5="accent5" accent6="accent6" hlink="hlink" folHlink="folHlink"/>
  <p:notesStyle>
    <a:lvl1pPr marL="0" algn="l" defTabSz="3507730" rtl="0" eaLnBrk="1" latinLnBrk="0" hangingPunct="1">
      <a:defRPr sz="4603" kern="1200">
        <a:solidFill>
          <a:schemeClr val="tx1"/>
        </a:solidFill>
        <a:latin typeface="+mn-lt"/>
        <a:ea typeface="+mn-ea"/>
        <a:cs typeface="+mn-cs"/>
      </a:defRPr>
    </a:lvl1pPr>
    <a:lvl2pPr marL="1753865" algn="l" defTabSz="3507730" rtl="0" eaLnBrk="1" latinLnBrk="0" hangingPunct="1">
      <a:defRPr sz="4603" kern="1200">
        <a:solidFill>
          <a:schemeClr val="tx1"/>
        </a:solidFill>
        <a:latin typeface="+mn-lt"/>
        <a:ea typeface="+mn-ea"/>
        <a:cs typeface="+mn-cs"/>
      </a:defRPr>
    </a:lvl2pPr>
    <a:lvl3pPr marL="3507730" algn="l" defTabSz="3507730" rtl="0" eaLnBrk="1" latinLnBrk="0" hangingPunct="1">
      <a:defRPr sz="4603" kern="1200">
        <a:solidFill>
          <a:schemeClr val="tx1"/>
        </a:solidFill>
        <a:latin typeface="+mn-lt"/>
        <a:ea typeface="+mn-ea"/>
        <a:cs typeface="+mn-cs"/>
      </a:defRPr>
    </a:lvl3pPr>
    <a:lvl4pPr marL="5261595" algn="l" defTabSz="3507730" rtl="0" eaLnBrk="1" latinLnBrk="0" hangingPunct="1">
      <a:defRPr sz="4603" kern="1200">
        <a:solidFill>
          <a:schemeClr val="tx1"/>
        </a:solidFill>
        <a:latin typeface="+mn-lt"/>
        <a:ea typeface="+mn-ea"/>
        <a:cs typeface="+mn-cs"/>
      </a:defRPr>
    </a:lvl4pPr>
    <a:lvl5pPr marL="7015460" algn="l" defTabSz="3507730" rtl="0" eaLnBrk="1" latinLnBrk="0" hangingPunct="1">
      <a:defRPr sz="4603" kern="1200">
        <a:solidFill>
          <a:schemeClr val="tx1"/>
        </a:solidFill>
        <a:latin typeface="+mn-lt"/>
        <a:ea typeface="+mn-ea"/>
        <a:cs typeface="+mn-cs"/>
      </a:defRPr>
    </a:lvl5pPr>
    <a:lvl6pPr marL="8769325" algn="l" defTabSz="3507730" rtl="0" eaLnBrk="1" latinLnBrk="0" hangingPunct="1">
      <a:defRPr sz="4603" kern="1200">
        <a:solidFill>
          <a:schemeClr val="tx1"/>
        </a:solidFill>
        <a:latin typeface="+mn-lt"/>
        <a:ea typeface="+mn-ea"/>
        <a:cs typeface="+mn-cs"/>
      </a:defRPr>
    </a:lvl6pPr>
    <a:lvl7pPr marL="10523190" algn="l" defTabSz="3507730" rtl="0" eaLnBrk="1" latinLnBrk="0" hangingPunct="1">
      <a:defRPr sz="4603" kern="1200">
        <a:solidFill>
          <a:schemeClr val="tx1"/>
        </a:solidFill>
        <a:latin typeface="+mn-lt"/>
        <a:ea typeface="+mn-ea"/>
        <a:cs typeface="+mn-cs"/>
      </a:defRPr>
    </a:lvl7pPr>
    <a:lvl8pPr marL="12277054" algn="l" defTabSz="3507730" rtl="0" eaLnBrk="1" latinLnBrk="0" hangingPunct="1">
      <a:defRPr sz="4603" kern="1200">
        <a:solidFill>
          <a:schemeClr val="tx1"/>
        </a:solidFill>
        <a:latin typeface="+mn-lt"/>
        <a:ea typeface="+mn-ea"/>
        <a:cs typeface="+mn-cs"/>
      </a:defRPr>
    </a:lvl8pPr>
    <a:lvl9pPr marL="14030919" algn="l" defTabSz="3507730" rtl="0" eaLnBrk="1" latinLnBrk="0" hangingPunct="1">
      <a:defRPr sz="4603"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10282" y="4954765"/>
            <a:ext cx="36383199" cy="10540259"/>
          </a:xfrm>
        </p:spPr>
        <p:txBody>
          <a:bodyPr anchor="b"/>
          <a:lstStyle>
            <a:lvl1pPr algn="ctr">
              <a:defRPr sz="26488"/>
            </a:lvl1pPr>
          </a:lstStyle>
          <a:p>
            <a:r>
              <a:rPr lang="en-US"/>
              <a:t>Click to edit Master title style</a:t>
            </a:r>
            <a:endParaRPr lang="en-US" dirty="0"/>
          </a:p>
        </p:txBody>
      </p:sp>
      <p:sp>
        <p:nvSpPr>
          <p:cNvPr id="3" name="Subtitle 2"/>
          <p:cNvSpPr>
            <a:spLocks noGrp="1"/>
          </p:cNvSpPr>
          <p:nvPr>
            <p:ph type="subTitle" idx="1"/>
          </p:nvPr>
        </p:nvSpPr>
        <p:spPr>
          <a:xfrm>
            <a:off x="5350471" y="15901497"/>
            <a:ext cx="32102822" cy="7309499"/>
          </a:xfrm>
        </p:spPr>
        <p:txBody>
          <a:bodyPr/>
          <a:lstStyle>
            <a:lvl1pPr marL="0" indent="0" algn="ctr">
              <a:buNone/>
              <a:defRPr sz="10595"/>
            </a:lvl1pPr>
            <a:lvl2pPr marL="2018355" indent="0" algn="ctr">
              <a:buNone/>
              <a:defRPr sz="8829"/>
            </a:lvl2pPr>
            <a:lvl3pPr marL="4036710" indent="0" algn="ctr">
              <a:buNone/>
              <a:defRPr sz="7946"/>
            </a:lvl3pPr>
            <a:lvl4pPr marL="6055065" indent="0" algn="ctr">
              <a:buNone/>
              <a:defRPr sz="7063"/>
            </a:lvl4pPr>
            <a:lvl5pPr marL="8073420" indent="0" algn="ctr">
              <a:buNone/>
              <a:defRPr sz="7063"/>
            </a:lvl5pPr>
            <a:lvl6pPr marL="10091776" indent="0" algn="ctr">
              <a:buNone/>
              <a:defRPr sz="7063"/>
            </a:lvl6pPr>
            <a:lvl7pPr marL="12110131" indent="0" algn="ctr">
              <a:buNone/>
              <a:defRPr sz="7063"/>
            </a:lvl7pPr>
            <a:lvl8pPr marL="14128486" indent="0" algn="ctr">
              <a:buNone/>
              <a:defRPr sz="7063"/>
            </a:lvl8pPr>
            <a:lvl9pPr marL="16146841" indent="0" algn="ctr">
              <a:buNone/>
              <a:defRPr sz="706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1CB495A-FD8D-40A9-BCC9-CFC0BEF16D64}" type="datetime1">
              <a:rPr lang="en-IE" smtClean="0"/>
              <a:t>18/03/2022</a:t>
            </a:fld>
            <a:endParaRPr lang="en-IE"/>
          </a:p>
        </p:txBody>
      </p:sp>
      <p:sp>
        <p:nvSpPr>
          <p:cNvPr id="5" name="Footer Placeholder 4"/>
          <p:cNvSpPr>
            <a:spLocks noGrp="1"/>
          </p:cNvSpPr>
          <p:nvPr>
            <p:ph type="ftr" sz="quarter" idx="11"/>
          </p:nvPr>
        </p:nvSpPr>
        <p:spPr/>
        <p:txBody>
          <a:bodyPr/>
          <a:lstStyle/>
          <a:p>
            <a:r>
              <a:rPr lang="en-IE"/>
              <a:t>Cadhla O'Sullivan Queen's University Belfast </a:t>
            </a:r>
          </a:p>
        </p:txBody>
      </p:sp>
      <p:sp>
        <p:nvSpPr>
          <p:cNvPr id="6" name="Slide Number Placeholder 5"/>
          <p:cNvSpPr>
            <a:spLocks noGrp="1"/>
          </p:cNvSpPr>
          <p:nvPr>
            <p:ph type="sldNum" sz="quarter" idx="12"/>
          </p:nvPr>
        </p:nvSpPr>
        <p:spPr/>
        <p:txBody>
          <a:bodyPr/>
          <a:lstStyle/>
          <a:p>
            <a:fld id="{3C0425A6-24A1-4FC0-85AC-C705DC6AD8BC}" type="slidenum">
              <a:rPr lang="en-IE" smtClean="0"/>
              <a:t>‹#›</a:t>
            </a:fld>
            <a:endParaRPr lang="en-IE"/>
          </a:p>
        </p:txBody>
      </p:sp>
    </p:spTree>
    <p:extLst>
      <p:ext uri="{BB962C8B-B14F-4D97-AF65-F5344CB8AC3E}">
        <p14:creationId xmlns:p14="http://schemas.microsoft.com/office/powerpoint/2010/main" val="96485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D1CE04-F4F1-43C1-9C7C-8C7DC48082B5}" type="datetime1">
              <a:rPr lang="en-IE" smtClean="0"/>
              <a:t>18/03/2022</a:t>
            </a:fld>
            <a:endParaRPr lang="en-IE"/>
          </a:p>
        </p:txBody>
      </p:sp>
      <p:sp>
        <p:nvSpPr>
          <p:cNvPr id="5" name="Footer Placeholder 4"/>
          <p:cNvSpPr>
            <a:spLocks noGrp="1"/>
          </p:cNvSpPr>
          <p:nvPr>
            <p:ph type="ftr" sz="quarter" idx="11"/>
          </p:nvPr>
        </p:nvSpPr>
        <p:spPr/>
        <p:txBody>
          <a:bodyPr/>
          <a:lstStyle/>
          <a:p>
            <a:r>
              <a:rPr lang="en-IE"/>
              <a:t>Cadhla O'Sullivan Queen's University Belfast </a:t>
            </a:r>
          </a:p>
        </p:txBody>
      </p:sp>
      <p:sp>
        <p:nvSpPr>
          <p:cNvPr id="6" name="Slide Number Placeholder 5"/>
          <p:cNvSpPr>
            <a:spLocks noGrp="1"/>
          </p:cNvSpPr>
          <p:nvPr>
            <p:ph type="sldNum" sz="quarter" idx="12"/>
          </p:nvPr>
        </p:nvSpPr>
        <p:spPr/>
        <p:txBody>
          <a:bodyPr/>
          <a:lstStyle/>
          <a:p>
            <a:fld id="{3C0425A6-24A1-4FC0-85AC-C705DC6AD8BC}" type="slidenum">
              <a:rPr lang="en-IE" smtClean="0"/>
              <a:t>‹#›</a:t>
            </a:fld>
            <a:endParaRPr lang="en-IE"/>
          </a:p>
        </p:txBody>
      </p:sp>
    </p:spTree>
    <p:extLst>
      <p:ext uri="{BB962C8B-B14F-4D97-AF65-F5344CB8AC3E}">
        <p14:creationId xmlns:p14="http://schemas.microsoft.com/office/powerpoint/2010/main" val="2564740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631445" y="1611875"/>
            <a:ext cx="9229561" cy="256568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42761" y="1611875"/>
            <a:ext cx="27153637" cy="256568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219A8B-A4F4-4B3B-8B03-0BAC5C13E5EC}" type="datetime1">
              <a:rPr lang="en-IE" smtClean="0"/>
              <a:t>18/03/2022</a:t>
            </a:fld>
            <a:endParaRPr lang="en-IE"/>
          </a:p>
        </p:txBody>
      </p:sp>
      <p:sp>
        <p:nvSpPr>
          <p:cNvPr id="5" name="Footer Placeholder 4"/>
          <p:cNvSpPr>
            <a:spLocks noGrp="1"/>
          </p:cNvSpPr>
          <p:nvPr>
            <p:ph type="ftr" sz="quarter" idx="11"/>
          </p:nvPr>
        </p:nvSpPr>
        <p:spPr/>
        <p:txBody>
          <a:bodyPr/>
          <a:lstStyle/>
          <a:p>
            <a:r>
              <a:rPr lang="en-IE"/>
              <a:t>Cadhla O'Sullivan Queen's University Belfast </a:t>
            </a:r>
          </a:p>
        </p:txBody>
      </p:sp>
      <p:sp>
        <p:nvSpPr>
          <p:cNvPr id="6" name="Slide Number Placeholder 5"/>
          <p:cNvSpPr>
            <a:spLocks noGrp="1"/>
          </p:cNvSpPr>
          <p:nvPr>
            <p:ph type="sldNum" sz="quarter" idx="12"/>
          </p:nvPr>
        </p:nvSpPr>
        <p:spPr/>
        <p:txBody>
          <a:bodyPr/>
          <a:lstStyle/>
          <a:p>
            <a:fld id="{3C0425A6-24A1-4FC0-85AC-C705DC6AD8BC}" type="slidenum">
              <a:rPr lang="en-IE" smtClean="0"/>
              <a:t>‹#›</a:t>
            </a:fld>
            <a:endParaRPr lang="en-IE"/>
          </a:p>
        </p:txBody>
      </p:sp>
    </p:spTree>
    <p:extLst>
      <p:ext uri="{BB962C8B-B14F-4D97-AF65-F5344CB8AC3E}">
        <p14:creationId xmlns:p14="http://schemas.microsoft.com/office/powerpoint/2010/main" val="2060320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3F73E0-26AF-4468-AFEE-6BFF0A4FF3BE}" type="datetime1">
              <a:rPr lang="en-IE" smtClean="0"/>
              <a:t>18/03/2022</a:t>
            </a:fld>
            <a:endParaRPr lang="en-IE"/>
          </a:p>
        </p:txBody>
      </p:sp>
      <p:sp>
        <p:nvSpPr>
          <p:cNvPr id="5" name="Footer Placeholder 4"/>
          <p:cNvSpPr>
            <a:spLocks noGrp="1"/>
          </p:cNvSpPr>
          <p:nvPr>
            <p:ph type="ftr" sz="quarter" idx="11"/>
          </p:nvPr>
        </p:nvSpPr>
        <p:spPr/>
        <p:txBody>
          <a:bodyPr/>
          <a:lstStyle/>
          <a:p>
            <a:r>
              <a:rPr lang="en-IE"/>
              <a:t>Cadhla O'Sullivan Queen's University Belfast </a:t>
            </a:r>
          </a:p>
        </p:txBody>
      </p:sp>
      <p:sp>
        <p:nvSpPr>
          <p:cNvPr id="6" name="Slide Number Placeholder 5"/>
          <p:cNvSpPr>
            <a:spLocks noGrp="1"/>
          </p:cNvSpPr>
          <p:nvPr>
            <p:ph type="sldNum" sz="quarter" idx="12"/>
          </p:nvPr>
        </p:nvSpPr>
        <p:spPr/>
        <p:txBody>
          <a:bodyPr/>
          <a:lstStyle/>
          <a:p>
            <a:fld id="{3C0425A6-24A1-4FC0-85AC-C705DC6AD8BC}" type="slidenum">
              <a:rPr lang="en-IE" smtClean="0"/>
              <a:t>‹#›</a:t>
            </a:fld>
            <a:endParaRPr lang="en-IE"/>
          </a:p>
        </p:txBody>
      </p:sp>
    </p:spTree>
    <p:extLst>
      <p:ext uri="{BB962C8B-B14F-4D97-AF65-F5344CB8AC3E}">
        <p14:creationId xmlns:p14="http://schemas.microsoft.com/office/powerpoint/2010/main" val="3060069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20467" y="7547788"/>
            <a:ext cx="36918246" cy="12593645"/>
          </a:xfrm>
        </p:spPr>
        <p:txBody>
          <a:bodyPr anchor="b"/>
          <a:lstStyle>
            <a:lvl1pPr>
              <a:defRPr sz="26488"/>
            </a:lvl1pPr>
          </a:lstStyle>
          <a:p>
            <a:r>
              <a:rPr lang="en-US"/>
              <a:t>Click to edit Master title style</a:t>
            </a:r>
            <a:endParaRPr lang="en-US" dirty="0"/>
          </a:p>
        </p:txBody>
      </p:sp>
      <p:sp>
        <p:nvSpPr>
          <p:cNvPr id="3" name="Text Placeholder 2"/>
          <p:cNvSpPr>
            <a:spLocks noGrp="1"/>
          </p:cNvSpPr>
          <p:nvPr>
            <p:ph type="body" idx="1"/>
          </p:nvPr>
        </p:nvSpPr>
        <p:spPr>
          <a:xfrm>
            <a:off x="2920467" y="20260574"/>
            <a:ext cx="36918246" cy="6622701"/>
          </a:xfrm>
        </p:spPr>
        <p:txBody>
          <a:bodyPr/>
          <a:lstStyle>
            <a:lvl1pPr marL="0" indent="0">
              <a:buNone/>
              <a:defRPr sz="10595">
                <a:solidFill>
                  <a:schemeClr val="tx1"/>
                </a:solidFill>
              </a:defRPr>
            </a:lvl1pPr>
            <a:lvl2pPr marL="2018355" indent="0">
              <a:buNone/>
              <a:defRPr sz="8829">
                <a:solidFill>
                  <a:schemeClr val="tx1">
                    <a:tint val="75000"/>
                  </a:schemeClr>
                </a:solidFill>
              </a:defRPr>
            </a:lvl2pPr>
            <a:lvl3pPr marL="4036710" indent="0">
              <a:buNone/>
              <a:defRPr sz="7946">
                <a:solidFill>
                  <a:schemeClr val="tx1">
                    <a:tint val="75000"/>
                  </a:schemeClr>
                </a:solidFill>
              </a:defRPr>
            </a:lvl3pPr>
            <a:lvl4pPr marL="6055065" indent="0">
              <a:buNone/>
              <a:defRPr sz="7063">
                <a:solidFill>
                  <a:schemeClr val="tx1">
                    <a:tint val="75000"/>
                  </a:schemeClr>
                </a:solidFill>
              </a:defRPr>
            </a:lvl4pPr>
            <a:lvl5pPr marL="8073420" indent="0">
              <a:buNone/>
              <a:defRPr sz="7063">
                <a:solidFill>
                  <a:schemeClr val="tx1">
                    <a:tint val="75000"/>
                  </a:schemeClr>
                </a:solidFill>
              </a:defRPr>
            </a:lvl5pPr>
            <a:lvl6pPr marL="10091776" indent="0">
              <a:buNone/>
              <a:defRPr sz="7063">
                <a:solidFill>
                  <a:schemeClr val="tx1">
                    <a:tint val="75000"/>
                  </a:schemeClr>
                </a:solidFill>
              </a:defRPr>
            </a:lvl6pPr>
            <a:lvl7pPr marL="12110131" indent="0">
              <a:buNone/>
              <a:defRPr sz="7063">
                <a:solidFill>
                  <a:schemeClr val="tx1">
                    <a:tint val="75000"/>
                  </a:schemeClr>
                </a:solidFill>
              </a:defRPr>
            </a:lvl7pPr>
            <a:lvl8pPr marL="14128486" indent="0">
              <a:buNone/>
              <a:defRPr sz="7063">
                <a:solidFill>
                  <a:schemeClr val="tx1">
                    <a:tint val="75000"/>
                  </a:schemeClr>
                </a:solidFill>
              </a:defRPr>
            </a:lvl8pPr>
            <a:lvl9pPr marL="16146841" indent="0">
              <a:buNone/>
              <a:defRPr sz="706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4C49FE-906C-47CA-8A27-BC7EF5AD6752}" type="datetime1">
              <a:rPr lang="en-IE" smtClean="0"/>
              <a:t>18/03/2022</a:t>
            </a:fld>
            <a:endParaRPr lang="en-IE"/>
          </a:p>
        </p:txBody>
      </p:sp>
      <p:sp>
        <p:nvSpPr>
          <p:cNvPr id="5" name="Footer Placeholder 4"/>
          <p:cNvSpPr>
            <a:spLocks noGrp="1"/>
          </p:cNvSpPr>
          <p:nvPr>
            <p:ph type="ftr" sz="quarter" idx="11"/>
          </p:nvPr>
        </p:nvSpPr>
        <p:spPr/>
        <p:txBody>
          <a:bodyPr/>
          <a:lstStyle/>
          <a:p>
            <a:r>
              <a:rPr lang="en-IE"/>
              <a:t>Cadhla O'Sullivan Queen's University Belfast </a:t>
            </a:r>
          </a:p>
        </p:txBody>
      </p:sp>
      <p:sp>
        <p:nvSpPr>
          <p:cNvPr id="6" name="Slide Number Placeholder 5"/>
          <p:cNvSpPr>
            <a:spLocks noGrp="1"/>
          </p:cNvSpPr>
          <p:nvPr>
            <p:ph type="sldNum" sz="quarter" idx="12"/>
          </p:nvPr>
        </p:nvSpPr>
        <p:spPr/>
        <p:txBody>
          <a:bodyPr/>
          <a:lstStyle/>
          <a:p>
            <a:fld id="{3C0425A6-24A1-4FC0-85AC-C705DC6AD8BC}" type="slidenum">
              <a:rPr lang="en-IE" smtClean="0"/>
              <a:t>‹#›</a:t>
            </a:fld>
            <a:endParaRPr lang="en-IE"/>
          </a:p>
        </p:txBody>
      </p:sp>
    </p:spTree>
    <p:extLst>
      <p:ext uri="{BB962C8B-B14F-4D97-AF65-F5344CB8AC3E}">
        <p14:creationId xmlns:p14="http://schemas.microsoft.com/office/powerpoint/2010/main" val="819274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42759" y="8059374"/>
            <a:ext cx="18191599" cy="192093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669405" y="8059374"/>
            <a:ext cx="18191599" cy="192093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4D14E63-0E44-4A61-B133-F318E92D65F4}" type="datetime1">
              <a:rPr lang="en-IE" smtClean="0"/>
              <a:t>18/03/2022</a:t>
            </a:fld>
            <a:endParaRPr lang="en-IE"/>
          </a:p>
        </p:txBody>
      </p:sp>
      <p:sp>
        <p:nvSpPr>
          <p:cNvPr id="6" name="Footer Placeholder 5"/>
          <p:cNvSpPr>
            <a:spLocks noGrp="1"/>
          </p:cNvSpPr>
          <p:nvPr>
            <p:ph type="ftr" sz="quarter" idx="11"/>
          </p:nvPr>
        </p:nvSpPr>
        <p:spPr/>
        <p:txBody>
          <a:bodyPr/>
          <a:lstStyle/>
          <a:p>
            <a:r>
              <a:rPr lang="en-IE"/>
              <a:t>Cadhla O'Sullivan Queen's University Belfast </a:t>
            </a:r>
          </a:p>
        </p:txBody>
      </p:sp>
      <p:sp>
        <p:nvSpPr>
          <p:cNvPr id="7" name="Slide Number Placeholder 6"/>
          <p:cNvSpPr>
            <a:spLocks noGrp="1"/>
          </p:cNvSpPr>
          <p:nvPr>
            <p:ph type="sldNum" sz="quarter" idx="12"/>
          </p:nvPr>
        </p:nvSpPr>
        <p:spPr/>
        <p:txBody>
          <a:bodyPr/>
          <a:lstStyle/>
          <a:p>
            <a:fld id="{3C0425A6-24A1-4FC0-85AC-C705DC6AD8BC}" type="slidenum">
              <a:rPr lang="en-IE" smtClean="0"/>
              <a:t>‹#›</a:t>
            </a:fld>
            <a:endParaRPr lang="en-IE"/>
          </a:p>
        </p:txBody>
      </p:sp>
    </p:spTree>
    <p:extLst>
      <p:ext uri="{BB962C8B-B14F-4D97-AF65-F5344CB8AC3E}">
        <p14:creationId xmlns:p14="http://schemas.microsoft.com/office/powerpoint/2010/main" val="2551518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48334" y="1611882"/>
            <a:ext cx="36918246" cy="585180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948339" y="7421634"/>
            <a:ext cx="18107995" cy="3637228"/>
          </a:xfrm>
        </p:spPr>
        <p:txBody>
          <a:bodyPr anchor="b"/>
          <a:lstStyle>
            <a:lvl1pPr marL="0" indent="0">
              <a:buNone/>
              <a:defRPr sz="10595" b="1"/>
            </a:lvl1pPr>
            <a:lvl2pPr marL="2018355" indent="0">
              <a:buNone/>
              <a:defRPr sz="8829" b="1"/>
            </a:lvl2pPr>
            <a:lvl3pPr marL="4036710" indent="0">
              <a:buNone/>
              <a:defRPr sz="7946" b="1"/>
            </a:lvl3pPr>
            <a:lvl4pPr marL="6055065" indent="0">
              <a:buNone/>
              <a:defRPr sz="7063" b="1"/>
            </a:lvl4pPr>
            <a:lvl5pPr marL="8073420" indent="0">
              <a:buNone/>
              <a:defRPr sz="7063" b="1"/>
            </a:lvl5pPr>
            <a:lvl6pPr marL="10091776" indent="0">
              <a:buNone/>
              <a:defRPr sz="7063" b="1"/>
            </a:lvl6pPr>
            <a:lvl7pPr marL="12110131" indent="0">
              <a:buNone/>
              <a:defRPr sz="7063" b="1"/>
            </a:lvl7pPr>
            <a:lvl8pPr marL="14128486" indent="0">
              <a:buNone/>
              <a:defRPr sz="7063" b="1"/>
            </a:lvl8pPr>
            <a:lvl9pPr marL="16146841" indent="0">
              <a:buNone/>
              <a:defRPr sz="7063" b="1"/>
            </a:lvl9pPr>
          </a:lstStyle>
          <a:p>
            <a:pPr lvl="0"/>
            <a:r>
              <a:rPr lang="en-US"/>
              <a:t>Click to edit Master text styles</a:t>
            </a:r>
          </a:p>
        </p:txBody>
      </p:sp>
      <p:sp>
        <p:nvSpPr>
          <p:cNvPr id="4" name="Content Placeholder 3"/>
          <p:cNvSpPr>
            <a:spLocks noGrp="1"/>
          </p:cNvSpPr>
          <p:nvPr>
            <p:ph sz="half" idx="2"/>
          </p:nvPr>
        </p:nvSpPr>
        <p:spPr>
          <a:xfrm>
            <a:off x="2948339" y="11058863"/>
            <a:ext cx="18107995" cy="162659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1669408" y="7421634"/>
            <a:ext cx="18197174" cy="3637228"/>
          </a:xfrm>
        </p:spPr>
        <p:txBody>
          <a:bodyPr anchor="b"/>
          <a:lstStyle>
            <a:lvl1pPr marL="0" indent="0">
              <a:buNone/>
              <a:defRPr sz="10595" b="1"/>
            </a:lvl1pPr>
            <a:lvl2pPr marL="2018355" indent="0">
              <a:buNone/>
              <a:defRPr sz="8829" b="1"/>
            </a:lvl2pPr>
            <a:lvl3pPr marL="4036710" indent="0">
              <a:buNone/>
              <a:defRPr sz="7946" b="1"/>
            </a:lvl3pPr>
            <a:lvl4pPr marL="6055065" indent="0">
              <a:buNone/>
              <a:defRPr sz="7063" b="1"/>
            </a:lvl4pPr>
            <a:lvl5pPr marL="8073420" indent="0">
              <a:buNone/>
              <a:defRPr sz="7063" b="1"/>
            </a:lvl5pPr>
            <a:lvl6pPr marL="10091776" indent="0">
              <a:buNone/>
              <a:defRPr sz="7063" b="1"/>
            </a:lvl6pPr>
            <a:lvl7pPr marL="12110131" indent="0">
              <a:buNone/>
              <a:defRPr sz="7063" b="1"/>
            </a:lvl7pPr>
            <a:lvl8pPr marL="14128486" indent="0">
              <a:buNone/>
              <a:defRPr sz="7063" b="1"/>
            </a:lvl8pPr>
            <a:lvl9pPr marL="16146841" indent="0">
              <a:buNone/>
              <a:defRPr sz="7063" b="1"/>
            </a:lvl9pPr>
          </a:lstStyle>
          <a:p>
            <a:pPr lvl="0"/>
            <a:r>
              <a:rPr lang="en-US"/>
              <a:t>Click to edit Master text styles</a:t>
            </a:r>
          </a:p>
        </p:txBody>
      </p:sp>
      <p:sp>
        <p:nvSpPr>
          <p:cNvPr id="6" name="Content Placeholder 5"/>
          <p:cNvSpPr>
            <a:spLocks noGrp="1"/>
          </p:cNvSpPr>
          <p:nvPr>
            <p:ph sz="quarter" idx="4"/>
          </p:nvPr>
        </p:nvSpPr>
        <p:spPr>
          <a:xfrm>
            <a:off x="21669408" y="11058863"/>
            <a:ext cx="18197174" cy="162659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1A7707C-ACC4-409A-97A0-4C46C09D7392}" type="datetime1">
              <a:rPr lang="en-IE" smtClean="0"/>
              <a:t>18/03/2022</a:t>
            </a:fld>
            <a:endParaRPr lang="en-IE"/>
          </a:p>
        </p:txBody>
      </p:sp>
      <p:sp>
        <p:nvSpPr>
          <p:cNvPr id="8" name="Footer Placeholder 7"/>
          <p:cNvSpPr>
            <a:spLocks noGrp="1"/>
          </p:cNvSpPr>
          <p:nvPr>
            <p:ph type="ftr" sz="quarter" idx="11"/>
          </p:nvPr>
        </p:nvSpPr>
        <p:spPr/>
        <p:txBody>
          <a:bodyPr/>
          <a:lstStyle/>
          <a:p>
            <a:r>
              <a:rPr lang="en-IE"/>
              <a:t>Cadhla O'Sullivan Queen's University Belfast </a:t>
            </a:r>
          </a:p>
        </p:txBody>
      </p:sp>
      <p:sp>
        <p:nvSpPr>
          <p:cNvPr id="9" name="Slide Number Placeholder 8"/>
          <p:cNvSpPr>
            <a:spLocks noGrp="1"/>
          </p:cNvSpPr>
          <p:nvPr>
            <p:ph type="sldNum" sz="quarter" idx="12"/>
          </p:nvPr>
        </p:nvSpPr>
        <p:spPr/>
        <p:txBody>
          <a:bodyPr/>
          <a:lstStyle/>
          <a:p>
            <a:fld id="{3C0425A6-24A1-4FC0-85AC-C705DC6AD8BC}" type="slidenum">
              <a:rPr lang="en-IE" smtClean="0"/>
              <a:t>‹#›</a:t>
            </a:fld>
            <a:endParaRPr lang="en-IE"/>
          </a:p>
        </p:txBody>
      </p:sp>
    </p:spTree>
    <p:extLst>
      <p:ext uri="{BB962C8B-B14F-4D97-AF65-F5344CB8AC3E}">
        <p14:creationId xmlns:p14="http://schemas.microsoft.com/office/powerpoint/2010/main" val="437850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525F067-1B58-48F3-9F31-9B3AF510BD38}" type="datetime1">
              <a:rPr lang="en-IE" smtClean="0"/>
              <a:t>18/03/2022</a:t>
            </a:fld>
            <a:endParaRPr lang="en-IE"/>
          </a:p>
        </p:txBody>
      </p:sp>
      <p:sp>
        <p:nvSpPr>
          <p:cNvPr id="4" name="Footer Placeholder 3"/>
          <p:cNvSpPr>
            <a:spLocks noGrp="1"/>
          </p:cNvSpPr>
          <p:nvPr>
            <p:ph type="ftr" sz="quarter" idx="11"/>
          </p:nvPr>
        </p:nvSpPr>
        <p:spPr/>
        <p:txBody>
          <a:bodyPr/>
          <a:lstStyle/>
          <a:p>
            <a:r>
              <a:rPr lang="en-IE"/>
              <a:t>Cadhla O'Sullivan Queen's University Belfast </a:t>
            </a:r>
          </a:p>
        </p:txBody>
      </p:sp>
      <p:sp>
        <p:nvSpPr>
          <p:cNvPr id="5" name="Slide Number Placeholder 4"/>
          <p:cNvSpPr>
            <a:spLocks noGrp="1"/>
          </p:cNvSpPr>
          <p:nvPr>
            <p:ph type="sldNum" sz="quarter" idx="12"/>
          </p:nvPr>
        </p:nvSpPr>
        <p:spPr/>
        <p:txBody>
          <a:bodyPr/>
          <a:lstStyle/>
          <a:p>
            <a:fld id="{3C0425A6-24A1-4FC0-85AC-C705DC6AD8BC}" type="slidenum">
              <a:rPr lang="en-IE" smtClean="0"/>
              <a:t>‹#›</a:t>
            </a:fld>
            <a:endParaRPr lang="en-IE"/>
          </a:p>
        </p:txBody>
      </p:sp>
    </p:spTree>
    <p:extLst>
      <p:ext uri="{BB962C8B-B14F-4D97-AF65-F5344CB8AC3E}">
        <p14:creationId xmlns:p14="http://schemas.microsoft.com/office/powerpoint/2010/main" val="3555636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CCBF74-AAC1-4DEA-A7DE-C382E235AC3A}" type="datetime1">
              <a:rPr lang="en-IE" smtClean="0"/>
              <a:t>18/03/2022</a:t>
            </a:fld>
            <a:endParaRPr lang="en-IE"/>
          </a:p>
        </p:txBody>
      </p:sp>
      <p:sp>
        <p:nvSpPr>
          <p:cNvPr id="3" name="Footer Placeholder 2"/>
          <p:cNvSpPr>
            <a:spLocks noGrp="1"/>
          </p:cNvSpPr>
          <p:nvPr>
            <p:ph type="ftr" sz="quarter" idx="11"/>
          </p:nvPr>
        </p:nvSpPr>
        <p:spPr/>
        <p:txBody>
          <a:bodyPr/>
          <a:lstStyle/>
          <a:p>
            <a:r>
              <a:rPr lang="en-IE"/>
              <a:t>Cadhla O'Sullivan Queen's University Belfast </a:t>
            </a:r>
          </a:p>
        </p:txBody>
      </p:sp>
      <p:sp>
        <p:nvSpPr>
          <p:cNvPr id="4" name="Slide Number Placeholder 3"/>
          <p:cNvSpPr>
            <a:spLocks noGrp="1"/>
          </p:cNvSpPr>
          <p:nvPr>
            <p:ph type="sldNum" sz="quarter" idx="12"/>
          </p:nvPr>
        </p:nvSpPr>
        <p:spPr/>
        <p:txBody>
          <a:bodyPr/>
          <a:lstStyle/>
          <a:p>
            <a:fld id="{3C0425A6-24A1-4FC0-85AC-C705DC6AD8BC}" type="slidenum">
              <a:rPr lang="en-IE" smtClean="0"/>
              <a:t>‹#›</a:t>
            </a:fld>
            <a:endParaRPr lang="en-IE"/>
          </a:p>
        </p:txBody>
      </p:sp>
    </p:spTree>
    <p:extLst>
      <p:ext uri="{BB962C8B-B14F-4D97-AF65-F5344CB8AC3E}">
        <p14:creationId xmlns:p14="http://schemas.microsoft.com/office/powerpoint/2010/main" val="2435067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48334" y="2018348"/>
            <a:ext cx="13805328" cy="7064216"/>
          </a:xfrm>
        </p:spPr>
        <p:txBody>
          <a:bodyPr anchor="b"/>
          <a:lstStyle>
            <a:lvl1pPr>
              <a:defRPr sz="14127"/>
            </a:lvl1pPr>
          </a:lstStyle>
          <a:p>
            <a:r>
              <a:rPr lang="en-US"/>
              <a:t>Click to edit Master title style</a:t>
            </a:r>
            <a:endParaRPr lang="en-US" dirty="0"/>
          </a:p>
        </p:txBody>
      </p:sp>
      <p:sp>
        <p:nvSpPr>
          <p:cNvPr id="3" name="Content Placeholder 2"/>
          <p:cNvSpPr>
            <a:spLocks noGrp="1"/>
          </p:cNvSpPr>
          <p:nvPr>
            <p:ph idx="1"/>
          </p:nvPr>
        </p:nvSpPr>
        <p:spPr>
          <a:xfrm>
            <a:off x="18197174" y="4359077"/>
            <a:ext cx="21669405" cy="21515024"/>
          </a:xfrm>
        </p:spPr>
        <p:txBody>
          <a:bodyPr/>
          <a:lstStyle>
            <a:lvl1pPr>
              <a:defRPr sz="14127"/>
            </a:lvl1pPr>
            <a:lvl2pPr>
              <a:defRPr sz="12361"/>
            </a:lvl2pPr>
            <a:lvl3pPr>
              <a:defRPr sz="10595"/>
            </a:lvl3pPr>
            <a:lvl4pPr>
              <a:defRPr sz="8829"/>
            </a:lvl4pPr>
            <a:lvl5pPr>
              <a:defRPr sz="8829"/>
            </a:lvl5pPr>
            <a:lvl6pPr>
              <a:defRPr sz="8829"/>
            </a:lvl6pPr>
            <a:lvl7pPr>
              <a:defRPr sz="8829"/>
            </a:lvl7pPr>
            <a:lvl8pPr>
              <a:defRPr sz="8829"/>
            </a:lvl8pPr>
            <a:lvl9pPr>
              <a:defRPr sz="882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948334" y="9082564"/>
            <a:ext cx="13805328" cy="16826573"/>
          </a:xfrm>
        </p:spPr>
        <p:txBody>
          <a:bodyPr/>
          <a:lstStyle>
            <a:lvl1pPr marL="0" indent="0">
              <a:buNone/>
              <a:defRPr sz="7063"/>
            </a:lvl1pPr>
            <a:lvl2pPr marL="2018355" indent="0">
              <a:buNone/>
              <a:defRPr sz="6180"/>
            </a:lvl2pPr>
            <a:lvl3pPr marL="4036710" indent="0">
              <a:buNone/>
              <a:defRPr sz="5298"/>
            </a:lvl3pPr>
            <a:lvl4pPr marL="6055065" indent="0">
              <a:buNone/>
              <a:defRPr sz="4415"/>
            </a:lvl4pPr>
            <a:lvl5pPr marL="8073420" indent="0">
              <a:buNone/>
              <a:defRPr sz="4415"/>
            </a:lvl5pPr>
            <a:lvl6pPr marL="10091776" indent="0">
              <a:buNone/>
              <a:defRPr sz="4415"/>
            </a:lvl6pPr>
            <a:lvl7pPr marL="12110131" indent="0">
              <a:buNone/>
              <a:defRPr sz="4415"/>
            </a:lvl7pPr>
            <a:lvl8pPr marL="14128486" indent="0">
              <a:buNone/>
              <a:defRPr sz="4415"/>
            </a:lvl8pPr>
            <a:lvl9pPr marL="16146841" indent="0">
              <a:buNone/>
              <a:defRPr sz="4415"/>
            </a:lvl9pPr>
          </a:lstStyle>
          <a:p>
            <a:pPr lvl="0"/>
            <a:r>
              <a:rPr lang="en-US"/>
              <a:t>Click to edit Master text styles</a:t>
            </a:r>
          </a:p>
        </p:txBody>
      </p:sp>
      <p:sp>
        <p:nvSpPr>
          <p:cNvPr id="5" name="Date Placeholder 4"/>
          <p:cNvSpPr>
            <a:spLocks noGrp="1"/>
          </p:cNvSpPr>
          <p:nvPr>
            <p:ph type="dt" sz="half" idx="10"/>
          </p:nvPr>
        </p:nvSpPr>
        <p:spPr/>
        <p:txBody>
          <a:bodyPr/>
          <a:lstStyle/>
          <a:p>
            <a:fld id="{18380AAF-7693-434C-93F8-12014F4482FB}" type="datetime1">
              <a:rPr lang="en-IE" smtClean="0"/>
              <a:t>18/03/2022</a:t>
            </a:fld>
            <a:endParaRPr lang="en-IE"/>
          </a:p>
        </p:txBody>
      </p:sp>
      <p:sp>
        <p:nvSpPr>
          <p:cNvPr id="6" name="Footer Placeholder 5"/>
          <p:cNvSpPr>
            <a:spLocks noGrp="1"/>
          </p:cNvSpPr>
          <p:nvPr>
            <p:ph type="ftr" sz="quarter" idx="11"/>
          </p:nvPr>
        </p:nvSpPr>
        <p:spPr/>
        <p:txBody>
          <a:bodyPr/>
          <a:lstStyle/>
          <a:p>
            <a:r>
              <a:rPr lang="en-IE"/>
              <a:t>Cadhla O'Sullivan Queen's University Belfast </a:t>
            </a:r>
          </a:p>
        </p:txBody>
      </p:sp>
      <p:sp>
        <p:nvSpPr>
          <p:cNvPr id="7" name="Slide Number Placeholder 6"/>
          <p:cNvSpPr>
            <a:spLocks noGrp="1"/>
          </p:cNvSpPr>
          <p:nvPr>
            <p:ph type="sldNum" sz="quarter" idx="12"/>
          </p:nvPr>
        </p:nvSpPr>
        <p:spPr/>
        <p:txBody>
          <a:bodyPr/>
          <a:lstStyle/>
          <a:p>
            <a:fld id="{3C0425A6-24A1-4FC0-85AC-C705DC6AD8BC}" type="slidenum">
              <a:rPr lang="en-IE" smtClean="0"/>
              <a:t>‹#›</a:t>
            </a:fld>
            <a:endParaRPr lang="en-IE"/>
          </a:p>
        </p:txBody>
      </p:sp>
    </p:spTree>
    <p:extLst>
      <p:ext uri="{BB962C8B-B14F-4D97-AF65-F5344CB8AC3E}">
        <p14:creationId xmlns:p14="http://schemas.microsoft.com/office/powerpoint/2010/main" val="3735439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48334" y="2018348"/>
            <a:ext cx="13805328" cy="7064216"/>
          </a:xfrm>
        </p:spPr>
        <p:txBody>
          <a:bodyPr anchor="b"/>
          <a:lstStyle>
            <a:lvl1pPr>
              <a:defRPr sz="14127"/>
            </a:lvl1pPr>
          </a:lstStyle>
          <a:p>
            <a:r>
              <a:rPr lang="en-US"/>
              <a:t>Click to edit Master title style</a:t>
            </a:r>
            <a:endParaRPr lang="en-US" dirty="0"/>
          </a:p>
        </p:txBody>
      </p:sp>
      <p:sp>
        <p:nvSpPr>
          <p:cNvPr id="3" name="Picture Placeholder 2"/>
          <p:cNvSpPr>
            <a:spLocks noGrp="1" noChangeAspect="1"/>
          </p:cNvSpPr>
          <p:nvPr>
            <p:ph type="pic" idx="1"/>
          </p:nvPr>
        </p:nvSpPr>
        <p:spPr>
          <a:xfrm>
            <a:off x="18197174" y="4359077"/>
            <a:ext cx="21669405" cy="21515024"/>
          </a:xfrm>
        </p:spPr>
        <p:txBody>
          <a:bodyPr anchor="t"/>
          <a:lstStyle>
            <a:lvl1pPr marL="0" indent="0">
              <a:buNone/>
              <a:defRPr sz="14127"/>
            </a:lvl1pPr>
            <a:lvl2pPr marL="2018355" indent="0">
              <a:buNone/>
              <a:defRPr sz="12361"/>
            </a:lvl2pPr>
            <a:lvl3pPr marL="4036710" indent="0">
              <a:buNone/>
              <a:defRPr sz="10595"/>
            </a:lvl3pPr>
            <a:lvl4pPr marL="6055065" indent="0">
              <a:buNone/>
              <a:defRPr sz="8829"/>
            </a:lvl4pPr>
            <a:lvl5pPr marL="8073420" indent="0">
              <a:buNone/>
              <a:defRPr sz="8829"/>
            </a:lvl5pPr>
            <a:lvl6pPr marL="10091776" indent="0">
              <a:buNone/>
              <a:defRPr sz="8829"/>
            </a:lvl6pPr>
            <a:lvl7pPr marL="12110131" indent="0">
              <a:buNone/>
              <a:defRPr sz="8829"/>
            </a:lvl7pPr>
            <a:lvl8pPr marL="14128486" indent="0">
              <a:buNone/>
              <a:defRPr sz="8829"/>
            </a:lvl8pPr>
            <a:lvl9pPr marL="16146841" indent="0">
              <a:buNone/>
              <a:defRPr sz="8829"/>
            </a:lvl9pPr>
          </a:lstStyle>
          <a:p>
            <a:r>
              <a:rPr lang="en-US"/>
              <a:t>Click icon to add picture</a:t>
            </a:r>
            <a:endParaRPr lang="en-US" dirty="0"/>
          </a:p>
        </p:txBody>
      </p:sp>
      <p:sp>
        <p:nvSpPr>
          <p:cNvPr id="4" name="Text Placeholder 3"/>
          <p:cNvSpPr>
            <a:spLocks noGrp="1"/>
          </p:cNvSpPr>
          <p:nvPr>
            <p:ph type="body" sz="half" idx="2"/>
          </p:nvPr>
        </p:nvSpPr>
        <p:spPr>
          <a:xfrm>
            <a:off x="2948334" y="9082564"/>
            <a:ext cx="13805328" cy="16826573"/>
          </a:xfrm>
        </p:spPr>
        <p:txBody>
          <a:bodyPr/>
          <a:lstStyle>
            <a:lvl1pPr marL="0" indent="0">
              <a:buNone/>
              <a:defRPr sz="7063"/>
            </a:lvl1pPr>
            <a:lvl2pPr marL="2018355" indent="0">
              <a:buNone/>
              <a:defRPr sz="6180"/>
            </a:lvl2pPr>
            <a:lvl3pPr marL="4036710" indent="0">
              <a:buNone/>
              <a:defRPr sz="5298"/>
            </a:lvl3pPr>
            <a:lvl4pPr marL="6055065" indent="0">
              <a:buNone/>
              <a:defRPr sz="4415"/>
            </a:lvl4pPr>
            <a:lvl5pPr marL="8073420" indent="0">
              <a:buNone/>
              <a:defRPr sz="4415"/>
            </a:lvl5pPr>
            <a:lvl6pPr marL="10091776" indent="0">
              <a:buNone/>
              <a:defRPr sz="4415"/>
            </a:lvl6pPr>
            <a:lvl7pPr marL="12110131" indent="0">
              <a:buNone/>
              <a:defRPr sz="4415"/>
            </a:lvl7pPr>
            <a:lvl8pPr marL="14128486" indent="0">
              <a:buNone/>
              <a:defRPr sz="4415"/>
            </a:lvl8pPr>
            <a:lvl9pPr marL="16146841" indent="0">
              <a:buNone/>
              <a:defRPr sz="4415"/>
            </a:lvl9pPr>
          </a:lstStyle>
          <a:p>
            <a:pPr lvl="0"/>
            <a:r>
              <a:rPr lang="en-US"/>
              <a:t>Click to edit Master text styles</a:t>
            </a:r>
          </a:p>
        </p:txBody>
      </p:sp>
      <p:sp>
        <p:nvSpPr>
          <p:cNvPr id="5" name="Date Placeholder 4"/>
          <p:cNvSpPr>
            <a:spLocks noGrp="1"/>
          </p:cNvSpPr>
          <p:nvPr>
            <p:ph type="dt" sz="half" idx="10"/>
          </p:nvPr>
        </p:nvSpPr>
        <p:spPr/>
        <p:txBody>
          <a:bodyPr/>
          <a:lstStyle/>
          <a:p>
            <a:fld id="{01EB5EB4-A7E7-4553-8FA5-0129B3D08804}" type="datetime1">
              <a:rPr lang="en-IE" smtClean="0"/>
              <a:t>18/03/2022</a:t>
            </a:fld>
            <a:endParaRPr lang="en-IE"/>
          </a:p>
        </p:txBody>
      </p:sp>
      <p:sp>
        <p:nvSpPr>
          <p:cNvPr id="6" name="Footer Placeholder 5"/>
          <p:cNvSpPr>
            <a:spLocks noGrp="1"/>
          </p:cNvSpPr>
          <p:nvPr>
            <p:ph type="ftr" sz="quarter" idx="11"/>
          </p:nvPr>
        </p:nvSpPr>
        <p:spPr/>
        <p:txBody>
          <a:bodyPr/>
          <a:lstStyle/>
          <a:p>
            <a:r>
              <a:rPr lang="en-IE"/>
              <a:t>Cadhla O'Sullivan Queen's University Belfast </a:t>
            </a:r>
          </a:p>
        </p:txBody>
      </p:sp>
      <p:sp>
        <p:nvSpPr>
          <p:cNvPr id="7" name="Slide Number Placeholder 6"/>
          <p:cNvSpPr>
            <a:spLocks noGrp="1"/>
          </p:cNvSpPr>
          <p:nvPr>
            <p:ph type="sldNum" sz="quarter" idx="12"/>
          </p:nvPr>
        </p:nvSpPr>
        <p:spPr/>
        <p:txBody>
          <a:bodyPr/>
          <a:lstStyle/>
          <a:p>
            <a:fld id="{3C0425A6-24A1-4FC0-85AC-C705DC6AD8BC}" type="slidenum">
              <a:rPr lang="en-IE" smtClean="0"/>
              <a:t>‹#›</a:t>
            </a:fld>
            <a:endParaRPr lang="en-IE"/>
          </a:p>
        </p:txBody>
      </p:sp>
    </p:spTree>
    <p:extLst>
      <p:ext uri="{BB962C8B-B14F-4D97-AF65-F5344CB8AC3E}">
        <p14:creationId xmlns:p14="http://schemas.microsoft.com/office/powerpoint/2010/main" val="1912612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42759" y="1611882"/>
            <a:ext cx="36918246" cy="585180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942759" y="8059374"/>
            <a:ext cx="36918246" cy="1920934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942759" y="28060644"/>
            <a:ext cx="9630847" cy="1611875"/>
          </a:xfrm>
          <a:prstGeom prst="rect">
            <a:avLst/>
          </a:prstGeom>
        </p:spPr>
        <p:txBody>
          <a:bodyPr vert="horz" lIns="91440" tIns="45720" rIns="91440" bIns="45720" rtlCol="0" anchor="ctr"/>
          <a:lstStyle>
            <a:lvl1pPr algn="l">
              <a:defRPr sz="5298">
                <a:solidFill>
                  <a:schemeClr val="tx1">
                    <a:tint val="75000"/>
                  </a:schemeClr>
                </a:solidFill>
              </a:defRPr>
            </a:lvl1pPr>
          </a:lstStyle>
          <a:p>
            <a:fld id="{4D1719E0-108B-4DC3-8FE5-0BBA030628E0}" type="datetime1">
              <a:rPr lang="en-IE" smtClean="0"/>
              <a:t>18/03/2022</a:t>
            </a:fld>
            <a:endParaRPr lang="en-IE"/>
          </a:p>
        </p:txBody>
      </p:sp>
      <p:sp>
        <p:nvSpPr>
          <p:cNvPr id="5" name="Footer Placeholder 4"/>
          <p:cNvSpPr>
            <a:spLocks noGrp="1"/>
          </p:cNvSpPr>
          <p:nvPr>
            <p:ph type="ftr" sz="quarter" idx="3"/>
          </p:nvPr>
        </p:nvSpPr>
        <p:spPr>
          <a:xfrm>
            <a:off x="14178747" y="28060644"/>
            <a:ext cx="14446270" cy="1611875"/>
          </a:xfrm>
          <a:prstGeom prst="rect">
            <a:avLst/>
          </a:prstGeom>
        </p:spPr>
        <p:txBody>
          <a:bodyPr vert="horz" lIns="91440" tIns="45720" rIns="91440" bIns="45720" rtlCol="0" anchor="ctr"/>
          <a:lstStyle>
            <a:lvl1pPr algn="ctr">
              <a:defRPr sz="5298">
                <a:solidFill>
                  <a:schemeClr val="tx1">
                    <a:tint val="75000"/>
                  </a:schemeClr>
                </a:solidFill>
              </a:defRPr>
            </a:lvl1pPr>
          </a:lstStyle>
          <a:p>
            <a:r>
              <a:rPr lang="en-IE"/>
              <a:t>Cadhla O'Sullivan Queen's University Belfast </a:t>
            </a:r>
          </a:p>
        </p:txBody>
      </p:sp>
      <p:sp>
        <p:nvSpPr>
          <p:cNvPr id="6" name="Slide Number Placeholder 5"/>
          <p:cNvSpPr>
            <a:spLocks noGrp="1"/>
          </p:cNvSpPr>
          <p:nvPr>
            <p:ph type="sldNum" sz="quarter" idx="4"/>
          </p:nvPr>
        </p:nvSpPr>
        <p:spPr>
          <a:xfrm>
            <a:off x="30230157" y="28060644"/>
            <a:ext cx="9630847" cy="1611875"/>
          </a:xfrm>
          <a:prstGeom prst="rect">
            <a:avLst/>
          </a:prstGeom>
        </p:spPr>
        <p:txBody>
          <a:bodyPr vert="horz" lIns="91440" tIns="45720" rIns="91440" bIns="45720" rtlCol="0" anchor="ctr"/>
          <a:lstStyle>
            <a:lvl1pPr algn="r">
              <a:defRPr sz="5298">
                <a:solidFill>
                  <a:schemeClr val="tx1">
                    <a:tint val="75000"/>
                  </a:schemeClr>
                </a:solidFill>
              </a:defRPr>
            </a:lvl1pPr>
          </a:lstStyle>
          <a:p>
            <a:fld id="{3C0425A6-24A1-4FC0-85AC-C705DC6AD8BC}" type="slidenum">
              <a:rPr lang="en-IE" smtClean="0"/>
              <a:t>‹#›</a:t>
            </a:fld>
            <a:endParaRPr lang="en-IE"/>
          </a:p>
        </p:txBody>
      </p:sp>
    </p:spTree>
    <p:extLst>
      <p:ext uri="{BB962C8B-B14F-4D97-AF65-F5344CB8AC3E}">
        <p14:creationId xmlns:p14="http://schemas.microsoft.com/office/powerpoint/2010/main" val="342602140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4036710" rtl="0" eaLnBrk="1" latinLnBrk="0" hangingPunct="1">
        <a:lnSpc>
          <a:spcPct val="90000"/>
        </a:lnSpc>
        <a:spcBef>
          <a:spcPct val="0"/>
        </a:spcBef>
        <a:buNone/>
        <a:defRPr sz="19424" kern="1200">
          <a:solidFill>
            <a:schemeClr val="tx1"/>
          </a:solidFill>
          <a:latin typeface="+mj-lt"/>
          <a:ea typeface="+mj-ea"/>
          <a:cs typeface="+mj-cs"/>
        </a:defRPr>
      </a:lvl1pPr>
    </p:titleStyle>
    <p:bodyStyle>
      <a:lvl1pPr marL="1009178" indent="-1009178" algn="l" defTabSz="4036710" rtl="0" eaLnBrk="1" latinLnBrk="0" hangingPunct="1">
        <a:lnSpc>
          <a:spcPct val="90000"/>
        </a:lnSpc>
        <a:spcBef>
          <a:spcPts val="4415"/>
        </a:spcBef>
        <a:buFont typeface="Arial" panose="020B0604020202020204" pitchFamily="34" charset="0"/>
        <a:buChar char="•"/>
        <a:defRPr sz="12361" kern="1200">
          <a:solidFill>
            <a:schemeClr val="tx1"/>
          </a:solidFill>
          <a:latin typeface="+mn-lt"/>
          <a:ea typeface="+mn-ea"/>
          <a:cs typeface="+mn-cs"/>
        </a:defRPr>
      </a:lvl1pPr>
      <a:lvl2pPr marL="3027533" indent="-1009178" algn="l" defTabSz="4036710" rtl="0" eaLnBrk="1" latinLnBrk="0" hangingPunct="1">
        <a:lnSpc>
          <a:spcPct val="90000"/>
        </a:lnSpc>
        <a:spcBef>
          <a:spcPts val="2207"/>
        </a:spcBef>
        <a:buFont typeface="Arial" panose="020B0604020202020204" pitchFamily="34" charset="0"/>
        <a:buChar char="•"/>
        <a:defRPr sz="10595" kern="1200">
          <a:solidFill>
            <a:schemeClr val="tx1"/>
          </a:solidFill>
          <a:latin typeface="+mn-lt"/>
          <a:ea typeface="+mn-ea"/>
          <a:cs typeface="+mn-cs"/>
        </a:defRPr>
      </a:lvl2pPr>
      <a:lvl3pPr marL="5045888" indent="-1009178" algn="l" defTabSz="4036710" rtl="0" eaLnBrk="1" latinLnBrk="0" hangingPunct="1">
        <a:lnSpc>
          <a:spcPct val="90000"/>
        </a:lnSpc>
        <a:spcBef>
          <a:spcPts val="2207"/>
        </a:spcBef>
        <a:buFont typeface="Arial" panose="020B0604020202020204" pitchFamily="34" charset="0"/>
        <a:buChar char="•"/>
        <a:defRPr sz="8829" kern="1200">
          <a:solidFill>
            <a:schemeClr val="tx1"/>
          </a:solidFill>
          <a:latin typeface="+mn-lt"/>
          <a:ea typeface="+mn-ea"/>
          <a:cs typeface="+mn-cs"/>
        </a:defRPr>
      </a:lvl3pPr>
      <a:lvl4pPr marL="706424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4pPr>
      <a:lvl5pPr marL="9082598"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5pPr>
      <a:lvl6pPr marL="1110095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6pPr>
      <a:lvl7pPr marL="13119308"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7pPr>
      <a:lvl8pPr marL="1513766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8pPr>
      <a:lvl9pPr marL="17156019"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9pPr>
    </p:bodyStyle>
    <p:otherStyle>
      <a:defPPr>
        <a:defRPr lang="en-US"/>
      </a:defPPr>
      <a:lvl1pPr marL="0" algn="l" defTabSz="4036710" rtl="0" eaLnBrk="1" latinLnBrk="0" hangingPunct="1">
        <a:defRPr sz="7946" kern="1200">
          <a:solidFill>
            <a:schemeClr val="tx1"/>
          </a:solidFill>
          <a:latin typeface="+mn-lt"/>
          <a:ea typeface="+mn-ea"/>
          <a:cs typeface="+mn-cs"/>
        </a:defRPr>
      </a:lvl1pPr>
      <a:lvl2pPr marL="2018355" algn="l" defTabSz="4036710" rtl="0" eaLnBrk="1" latinLnBrk="0" hangingPunct="1">
        <a:defRPr sz="7946" kern="1200">
          <a:solidFill>
            <a:schemeClr val="tx1"/>
          </a:solidFill>
          <a:latin typeface="+mn-lt"/>
          <a:ea typeface="+mn-ea"/>
          <a:cs typeface="+mn-cs"/>
        </a:defRPr>
      </a:lvl2pPr>
      <a:lvl3pPr marL="4036710" algn="l" defTabSz="4036710" rtl="0" eaLnBrk="1" latinLnBrk="0" hangingPunct="1">
        <a:defRPr sz="7946" kern="1200">
          <a:solidFill>
            <a:schemeClr val="tx1"/>
          </a:solidFill>
          <a:latin typeface="+mn-lt"/>
          <a:ea typeface="+mn-ea"/>
          <a:cs typeface="+mn-cs"/>
        </a:defRPr>
      </a:lvl3pPr>
      <a:lvl4pPr marL="6055065" algn="l" defTabSz="4036710" rtl="0" eaLnBrk="1" latinLnBrk="0" hangingPunct="1">
        <a:defRPr sz="7946" kern="1200">
          <a:solidFill>
            <a:schemeClr val="tx1"/>
          </a:solidFill>
          <a:latin typeface="+mn-lt"/>
          <a:ea typeface="+mn-ea"/>
          <a:cs typeface="+mn-cs"/>
        </a:defRPr>
      </a:lvl4pPr>
      <a:lvl5pPr marL="8073420" algn="l" defTabSz="4036710" rtl="0" eaLnBrk="1" latinLnBrk="0" hangingPunct="1">
        <a:defRPr sz="7946" kern="1200">
          <a:solidFill>
            <a:schemeClr val="tx1"/>
          </a:solidFill>
          <a:latin typeface="+mn-lt"/>
          <a:ea typeface="+mn-ea"/>
          <a:cs typeface="+mn-cs"/>
        </a:defRPr>
      </a:lvl5pPr>
      <a:lvl6pPr marL="10091776" algn="l" defTabSz="4036710" rtl="0" eaLnBrk="1" latinLnBrk="0" hangingPunct="1">
        <a:defRPr sz="7946" kern="1200">
          <a:solidFill>
            <a:schemeClr val="tx1"/>
          </a:solidFill>
          <a:latin typeface="+mn-lt"/>
          <a:ea typeface="+mn-ea"/>
          <a:cs typeface="+mn-cs"/>
        </a:defRPr>
      </a:lvl6pPr>
      <a:lvl7pPr marL="12110131" algn="l" defTabSz="4036710" rtl="0" eaLnBrk="1" latinLnBrk="0" hangingPunct="1">
        <a:defRPr sz="7946" kern="1200">
          <a:solidFill>
            <a:schemeClr val="tx1"/>
          </a:solidFill>
          <a:latin typeface="+mn-lt"/>
          <a:ea typeface="+mn-ea"/>
          <a:cs typeface="+mn-cs"/>
        </a:defRPr>
      </a:lvl7pPr>
      <a:lvl8pPr marL="14128486" algn="l" defTabSz="4036710" rtl="0" eaLnBrk="1" latinLnBrk="0" hangingPunct="1">
        <a:defRPr sz="7946" kern="1200">
          <a:solidFill>
            <a:schemeClr val="tx1"/>
          </a:solidFill>
          <a:latin typeface="+mn-lt"/>
          <a:ea typeface="+mn-ea"/>
          <a:cs typeface="+mn-cs"/>
        </a:defRPr>
      </a:lvl8pPr>
      <a:lvl9pPr marL="16146841" algn="l" defTabSz="4036710" rtl="0" eaLnBrk="1" latinLnBrk="0" hangingPunct="1">
        <a:defRPr sz="79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hyperlink" Target="mailto:cosullivan11@qub.ac.uk" TargetMode="Externa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gif"/><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rgbClr r="0" g="0" b="0"/>
            </a:gs>
            <a:gs pos="100000">
              <a:srgbClr val="FFFF00"/>
            </a:gs>
            <a:gs pos="99218">
              <a:srgbClr val="FFFF02"/>
            </a:gs>
            <a:gs pos="98437">
              <a:srgbClr val="FFFF04"/>
            </a:gs>
            <a:gs pos="96875">
              <a:srgbClr val="FEFE08"/>
            </a:gs>
            <a:gs pos="100000">
              <a:srgbClr val="FCFD0F"/>
            </a:gs>
            <a:gs pos="87500">
              <a:srgbClr val="F8FA1E"/>
            </a:gs>
            <a:gs pos="75000">
              <a:srgbClr val="F1F53C"/>
            </a:gs>
            <a:gs pos="100000">
              <a:srgbClr val="E3EA77">
                <a:alpha val="60000"/>
                <a:lumMod val="0"/>
                <a:lumOff val="100000"/>
              </a:srgbClr>
            </a:gs>
            <a:gs pos="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3" name="Graphic 12" descr="Link with solid fill">
            <a:extLst>
              <a:ext uri="{FF2B5EF4-FFF2-40B4-BE49-F238E27FC236}">
                <a16:creationId xmlns:a16="http://schemas.microsoft.com/office/drawing/2014/main" id="{A4D6D6E4-C9D3-47B2-8B66-332BE32F46A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flipH="1">
            <a:off x="6687661" y="711535"/>
            <a:ext cx="3553619" cy="3553619"/>
          </a:xfrm>
          <a:prstGeom prst="rect">
            <a:avLst/>
          </a:prstGeom>
        </p:spPr>
      </p:pic>
      <p:sp>
        <p:nvSpPr>
          <p:cNvPr id="16" name="Flowchart: Alternate Process 15">
            <a:extLst>
              <a:ext uri="{FF2B5EF4-FFF2-40B4-BE49-F238E27FC236}">
                <a16:creationId xmlns:a16="http://schemas.microsoft.com/office/drawing/2014/main" id="{F10E8CF7-FCF4-4911-BF05-42609AB68A1B}"/>
              </a:ext>
            </a:extLst>
          </p:cNvPr>
          <p:cNvSpPr/>
          <p:nvPr/>
        </p:nvSpPr>
        <p:spPr>
          <a:xfrm>
            <a:off x="297957" y="5366914"/>
            <a:ext cx="15272862" cy="11324299"/>
          </a:xfrm>
          <a:prstGeom prst="flowChartAlternateProcess">
            <a:avLst/>
          </a:prstGeom>
          <a:solidFill>
            <a:srgbClr val="1FD6E9"/>
          </a:solidFill>
          <a:ln>
            <a:solidFill>
              <a:schemeClr val="tx1"/>
            </a:solidFill>
          </a:ln>
          <a:effectLst>
            <a:glow rad="228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07000"/>
              </a:lnSpc>
              <a:spcAft>
                <a:spcPts val="800"/>
              </a:spcAft>
            </a:pPr>
            <a:r>
              <a:rPr lang="en-IE" sz="4400" spc="15"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In 2019, 1.6 billion children (69%) were living in a conflict-affected country and approximately 426 million children (over one in six) were living in a conflict zone. </a:t>
            </a:r>
            <a:r>
              <a:rPr lang="en-US" sz="4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Currently 420 million children, approximately 1 in 5 children are living in conflict. Without action on this crisis, it is estimated that by 2030 this number will have increased by 30% (</a:t>
            </a:r>
            <a:r>
              <a:rPr lang="en-US" sz="4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Ostby</a:t>
            </a:r>
            <a:r>
              <a:rPr lang="en-US" sz="4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et al,</a:t>
            </a:r>
            <a:r>
              <a:rPr lang="en-US" sz="4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2020), demonstrating the need for sustainable </a:t>
            </a:r>
            <a:r>
              <a:rPr lang="en-US" sz="4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peacebuilding practices. </a:t>
            </a:r>
            <a:r>
              <a:rPr lang="en-US" sz="4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This study aims to evaluate a peacebuilding intervention with children in Colombia using arts-based methods. The intervention was based across 3 municipalities outside the capital city of Bogota. Children from the ages of 5-18 participated in weekly performing arts-based workshops September 2021-April 2022. the aim of this research is to investigate whether </a:t>
            </a:r>
            <a:r>
              <a:rPr lang="en-US" sz="4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such an intervention can contribute to sustainable peacebuilding practices. </a:t>
            </a:r>
            <a:endParaRPr lang="en-IE" sz="4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7" name="Flowchart: Alternate Process 16">
            <a:extLst>
              <a:ext uri="{FF2B5EF4-FFF2-40B4-BE49-F238E27FC236}">
                <a16:creationId xmlns:a16="http://schemas.microsoft.com/office/drawing/2014/main" id="{A18B0A61-B796-47BB-B42E-4EF9313E6CCB}"/>
              </a:ext>
            </a:extLst>
          </p:cNvPr>
          <p:cNvSpPr/>
          <p:nvPr/>
        </p:nvSpPr>
        <p:spPr>
          <a:xfrm>
            <a:off x="288004" y="17677261"/>
            <a:ext cx="15282815" cy="12126266"/>
          </a:xfrm>
          <a:prstGeom prst="flowChartAlternateProcess">
            <a:avLst/>
          </a:prstGeom>
          <a:solidFill>
            <a:srgbClr val="1FD6E9"/>
          </a:solidFill>
          <a:ln>
            <a:solidFill>
              <a:schemeClr val="tx1"/>
            </a:solidFill>
          </a:ln>
          <a:effectLst>
            <a:glow rad="228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57200" algn="just">
              <a:lnSpc>
                <a:spcPct val="150000"/>
              </a:lnSpc>
              <a:spcAft>
                <a:spcPts val="800"/>
              </a:spcAft>
            </a:pPr>
            <a:r>
              <a:rPr lang="en-GB" sz="3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This research is being conducted in conjunction with the LINKS team based between Queen’s University Belfast and Lancaster University. LINKS is a global network of researcher and practitioners that share a commitment to contributing to sustainable development and peacebuilding through investment in high quality childhood programmes. The concept of sustainability is thus a vital aspect of this research study. </a:t>
            </a:r>
            <a:r>
              <a:rPr lang="en-GB" sz="30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T</a:t>
            </a:r>
            <a:r>
              <a:rPr lang="en-GB" sz="3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he researcher remains focused on SDG 16, which aims to build inclusive societies with strong institutions and justice for all (SDGs 2030). Their justification for goal 16 being that </a:t>
            </a:r>
            <a:r>
              <a:rPr lang="en-IE" sz="3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conflict, insecurity, weak institutions, and limited access to justice remain a great threat to sustainable development. </a:t>
            </a:r>
            <a:r>
              <a:rPr lang="en-GB" sz="3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This research seeks to investigate the impact of a performing arts-based intervention with Colombian children and youth with potential for peacebuilding implications. Colombia is a country that has experienced decades of protracted violence. Despite the children and youth of Colombia today being termed a post-accord generation, they are not immune to the effects of what has occurred in the past (</a:t>
            </a:r>
            <a:r>
              <a:rPr lang="en-GB" sz="30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Schore</a:t>
            </a:r>
            <a:r>
              <a:rPr lang="en-GB" sz="3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2000). This research project applies the theories of </a:t>
            </a:r>
            <a:r>
              <a:rPr lang="en-GB" sz="30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Bronfennbrenners</a:t>
            </a:r>
            <a:r>
              <a:rPr lang="en-GB" sz="3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systems theory, &amp; Taylor Developmental peacebuilding model to evaluate whether a performing arts based intervention can improve the prosocial behaviour of children and thus have a wider societal impact in order to create a more sustainable version of peace.  </a:t>
            </a:r>
            <a:endParaRPr lang="en-IE" sz="3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GB" sz="3000" dirty="0">
                <a:effectLst/>
                <a:latin typeface="Calibri" panose="020F0502020204030204" pitchFamily="34" charset="0"/>
                <a:ea typeface="Calibri" panose="020F0502020204030204" pitchFamily="34" charset="0"/>
                <a:cs typeface="Times New Roman" panose="02020603050405020304" pitchFamily="18" charset="0"/>
              </a:rPr>
              <a:t> </a:t>
            </a:r>
            <a:endParaRPr lang="en-IE" sz="3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8" name="Flowchart: Alternate Process 17">
            <a:extLst>
              <a:ext uri="{FF2B5EF4-FFF2-40B4-BE49-F238E27FC236}">
                <a16:creationId xmlns:a16="http://schemas.microsoft.com/office/drawing/2014/main" id="{C157B56D-E09D-49F0-9958-B5457777B420}"/>
              </a:ext>
            </a:extLst>
          </p:cNvPr>
          <p:cNvSpPr/>
          <p:nvPr/>
        </p:nvSpPr>
        <p:spPr>
          <a:xfrm>
            <a:off x="16215970" y="5366913"/>
            <a:ext cx="13400124" cy="14649874"/>
          </a:xfrm>
          <a:prstGeom prst="flowChartAlternateProcess">
            <a:avLst/>
          </a:prstGeom>
          <a:solidFill>
            <a:srgbClr val="1FD6E9"/>
          </a:solidFill>
          <a:ln>
            <a:solidFill>
              <a:schemeClr val="tx1"/>
            </a:solidFill>
          </a:ln>
          <a:effectLst>
            <a:glow rad="228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Aft>
                <a:spcPts val="800"/>
              </a:spcAft>
            </a:pPr>
            <a:r>
              <a:rPr lang="en-GB" sz="4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Participants involved children and adolescents within the age bracket of 6-18 years of age, living in Colombia. These children attended educational community foundations within three municipalities outside the capital city of Bogota. The performing arts based interventions were implemented weekly in all foundations by professional theatre teachers. A qualitative approach was utilised by the researcher. Ethnographic methods were adopted by the researcher as they immersed themselves within the culture of the communities involved for a period of 4 months. </a:t>
            </a:r>
            <a:r>
              <a:rPr lang="en-GB" sz="4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The following methods were used: </a:t>
            </a:r>
          </a:p>
          <a:p>
            <a:pPr marL="571500" indent="-571500" algn="just">
              <a:spcAft>
                <a:spcPts val="800"/>
              </a:spcAft>
              <a:buFont typeface="Arial" panose="020B0604020202020204" pitchFamily="34" charset="0"/>
              <a:buChar char="•"/>
            </a:pPr>
            <a:r>
              <a:rPr lang="en-GB" sz="4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extensive notetaking </a:t>
            </a:r>
          </a:p>
          <a:p>
            <a:pPr marL="571500" indent="-571500" algn="just">
              <a:spcAft>
                <a:spcPts val="800"/>
              </a:spcAft>
              <a:buFont typeface="Arial" panose="020B0604020202020204" pitchFamily="34" charset="0"/>
              <a:buChar char="•"/>
            </a:pPr>
            <a:r>
              <a:rPr lang="en-GB" sz="4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Observations </a:t>
            </a:r>
          </a:p>
          <a:p>
            <a:pPr marL="571500" indent="-571500" algn="just">
              <a:spcAft>
                <a:spcPts val="800"/>
              </a:spcAft>
              <a:buFont typeface="Arial" panose="020B0604020202020204" pitchFamily="34" charset="0"/>
              <a:buChar char="•"/>
            </a:pPr>
            <a:r>
              <a:rPr lang="en-GB" sz="4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Picture and video taking </a:t>
            </a:r>
          </a:p>
          <a:p>
            <a:pPr marL="571500" indent="-571500" algn="just">
              <a:spcAft>
                <a:spcPts val="800"/>
              </a:spcAft>
              <a:buFont typeface="Arial" panose="020B0604020202020204" pitchFamily="34" charset="0"/>
              <a:buChar char="•"/>
            </a:pPr>
            <a:r>
              <a:rPr lang="en-GB" sz="4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Semi-structured interviews with theatre teachers, volunteers &amp; other researchers </a:t>
            </a:r>
          </a:p>
          <a:p>
            <a:pPr marL="571500" indent="-571500" algn="just">
              <a:spcAft>
                <a:spcPts val="800"/>
              </a:spcAft>
              <a:buFont typeface="Arial" panose="020B0604020202020204" pitchFamily="34" charset="0"/>
              <a:buChar char="•"/>
            </a:pPr>
            <a:r>
              <a:rPr lang="en-GB" sz="4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Focus groups with the children </a:t>
            </a:r>
            <a:endParaRPr lang="en-IE" sz="4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GB" sz="4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IE" sz="4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9" name="Flowchart: Alternate Process 18">
            <a:extLst>
              <a:ext uri="{FF2B5EF4-FFF2-40B4-BE49-F238E27FC236}">
                <a16:creationId xmlns:a16="http://schemas.microsoft.com/office/drawing/2014/main" id="{DA87E1DC-3AEF-4D4E-9B64-04D9419A1A03}"/>
              </a:ext>
            </a:extLst>
          </p:cNvPr>
          <p:cNvSpPr/>
          <p:nvPr/>
        </p:nvSpPr>
        <p:spPr>
          <a:xfrm>
            <a:off x="30084730" y="12901936"/>
            <a:ext cx="12310502" cy="10094976"/>
          </a:xfrm>
          <a:prstGeom prst="flowChartAlternateProcess">
            <a:avLst/>
          </a:prstGeom>
          <a:solidFill>
            <a:srgbClr val="1FD6E9"/>
          </a:solidFill>
          <a:ln>
            <a:solidFill>
              <a:schemeClr val="tx1"/>
            </a:solidFill>
          </a:ln>
          <a:effectLst>
            <a:glow rad="228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GB" sz="4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en-GB" sz="4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This research intervention is still ongoing; therefore the results cannot be analysed indefinitely. However, the qualitative data </a:t>
            </a:r>
            <a:r>
              <a:rPr lang="en-GB"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collected and analysed thus far </a:t>
            </a:r>
            <a:r>
              <a:rPr lang="en-GB" sz="4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has shown improvement’s in children’s empathic and prosocial behaviour both at a micro level-amongst their peer group and at the meso-level, </a:t>
            </a:r>
            <a:r>
              <a:rPr lang="en-GB"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amongst their community interactions. The children have demonstrated greater empathic skills and prosocial behaviour that according the DPM can contribute to sustainable peacebuilding processes (Taylor, 2020). </a:t>
            </a:r>
            <a:endParaRPr lang="en-IE" sz="44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endParaRPr lang="en-IE" dirty="0"/>
          </a:p>
        </p:txBody>
      </p:sp>
      <p:sp>
        <p:nvSpPr>
          <p:cNvPr id="20" name="Flowchart: Alternate Process 19">
            <a:extLst>
              <a:ext uri="{FF2B5EF4-FFF2-40B4-BE49-F238E27FC236}">
                <a16:creationId xmlns:a16="http://schemas.microsoft.com/office/drawing/2014/main" id="{C4148D99-2EA0-483C-9678-FEC7B4D11AEE}"/>
              </a:ext>
            </a:extLst>
          </p:cNvPr>
          <p:cNvSpPr/>
          <p:nvPr/>
        </p:nvSpPr>
        <p:spPr>
          <a:xfrm>
            <a:off x="30084730" y="24986829"/>
            <a:ext cx="12431027" cy="4191340"/>
          </a:xfrm>
          <a:prstGeom prst="flowChartAlternateProcess">
            <a:avLst/>
          </a:prstGeom>
          <a:solidFill>
            <a:srgbClr val="1FD6E9"/>
          </a:solidFill>
          <a:ln>
            <a:solidFill>
              <a:schemeClr val="tx1"/>
            </a:solidFill>
          </a:ln>
          <a:effectLst>
            <a:glow rad="228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GB" sz="2400" b="0" i="0" dirty="0">
              <a:solidFill>
                <a:srgbClr val="222222"/>
              </a:solidFill>
              <a:effectLst/>
              <a:latin typeface="Times New Roman" panose="02020603050405020304" pitchFamily="18" charset="0"/>
              <a:cs typeface="Times New Roman" panose="02020603050405020304" pitchFamily="18" charset="0"/>
            </a:endParaRPr>
          </a:p>
          <a:p>
            <a:pPr algn="just"/>
            <a:endParaRPr lang="en-GB" sz="2000" b="0" i="0" dirty="0">
              <a:solidFill>
                <a:srgbClr val="202124"/>
              </a:solidFill>
              <a:effectLst/>
              <a:latin typeface="Times New Roman" panose="02020603050405020304" pitchFamily="18" charset="0"/>
              <a:cs typeface="Times New Roman" panose="02020603050405020304" pitchFamily="18" charset="0"/>
            </a:endParaRPr>
          </a:p>
          <a:p>
            <a:pPr algn="just"/>
            <a:r>
              <a:rPr lang="en-GB" sz="2000" b="0" i="0" dirty="0">
                <a:solidFill>
                  <a:srgbClr val="202124"/>
                </a:solidFill>
                <a:effectLst/>
                <a:latin typeface="Times New Roman" panose="02020603050405020304" pitchFamily="18" charset="0"/>
                <a:cs typeface="Times New Roman" panose="02020603050405020304" pitchFamily="18" charset="0"/>
              </a:rPr>
              <a:t>Bronfenbrenner, U. (1979). </a:t>
            </a:r>
            <a:r>
              <a:rPr lang="en-GB" sz="2000" i="0" dirty="0">
                <a:solidFill>
                  <a:srgbClr val="202124"/>
                </a:solidFill>
                <a:effectLst/>
                <a:latin typeface="Times New Roman" panose="02020603050405020304" pitchFamily="18" charset="0"/>
                <a:cs typeface="Times New Roman" panose="02020603050405020304" pitchFamily="18" charset="0"/>
              </a:rPr>
              <a:t>The ecology of human development: Experiments by nature and design. Cambridge, MA: Harvard University Press</a:t>
            </a:r>
            <a:r>
              <a:rPr lang="en-GB" sz="2400" i="0" dirty="0">
                <a:solidFill>
                  <a:srgbClr val="202124"/>
                </a:solidFill>
                <a:effectLst/>
                <a:latin typeface="arial" panose="020B0604020202020204" pitchFamily="34" charset="0"/>
              </a:rPr>
              <a:t>.</a:t>
            </a:r>
          </a:p>
          <a:p>
            <a:pPr algn="just"/>
            <a:r>
              <a:rPr lang="en-GB" sz="2400" b="0" i="0" dirty="0" err="1">
                <a:solidFill>
                  <a:srgbClr val="222222"/>
                </a:solidFill>
                <a:effectLst/>
                <a:latin typeface="Times New Roman" panose="02020603050405020304" pitchFamily="18" charset="0"/>
                <a:cs typeface="Times New Roman" panose="02020603050405020304" pitchFamily="18" charset="0"/>
              </a:rPr>
              <a:t>Østby</a:t>
            </a:r>
            <a:r>
              <a:rPr lang="en-GB" sz="2400" b="0" i="0" dirty="0">
                <a:solidFill>
                  <a:srgbClr val="222222"/>
                </a:solidFill>
                <a:effectLst/>
                <a:latin typeface="Times New Roman" panose="02020603050405020304" pitchFamily="18" charset="0"/>
                <a:cs typeface="Times New Roman" panose="02020603050405020304" pitchFamily="18" charset="0"/>
              </a:rPr>
              <a:t>, G., </a:t>
            </a:r>
            <a:r>
              <a:rPr lang="en-GB" sz="2400" b="0" i="0" dirty="0" err="1">
                <a:solidFill>
                  <a:srgbClr val="222222"/>
                </a:solidFill>
                <a:effectLst/>
                <a:latin typeface="Times New Roman" panose="02020603050405020304" pitchFamily="18" charset="0"/>
                <a:cs typeface="Times New Roman" panose="02020603050405020304" pitchFamily="18" charset="0"/>
              </a:rPr>
              <a:t>Rustad</a:t>
            </a:r>
            <a:r>
              <a:rPr lang="en-GB" sz="2400" b="0" i="0" dirty="0">
                <a:solidFill>
                  <a:srgbClr val="222222"/>
                </a:solidFill>
                <a:effectLst/>
                <a:latin typeface="Times New Roman" panose="02020603050405020304" pitchFamily="18" charset="0"/>
                <a:cs typeface="Times New Roman" panose="02020603050405020304" pitchFamily="18" charset="0"/>
              </a:rPr>
              <a:t>, S.A. and </a:t>
            </a:r>
            <a:r>
              <a:rPr lang="en-GB" sz="2400" b="0" i="0" dirty="0" err="1">
                <a:solidFill>
                  <a:srgbClr val="222222"/>
                </a:solidFill>
                <a:effectLst/>
                <a:latin typeface="Times New Roman" panose="02020603050405020304" pitchFamily="18" charset="0"/>
                <a:cs typeface="Times New Roman" panose="02020603050405020304" pitchFamily="18" charset="0"/>
              </a:rPr>
              <a:t>Tollefsen</a:t>
            </a:r>
            <a:r>
              <a:rPr lang="en-GB" sz="2400" b="0" i="0" dirty="0">
                <a:solidFill>
                  <a:srgbClr val="222222"/>
                </a:solidFill>
                <a:effectLst/>
                <a:latin typeface="Times New Roman" panose="02020603050405020304" pitchFamily="18" charset="0"/>
                <a:cs typeface="Times New Roman" panose="02020603050405020304" pitchFamily="18" charset="0"/>
              </a:rPr>
              <a:t>, A.F., 2020. Children affected by armed conflict, 1990–2019. </a:t>
            </a:r>
            <a:r>
              <a:rPr lang="en-GB" sz="2400" b="0" i="1" dirty="0">
                <a:solidFill>
                  <a:srgbClr val="222222"/>
                </a:solidFill>
                <a:effectLst/>
                <a:latin typeface="Times New Roman" panose="02020603050405020304" pitchFamily="18" charset="0"/>
                <a:cs typeface="Times New Roman" panose="02020603050405020304" pitchFamily="18" charset="0"/>
              </a:rPr>
              <a:t>Oslo: Peace Research Institute Oslo. Retrieved February</a:t>
            </a:r>
            <a:r>
              <a:rPr lang="en-GB" sz="2400" b="0" i="0" dirty="0">
                <a:solidFill>
                  <a:srgbClr val="222222"/>
                </a:solidFill>
                <a:effectLst/>
                <a:latin typeface="Times New Roman" panose="02020603050405020304" pitchFamily="18" charset="0"/>
                <a:cs typeface="Times New Roman" panose="02020603050405020304" pitchFamily="18" charset="0"/>
              </a:rPr>
              <a:t>, </a:t>
            </a:r>
            <a:r>
              <a:rPr lang="en-GB" sz="2400" b="0" i="1" dirty="0">
                <a:solidFill>
                  <a:srgbClr val="222222"/>
                </a:solidFill>
                <a:effectLst/>
                <a:latin typeface="Times New Roman" panose="02020603050405020304" pitchFamily="18" charset="0"/>
                <a:cs typeface="Times New Roman" panose="02020603050405020304" pitchFamily="18" charset="0"/>
              </a:rPr>
              <a:t>15</a:t>
            </a:r>
            <a:r>
              <a:rPr lang="en-GB" sz="2400" b="0" i="0" dirty="0">
                <a:solidFill>
                  <a:srgbClr val="222222"/>
                </a:solidFill>
                <a:effectLst/>
                <a:latin typeface="Times New Roman" panose="02020603050405020304" pitchFamily="18" charset="0"/>
                <a:cs typeface="Times New Roman" panose="02020603050405020304" pitchFamily="18" charset="0"/>
              </a:rPr>
              <a:t>, p.2021.</a:t>
            </a:r>
          </a:p>
          <a:p>
            <a:pPr algn="just"/>
            <a:r>
              <a:rPr lang="en-IE"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Schore</a:t>
            </a:r>
            <a:r>
              <a:rPr lang="en-IE"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A.N. 2000. Attachment and the regulation of the right brain. Attachment &amp; Human development, 2, 23-47. </a:t>
            </a:r>
            <a:endParaRPr lang="en-IE"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en-GB" sz="2400" b="0" i="0" dirty="0">
                <a:solidFill>
                  <a:srgbClr val="222222"/>
                </a:solidFill>
                <a:effectLst/>
                <a:latin typeface="Times New Roman" panose="02020603050405020304" pitchFamily="18" charset="0"/>
                <a:cs typeface="Times New Roman" panose="02020603050405020304" pitchFamily="18" charset="0"/>
              </a:rPr>
              <a:t>Taylor, L.K., 2020. The Developmental Peacebuilding Model (DPM) of children’s prosocial </a:t>
            </a:r>
            <a:r>
              <a:rPr lang="en-GB" sz="2400" b="0" i="0" dirty="0" err="1">
                <a:solidFill>
                  <a:srgbClr val="222222"/>
                </a:solidFill>
                <a:effectLst/>
                <a:latin typeface="Times New Roman" panose="02020603050405020304" pitchFamily="18" charset="0"/>
                <a:cs typeface="Times New Roman" panose="02020603050405020304" pitchFamily="18" charset="0"/>
              </a:rPr>
              <a:t>behaviors</a:t>
            </a:r>
            <a:r>
              <a:rPr lang="en-GB" sz="2400" b="0" i="0" dirty="0">
                <a:solidFill>
                  <a:srgbClr val="222222"/>
                </a:solidFill>
                <a:effectLst/>
                <a:latin typeface="Times New Roman" panose="02020603050405020304" pitchFamily="18" charset="0"/>
                <a:cs typeface="Times New Roman" panose="02020603050405020304" pitchFamily="18" charset="0"/>
              </a:rPr>
              <a:t> in settings of intergroup conflict. </a:t>
            </a:r>
            <a:r>
              <a:rPr lang="en-GB" sz="2400" b="0" i="1" dirty="0">
                <a:solidFill>
                  <a:srgbClr val="222222"/>
                </a:solidFill>
                <a:effectLst/>
                <a:latin typeface="Times New Roman" panose="02020603050405020304" pitchFamily="18" charset="0"/>
                <a:cs typeface="Times New Roman" panose="02020603050405020304" pitchFamily="18" charset="0"/>
              </a:rPr>
              <a:t>Child Development Perspectives</a:t>
            </a:r>
            <a:r>
              <a:rPr lang="en-GB" sz="2400" b="0" i="0" dirty="0">
                <a:solidFill>
                  <a:srgbClr val="222222"/>
                </a:solidFill>
                <a:effectLst/>
                <a:latin typeface="Times New Roman" panose="02020603050405020304" pitchFamily="18" charset="0"/>
                <a:cs typeface="Times New Roman" panose="02020603050405020304" pitchFamily="18" charset="0"/>
              </a:rPr>
              <a:t>, </a:t>
            </a:r>
            <a:r>
              <a:rPr lang="en-GB" sz="2400" b="0" i="1" dirty="0">
                <a:solidFill>
                  <a:srgbClr val="222222"/>
                </a:solidFill>
                <a:effectLst/>
                <a:latin typeface="Times New Roman" panose="02020603050405020304" pitchFamily="18" charset="0"/>
                <a:cs typeface="Times New Roman" panose="02020603050405020304" pitchFamily="18" charset="0"/>
              </a:rPr>
              <a:t>14</a:t>
            </a:r>
            <a:r>
              <a:rPr lang="en-GB" sz="2400" b="0" i="0" dirty="0">
                <a:solidFill>
                  <a:srgbClr val="222222"/>
                </a:solidFill>
                <a:effectLst/>
                <a:latin typeface="Times New Roman" panose="02020603050405020304" pitchFamily="18" charset="0"/>
                <a:cs typeface="Times New Roman" panose="02020603050405020304" pitchFamily="18" charset="0"/>
              </a:rPr>
              <a:t>(3), pp.127-134</a:t>
            </a:r>
          </a:p>
          <a:p>
            <a:pPr algn="just"/>
            <a:r>
              <a:rPr lang="en-GB" sz="2400" i="0" dirty="0">
                <a:solidFill>
                  <a:srgbClr val="202124"/>
                </a:solidFill>
                <a:effectLst/>
                <a:latin typeface="Times New Roman" panose="02020603050405020304" pitchFamily="18" charset="0"/>
                <a:cs typeface="Times New Roman" panose="02020603050405020304" pitchFamily="18" charset="0"/>
              </a:rPr>
              <a:t> United Nations, The 2030 Agenda and the Sustainable Development Goals: An opportunity for Latin America and the Caribbean (LC/G. 2681-P/Rev.)</a:t>
            </a:r>
            <a:endParaRPr lang="en-GB" sz="2400" i="0" dirty="0">
              <a:solidFill>
                <a:srgbClr val="222222"/>
              </a:solidFill>
              <a:effectLst/>
              <a:latin typeface="Times New Roman" panose="02020603050405020304" pitchFamily="18" charset="0"/>
              <a:cs typeface="Times New Roman" panose="02020603050405020304" pitchFamily="18" charset="0"/>
            </a:endParaRPr>
          </a:p>
          <a:p>
            <a:pPr algn="just"/>
            <a:endParaRPr lang="en-GB" sz="2400" b="0" i="0" dirty="0">
              <a:solidFill>
                <a:srgbClr val="222222"/>
              </a:solidFill>
              <a:effectLst/>
              <a:latin typeface="Times New Roman" panose="02020603050405020304" pitchFamily="18" charset="0"/>
              <a:cs typeface="Times New Roman" panose="02020603050405020304" pitchFamily="18" charset="0"/>
            </a:endParaRPr>
          </a:p>
          <a:p>
            <a:pPr algn="just"/>
            <a:endParaRPr lang="en-IE" sz="2400" dirty="0">
              <a:latin typeface="Times New Roman" panose="02020603050405020304" pitchFamily="18" charset="0"/>
              <a:cs typeface="Times New Roman" panose="02020603050405020304" pitchFamily="18" charset="0"/>
            </a:endParaRPr>
          </a:p>
        </p:txBody>
      </p:sp>
      <p:pic>
        <p:nvPicPr>
          <p:cNvPr id="24" name="Graphic 23" descr="Link with solid fill">
            <a:extLst>
              <a:ext uri="{FF2B5EF4-FFF2-40B4-BE49-F238E27FC236}">
                <a16:creationId xmlns:a16="http://schemas.microsoft.com/office/drawing/2014/main" id="{6C676B00-161D-47EB-9F4A-4299FA7D3F8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2666650">
            <a:off x="39211899" y="22481703"/>
            <a:ext cx="3025473" cy="3025473"/>
          </a:xfrm>
          <a:prstGeom prst="rect">
            <a:avLst/>
          </a:prstGeom>
        </p:spPr>
      </p:pic>
      <p:pic>
        <p:nvPicPr>
          <p:cNvPr id="26" name="Graphic 25" descr="Link with solid fill">
            <a:extLst>
              <a:ext uri="{FF2B5EF4-FFF2-40B4-BE49-F238E27FC236}">
                <a16:creationId xmlns:a16="http://schemas.microsoft.com/office/drawing/2014/main" id="{77C9C4A0-9C11-4FA7-A616-AED0D2D0F0D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6415014">
            <a:off x="14636410" y="18438322"/>
            <a:ext cx="3636888" cy="3636888"/>
          </a:xfrm>
          <a:prstGeom prst="rect">
            <a:avLst/>
          </a:prstGeom>
        </p:spPr>
      </p:pic>
      <p:sp>
        <p:nvSpPr>
          <p:cNvPr id="30" name="Flowchart: Alternate Process 29">
            <a:extLst>
              <a:ext uri="{FF2B5EF4-FFF2-40B4-BE49-F238E27FC236}">
                <a16:creationId xmlns:a16="http://schemas.microsoft.com/office/drawing/2014/main" id="{86B5C071-9A42-4603-A28C-1A513FF51488}"/>
              </a:ext>
            </a:extLst>
          </p:cNvPr>
          <p:cNvSpPr/>
          <p:nvPr/>
        </p:nvSpPr>
        <p:spPr>
          <a:xfrm>
            <a:off x="694944" y="471686"/>
            <a:ext cx="41366775" cy="3916040"/>
          </a:xfrm>
          <a:prstGeom prst="flowChartAlternateProcess">
            <a:avLst/>
          </a:prstGeom>
          <a:solidFill>
            <a:srgbClr val="00B0F0"/>
          </a:solidFill>
          <a:ln>
            <a:solidFill>
              <a:schemeClr val="tx1"/>
            </a:solid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8000" i="1" dirty="0">
                <a:solidFill>
                  <a:srgbClr val="FF0000"/>
                </a:solidFill>
                <a:latin typeface="Times New Roman" panose="02020603050405020304" pitchFamily="18" charset="0"/>
                <a:cs typeface="Times New Roman" panose="02020603050405020304" pitchFamily="18" charset="0"/>
              </a:rPr>
              <a:t>Making the</a:t>
            </a:r>
            <a:r>
              <a:rPr lang="en-GB" sz="9600" b="1" i="1" dirty="0">
                <a:solidFill>
                  <a:srgbClr val="FF0000"/>
                </a:solidFill>
                <a:latin typeface="Times New Roman" panose="02020603050405020304" pitchFamily="18" charset="0"/>
                <a:cs typeface="Times New Roman" panose="02020603050405020304" pitchFamily="18" charset="0"/>
              </a:rPr>
              <a:t> </a:t>
            </a:r>
            <a:r>
              <a:rPr lang="en-GB" sz="9600" b="1" dirty="0">
                <a:solidFill>
                  <a:srgbClr val="FF0000"/>
                </a:solidFill>
                <a:latin typeface="Times New Roman" panose="02020603050405020304" pitchFamily="18" charset="0"/>
                <a:cs typeface="Times New Roman" panose="02020603050405020304" pitchFamily="18" charset="0"/>
              </a:rPr>
              <a:t>LINKS</a:t>
            </a:r>
            <a:r>
              <a:rPr lang="en-GB" sz="8000" dirty="0">
                <a:solidFill>
                  <a:srgbClr val="FF0000"/>
                </a:solidFill>
                <a:latin typeface="Times New Roman" panose="02020603050405020304" pitchFamily="18" charset="0"/>
                <a:cs typeface="Times New Roman" panose="02020603050405020304" pitchFamily="18" charset="0"/>
              </a:rPr>
              <a:t>: </a:t>
            </a:r>
            <a:r>
              <a:rPr lang="en-GB" sz="8000" i="1" dirty="0">
                <a:solidFill>
                  <a:srgbClr val="FF0000"/>
                </a:solidFill>
                <a:latin typeface="Times New Roman" panose="02020603050405020304" pitchFamily="18" charset="0"/>
                <a:cs typeface="Times New Roman" panose="02020603050405020304" pitchFamily="18" charset="0"/>
              </a:rPr>
              <a:t>An evaluation of a performing arts based intervention on children's peacebuilding capacities  </a:t>
            </a:r>
            <a:endParaRPr lang="en-IE" sz="6600" i="1" dirty="0">
              <a:solidFill>
                <a:srgbClr val="FF0000"/>
              </a:solidFill>
              <a:latin typeface="Times New Roman" panose="02020603050405020304" pitchFamily="18" charset="0"/>
              <a:cs typeface="Times New Roman" panose="02020603050405020304" pitchFamily="18" charset="0"/>
            </a:endParaRPr>
          </a:p>
        </p:txBody>
      </p:sp>
      <p:sp>
        <p:nvSpPr>
          <p:cNvPr id="31" name="Flowchart: Alternate Process 30">
            <a:extLst>
              <a:ext uri="{FF2B5EF4-FFF2-40B4-BE49-F238E27FC236}">
                <a16:creationId xmlns:a16="http://schemas.microsoft.com/office/drawing/2014/main" id="{590589E8-F940-46E2-9251-20FA22431A83}"/>
              </a:ext>
            </a:extLst>
          </p:cNvPr>
          <p:cNvSpPr/>
          <p:nvPr/>
        </p:nvSpPr>
        <p:spPr>
          <a:xfrm>
            <a:off x="2963294" y="3885853"/>
            <a:ext cx="8579900" cy="1760740"/>
          </a:xfrm>
          <a:prstGeom prst="flowChartAlternateProcess">
            <a:avLst/>
          </a:prstGeom>
          <a:solidFill>
            <a:srgbClr val="0070C0"/>
          </a:solidFill>
          <a:ln>
            <a:solidFill>
              <a:schemeClr val="tx1"/>
            </a:solid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0" b="1" dirty="0">
                <a:solidFill>
                  <a:srgbClr val="FF0000"/>
                </a:solidFill>
                <a:latin typeface="Times New Roman" panose="02020603050405020304" pitchFamily="18" charset="0"/>
                <a:cs typeface="Times New Roman" panose="02020603050405020304" pitchFamily="18" charset="0"/>
              </a:rPr>
              <a:t>Introduction</a:t>
            </a:r>
            <a:endParaRPr lang="en-IE" sz="6000" b="1" dirty="0">
              <a:solidFill>
                <a:srgbClr val="FF0000"/>
              </a:solidFill>
              <a:latin typeface="Times New Roman" panose="02020603050405020304" pitchFamily="18" charset="0"/>
              <a:cs typeface="Times New Roman" panose="02020603050405020304" pitchFamily="18" charset="0"/>
            </a:endParaRPr>
          </a:p>
        </p:txBody>
      </p:sp>
      <p:sp>
        <p:nvSpPr>
          <p:cNvPr id="32" name="Flowchart: Alternate Process 31">
            <a:extLst>
              <a:ext uri="{FF2B5EF4-FFF2-40B4-BE49-F238E27FC236}">
                <a16:creationId xmlns:a16="http://schemas.microsoft.com/office/drawing/2014/main" id="{4A1A79C9-8356-4E08-AD83-34DEE11CB8F1}"/>
              </a:ext>
            </a:extLst>
          </p:cNvPr>
          <p:cNvSpPr/>
          <p:nvPr/>
        </p:nvSpPr>
        <p:spPr>
          <a:xfrm>
            <a:off x="2999870" y="16213648"/>
            <a:ext cx="8579900" cy="1463613"/>
          </a:xfrm>
          <a:prstGeom prst="flowChartAlternateProcess">
            <a:avLst/>
          </a:prstGeom>
          <a:ln>
            <a:solidFill>
              <a:schemeClr val="tx1"/>
            </a:solid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0" b="1" dirty="0">
                <a:solidFill>
                  <a:srgbClr val="FF0000"/>
                </a:solidFill>
                <a:latin typeface="Times New Roman" panose="02020603050405020304" pitchFamily="18" charset="0"/>
                <a:cs typeface="Times New Roman" panose="02020603050405020304" pitchFamily="18" charset="0"/>
              </a:rPr>
              <a:t>Background</a:t>
            </a:r>
            <a:endParaRPr lang="en-IE" dirty="0"/>
          </a:p>
        </p:txBody>
      </p:sp>
      <p:sp>
        <p:nvSpPr>
          <p:cNvPr id="33" name="Flowchart: Alternate Process 32">
            <a:extLst>
              <a:ext uri="{FF2B5EF4-FFF2-40B4-BE49-F238E27FC236}">
                <a16:creationId xmlns:a16="http://schemas.microsoft.com/office/drawing/2014/main" id="{979B1754-D77E-487C-AE0A-4E25C48D8A0B}"/>
              </a:ext>
            </a:extLst>
          </p:cNvPr>
          <p:cNvSpPr/>
          <p:nvPr/>
        </p:nvSpPr>
        <p:spPr>
          <a:xfrm>
            <a:off x="17913591" y="3885853"/>
            <a:ext cx="9152691" cy="1760740"/>
          </a:xfrm>
          <a:prstGeom prst="flowChartAlternateProcess">
            <a:avLst/>
          </a:prstGeom>
          <a:ln>
            <a:solidFill>
              <a:schemeClr val="tx1"/>
            </a:solid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0" b="1" dirty="0">
                <a:solidFill>
                  <a:srgbClr val="FF0000"/>
                </a:solidFill>
                <a:latin typeface="Times New Roman" panose="02020603050405020304" pitchFamily="18" charset="0"/>
                <a:cs typeface="Times New Roman" panose="02020603050405020304" pitchFamily="18" charset="0"/>
              </a:rPr>
              <a:t>Methodology</a:t>
            </a:r>
            <a:endParaRPr lang="en-IE" b="1" dirty="0"/>
          </a:p>
        </p:txBody>
      </p:sp>
      <p:sp>
        <p:nvSpPr>
          <p:cNvPr id="34" name="Flowchart: Alternate Process 33">
            <a:extLst>
              <a:ext uri="{FF2B5EF4-FFF2-40B4-BE49-F238E27FC236}">
                <a16:creationId xmlns:a16="http://schemas.microsoft.com/office/drawing/2014/main" id="{66C0065A-5954-4ED1-ABF5-B94A6EFC8D2D}"/>
              </a:ext>
            </a:extLst>
          </p:cNvPr>
          <p:cNvSpPr/>
          <p:nvPr/>
        </p:nvSpPr>
        <p:spPr>
          <a:xfrm>
            <a:off x="32198189" y="11980271"/>
            <a:ext cx="7920851" cy="1577179"/>
          </a:xfrm>
          <a:prstGeom prst="flowChartAlternateProcess">
            <a:avLst/>
          </a:prstGeom>
          <a:ln>
            <a:solidFill>
              <a:schemeClr val="tx1"/>
            </a:solid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Conclusion</a:t>
            </a:r>
            <a:r>
              <a:rPr lang="en-GB" sz="1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p>
        </p:txBody>
      </p:sp>
      <p:sp>
        <p:nvSpPr>
          <p:cNvPr id="35" name="Flowchart: Alternate Process 34">
            <a:extLst>
              <a:ext uri="{FF2B5EF4-FFF2-40B4-BE49-F238E27FC236}">
                <a16:creationId xmlns:a16="http://schemas.microsoft.com/office/drawing/2014/main" id="{C99B3B35-2282-46C4-A405-14D887B5DBF0}"/>
              </a:ext>
            </a:extLst>
          </p:cNvPr>
          <p:cNvSpPr/>
          <p:nvPr/>
        </p:nvSpPr>
        <p:spPr>
          <a:xfrm>
            <a:off x="32444062" y="23717916"/>
            <a:ext cx="7429107" cy="1428108"/>
          </a:xfrm>
          <a:prstGeom prst="flowChartAlternateProcess">
            <a:avLst/>
          </a:prstGeom>
          <a:ln>
            <a:solidFill>
              <a:schemeClr val="tx1"/>
            </a:solid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0" b="1" dirty="0">
                <a:solidFill>
                  <a:srgbClr val="FF0000"/>
                </a:solidFill>
                <a:latin typeface="Times New Roman" panose="02020603050405020304" pitchFamily="18" charset="0"/>
                <a:cs typeface="Times New Roman" panose="02020603050405020304" pitchFamily="18" charset="0"/>
              </a:rPr>
              <a:t>References</a:t>
            </a:r>
            <a:endParaRPr lang="en-IE" sz="6000" b="1" dirty="0">
              <a:solidFill>
                <a:srgbClr val="FF0000"/>
              </a:solidFill>
              <a:latin typeface="Times New Roman" panose="02020603050405020304" pitchFamily="18" charset="0"/>
              <a:cs typeface="Times New Roman" panose="02020603050405020304" pitchFamily="18" charset="0"/>
            </a:endParaRPr>
          </a:p>
        </p:txBody>
      </p:sp>
      <p:pic>
        <p:nvPicPr>
          <p:cNvPr id="37" name="Picture 36" descr="Logo, company name&#10;&#10;Description automatically generated">
            <a:extLst>
              <a:ext uri="{FF2B5EF4-FFF2-40B4-BE49-F238E27FC236}">
                <a16:creationId xmlns:a16="http://schemas.microsoft.com/office/drawing/2014/main" id="{C011DA82-6433-4F16-A0D1-02B9E2028225}"/>
              </a:ext>
            </a:extLst>
          </p:cNvPr>
          <p:cNvPicPr>
            <a:picLocks noChangeAspect="1"/>
          </p:cNvPicPr>
          <p:nvPr/>
        </p:nvPicPr>
        <p:blipFill>
          <a:blip r:embed="rId4">
            <a:alphaModFix/>
            <a:extLst>
              <a:ext uri="{28A0092B-C50C-407E-A947-70E740481C1C}">
                <a14:useLocalDpi xmlns:a14="http://schemas.microsoft.com/office/drawing/2010/main" val="0"/>
              </a:ext>
            </a:extLst>
          </a:blip>
          <a:stretch>
            <a:fillRect/>
          </a:stretch>
        </p:blipFill>
        <p:spPr>
          <a:xfrm>
            <a:off x="37860463" y="471686"/>
            <a:ext cx="3877737" cy="3553619"/>
          </a:xfrm>
          <a:prstGeom prst="rect">
            <a:avLst/>
          </a:prstGeom>
          <a:ln>
            <a:noFill/>
          </a:ln>
          <a:effectLst>
            <a:softEdge rad="112500"/>
          </a:effectLst>
        </p:spPr>
      </p:pic>
      <p:sp>
        <p:nvSpPr>
          <p:cNvPr id="41" name="Flowchart: Alternate Process 40">
            <a:extLst>
              <a:ext uri="{FF2B5EF4-FFF2-40B4-BE49-F238E27FC236}">
                <a16:creationId xmlns:a16="http://schemas.microsoft.com/office/drawing/2014/main" id="{96CA63F2-089A-453C-B43D-578A917521B7}"/>
              </a:ext>
            </a:extLst>
          </p:cNvPr>
          <p:cNvSpPr/>
          <p:nvPr/>
        </p:nvSpPr>
        <p:spPr>
          <a:xfrm>
            <a:off x="30085004" y="5478157"/>
            <a:ext cx="12310227" cy="5738866"/>
          </a:xfrm>
          <a:prstGeom prst="flowChartAlternateProcess">
            <a:avLst/>
          </a:prstGeom>
          <a:solidFill>
            <a:srgbClr val="1FD6E9"/>
          </a:solidFill>
          <a:ln>
            <a:solidFill>
              <a:schemeClr val="tx1"/>
            </a:solidFill>
          </a:ln>
          <a:effectLst>
            <a:glow rad="228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GB" sz="4400" dirty="0">
                <a:solidFill>
                  <a:schemeClr val="tx1"/>
                </a:solidFill>
                <a:latin typeface="Times New Roman" panose="02020603050405020304" pitchFamily="18" charset="0"/>
                <a:cs typeface="Times New Roman" panose="02020603050405020304" pitchFamily="18" charset="0"/>
              </a:rPr>
              <a:t>This research is still ongoing therefore the data analysis has not been completed and analysis is ongoing</a:t>
            </a:r>
            <a:r>
              <a:rPr lang="en-GB" sz="4400" dirty="0">
                <a:latin typeface="Times New Roman" panose="02020603050405020304" pitchFamily="18" charset="0"/>
                <a:cs typeface="Times New Roman" panose="02020603050405020304" pitchFamily="18" charset="0"/>
              </a:rPr>
              <a:t>. </a:t>
            </a:r>
            <a:r>
              <a:rPr lang="en-GB" sz="4400" dirty="0">
                <a:solidFill>
                  <a:schemeClr val="tx1"/>
                </a:solidFill>
                <a:latin typeface="Times New Roman" panose="02020603050405020304" pitchFamily="18" charset="0"/>
                <a:cs typeface="Times New Roman" panose="02020603050405020304" pitchFamily="18" charset="0"/>
              </a:rPr>
              <a:t>However, the researcher will continue to utilise a process of thematic analysis s across the data sets</a:t>
            </a:r>
            <a:r>
              <a:rPr lang="en-GB" sz="4400" dirty="0">
                <a:solidFill>
                  <a:schemeClr val="tx1"/>
                </a:solidFill>
              </a:rPr>
              <a:t>. </a:t>
            </a:r>
            <a:endParaRPr lang="en-IE" sz="4400" dirty="0">
              <a:solidFill>
                <a:schemeClr val="tx1"/>
              </a:solidFill>
            </a:endParaRPr>
          </a:p>
        </p:txBody>
      </p:sp>
      <p:sp>
        <p:nvSpPr>
          <p:cNvPr id="42" name="Flowchart: Alternate Process 41">
            <a:extLst>
              <a:ext uri="{FF2B5EF4-FFF2-40B4-BE49-F238E27FC236}">
                <a16:creationId xmlns:a16="http://schemas.microsoft.com/office/drawing/2014/main" id="{BC5B6554-8C59-48BA-8091-3C920C04C2D8}"/>
              </a:ext>
            </a:extLst>
          </p:cNvPr>
          <p:cNvSpPr/>
          <p:nvPr/>
        </p:nvSpPr>
        <p:spPr>
          <a:xfrm>
            <a:off x="31878481" y="3885853"/>
            <a:ext cx="7920851" cy="1863575"/>
          </a:xfrm>
          <a:prstGeom prst="flowChartAlternateProcess">
            <a:avLst/>
          </a:prstGeom>
          <a:ln>
            <a:solidFill>
              <a:schemeClr val="tx1"/>
            </a:solid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0" b="1" dirty="0">
                <a:solidFill>
                  <a:srgbClr val="FF0000"/>
                </a:solidFill>
                <a:latin typeface="Times New Roman" panose="02020603050405020304" pitchFamily="18" charset="0"/>
                <a:cs typeface="Times New Roman" panose="02020603050405020304" pitchFamily="18" charset="0"/>
              </a:rPr>
              <a:t>Data analysis </a:t>
            </a:r>
            <a:endParaRPr lang="en-IE" sz="6000" b="1" dirty="0"/>
          </a:p>
        </p:txBody>
      </p:sp>
      <p:pic>
        <p:nvPicPr>
          <p:cNvPr id="28" name="Graphic 27" descr="Link with solid fill">
            <a:extLst>
              <a:ext uri="{FF2B5EF4-FFF2-40B4-BE49-F238E27FC236}">
                <a16:creationId xmlns:a16="http://schemas.microsoft.com/office/drawing/2014/main" id="{EF21FBB6-56BE-46D1-B5D8-2A369DE44D8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8893463">
            <a:off x="27824179" y="3899467"/>
            <a:ext cx="3624651" cy="3624651"/>
          </a:xfrm>
          <a:prstGeom prst="rect">
            <a:avLst/>
          </a:prstGeom>
        </p:spPr>
      </p:pic>
      <p:pic>
        <p:nvPicPr>
          <p:cNvPr id="22" name="Graphic 21" descr="Link with solid fill">
            <a:extLst>
              <a:ext uri="{FF2B5EF4-FFF2-40B4-BE49-F238E27FC236}">
                <a16:creationId xmlns:a16="http://schemas.microsoft.com/office/drawing/2014/main" id="{AF6FA34E-8FDE-4DA8-8550-D33056DE6F9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2616140">
            <a:off x="11769981" y="15488899"/>
            <a:ext cx="2581570" cy="2581570"/>
          </a:xfrm>
          <a:prstGeom prst="rect">
            <a:avLst/>
          </a:prstGeom>
        </p:spPr>
      </p:pic>
      <p:pic>
        <p:nvPicPr>
          <p:cNvPr id="46" name="Graphic 45" descr="Link with solid fill">
            <a:extLst>
              <a:ext uri="{FF2B5EF4-FFF2-40B4-BE49-F238E27FC236}">
                <a16:creationId xmlns:a16="http://schemas.microsoft.com/office/drawing/2014/main" id="{644682C8-EF1D-4786-B8D0-F52E79A61F3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2661727">
            <a:off x="29662934" y="10648061"/>
            <a:ext cx="3225233" cy="3225233"/>
          </a:xfrm>
          <a:prstGeom prst="rect">
            <a:avLst/>
          </a:prstGeom>
        </p:spPr>
      </p:pic>
      <p:pic>
        <p:nvPicPr>
          <p:cNvPr id="1026" name="Picture 2" descr="Details are in the caption following the image">
            <a:extLst>
              <a:ext uri="{FF2B5EF4-FFF2-40B4-BE49-F238E27FC236}">
                <a16:creationId xmlns:a16="http://schemas.microsoft.com/office/drawing/2014/main" id="{75840331-AACE-49CC-9859-DE7DE2F6DEC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826745" y="19073759"/>
            <a:ext cx="12310502" cy="5126023"/>
          </a:xfrm>
          <a:prstGeom prst="ellipse">
            <a:avLst/>
          </a:prstGeom>
          <a:ln>
            <a:noFill/>
          </a:ln>
          <a:effectLst>
            <a:glow rad="228600">
              <a:schemeClr val="accent4">
                <a:satMod val="175000"/>
                <a:alpha val="40000"/>
              </a:schemeClr>
            </a:glow>
            <a:softEdge rad="112500"/>
          </a:effectLst>
          <a:extLst>
            <a:ext uri="{909E8E84-426E-40DD-AFC4-6F175D3DCCD1}">
              <a14:hiddenFill xmlns:a14="http://schemas.microsoft.com/office/drawing/2010/main">
                <a:solidFill>
                  <a:srgbClr val="FFFFFF"/>
                </a:solidFill>
              </a14:hiddenFill>
            </a:ext>
          </a:extLst>
        </p:spPr>
      </p:pic>
      <p:pic>
        <p:nvPicPr>
          <p:cNvPr id="1028" name="Picture 4" descr="Family Institute Course: Born Into, Born With | Systems theory, Ecological  systems theory, Ecological systems">
            <a:extLst>
              <a:ext uri="{FF2B5EF4-FFF2-40B4-BE49-F238E27FC236}">
                <a16:creationId xmlns:a16="http://schemas.microsoft.com/office/drawing/2014/main" id="{C8743485-5EF0-4926-97F5-4E7B9FB973B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115862" y="23836835"/>
            <a:ext cx="11600339" cy="5898438"/>
          </a:xfrm>
          <a:prstGeom prst="ellipse">
            <a:avLst/>
          </a:prstGeom>
          <a:ln>
            <a:noFill/>
          </a:ln>
          <a:effectLst>
            <a:glow rad="228600">
              <a:schemeClr val="accent4">
                <a:satMod val="175000"/>
                <a:alpha val="40000"/>
              </a:schemeClr>
            </a:glow>
            <a:softEdge rad="112500"/>
          </a:effectLst>
          <a:extLst>
            <a:ext uri="{909E8E84-426E-40DD-AFC4-6F175D3DCCD1}">
              <a14:hiddenFill xmlns:a14="http://schemas.microsoft.com/office/drawing/2010/main">
                <a:solidFill>
                  <a:srgbClr val="FFFFFF"/>
                </a:solidFill>
              </a14:hiddenFill>
            </a:ext>
          </a:extLst>
        </p:spPr>
      </p:pic>
      <p:sp>
        <p:nvSpPr>
          <p:cNvPr id="47" name="Footer Placeholder 46">
            <a:extLst>
              <a:ext uri="{FF2B5EF4-FFF2-40B4-BE49-F238E27FC236}">
                <a16:creationId xmlns:a16="http://schemas.microsoft.com/office/drawing/2014/main" id="{B0713761-A174-49A2-9575-EC99BE4B20C8}"/>
              </a:ext>
            </a:extLst>
          </p:cNvPr>
          <p:cNvSpPr>
            <a:spLocks noGrp="1"/>
          </p:cNvSpPr>
          <p:nvPr>
            <p:ph type="ftr" sz="quarter" idx="11"/>
          </p:nvPr>
        </p:nvSpPr>
        <p:spPr>
          <a:xfrm>
            <a:off x="288005" y="28732420"/>
            <a:ext cx="42259726" cy="1611875"/>
          </a:xfrm>
        </p:spPr>
        <p:txBody>
          <a:bodyPr/>
          <a:lstStyle/>
          <a:p>
            <a:r>
              <a:rPr lang="en-IE" i="1" dirty="0">
                <a:solidFill>
                  <a:srgbClr val="FF0000"/>
                </a:solidFill>
              </a:rPr>
              <a:t>                                                                 Contact: </a:t>
            </a:r>
            <a:r>
              <a:rPr lang="en-IE" i="1" dirty="0">
                <a:solidFill>
                  <a:srgbClr val="FF0000"/>
                </a:solidFill>
                <a:hlinkClick r:id="rId7">
                  <a:extLst>
                    <a:ext uri="{A12FA001-AC4F-418D-AE19-62706E023703}">
                      <ahyp:hlinkClr xmlns:ahyp="http://schemas.microsoft.com/office/drawing/2018/hyperlinkcolor" val="tx"/>
                    </a:ext>
                  </a:extLst>
                </a:hlinkClick>
              </a:rPr>
              <a:t>cosullivan11@qub.ac.uk</a:t>
            </a:r>
            <a:r>
              <a:rPr lang="en-IE" i="1" dirty="0">
                <a:solidFill>
                  <a:srgbClr val="FF0000"/>
                </a:solidFill>
              </a:rPr>
              <a:t>                      Cadhla O’Sullivan, Queen's University Belfast </a:t>
            </a:r>
          </a:p>
        </p:txBody>
      </p:sp>
      <p:pic>
        <p:nvPicPr>
          <p:cNvPr id="7" name="Graphic 6" descr="Link with solid fill">
            <a:extLst>
              <a:ext uri="{FF2B5EF4-FFF2-40B4-BE49-F238E27FC236}">
                <a16:creationId xmlns:a16="http://schemas.microsoft.com/office/drawing/2014/main" id="{8E8577E0-AC02-404C-822A-93402A540B2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9272533">
            <a:off x="11930662" y="2300646"/>
            <a:ext cx="3107367" cy="2357464"/>
          </a:xfrm>
          <a:prstGeom prst="rect">
            <a:avLst/>
          </a:prstGeom>
        </p:spPr>
      </p:pic>
    </p:spTree>
    <p:extLst>
      <p:ext uri="{BB962C8B-B14F-4D97-AF65-F5344CB8AC3E}">
        <p14:creationId xmlns:p14="http://schemas.microsoft.com/office/powerpoint/2010/main" val="306365082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TM10001114[[fn=Gallery]]</Template>
  <TotalTime>577</TotalTime>
  <Words>809</Words>
  <Application>Microsoft Office PowerPoint</Application>
  <PresentationFormat>Custom</PresentationFormat>
  <Paragraphs>28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Cadhla O'Sullivan</dc:creator>
  <cp:lastModifiedBy>Cadhla O'Sullivan</cp:lastModifiedBy>
  <cp:revision>2</cp:revision>
  <dcterms:created xsi:type="dcterms:W3CDTF">2022-03-17T15:14:23Z</dcterms:created>
  <dcterms:modified xsi:type="dcterms:W3CDTF">2022-03-18T11:12:01Z</dcterms:modified>
</cp:coreProperties>
</file>