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1"/>
  </p:notesMasterIdLst>
  <p:sldIdLst>
    <p:sldId id="265" r:id="rId5"/>
    <p:sldId id="266" r:id="rId6"/>
    <p:sldId id="267" r:id="rId7"/>
    <p:sldId id="268" r:id="rId8"/>
    <p:sldId id="269"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74"/>
    <p:restoredTop sz="94619"/>
  </p:normalViewPr>
  <p:slideViewPr>
    <p:cSldViewPr snapToGrid="0" snapToObjects="1">
      <p:cViewPr varScale="1">
        <p:scale>
          <a:sx n="109" d="100"/>
          <a:sy n="109" d="100"/>
        </p:scale>
        <p:origin x="68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in" userId="49ddc25a-0343-42ec-89d5-e38a8939720a" providerId="ADAL" clId="{7B061016-76FF-4E88-9155-36EBF4856AED}"/>
    <pc:docChg chg="delSld modSld">
      <pc:chgData name="Robin" userId="49ddc25a-0343-42ec-89d5-e38a8939720a" providerId="ADAL" clId="{7B061016-76FF-4E88-9155-36EBF4856AED}" dt="2020-08-28T13:47:33.906" v="32" actId="20577"/>
      <pc:docMkLst>
        <pc:docMk/>
      </pc:docMkLst>
      <pc:sldChg chg="modSp mod">
        <pc:chgData name="Robin" userId="49ddc25a-0343-42ec-89d5-e38a8939720a" providerId="ADAL" clId="{7B061016-76FF-4E88-9155-36EBF4856AED}" dt="2020-08-28T13:38:33.983" v="9" actId="20577"/>
        <pc:sldMkLst>
          <pc:docMk/>
          <pc:sldMk cId="637375824" sldId="265"/>
        </pc:sldMkLst>
        <pc:spChg chg="mod">
          <ac:chgData name="Robin" userId="49ddc25a-0343-42ec-89d5-e38a8939720a" providerId="ADAL" clId="{7B061016-76FF-4E88-9155-36EBF4856AED}" dt="2020-08-28T13:38:33.983" v="9" actId="20577"/>
          <ac:spMkLst>
            <pc:docMk/>
            <pc:sldMk cId="637375824" sldId="265"/>
            <ac:spMk id="3" creationId="{00000000-0000-0000-0000-000000000000}"/>
          </ac:spMkLst>
        </pc:spChg>
      </pc:sldChg>
      <pc:sldChg chg="modSp mod">
        <pc:chgData name="Robin" userId="49ddc25a-0343-42ec-89d5-e38a8939720a" providerId="ADAL" clId="{7B061016-76FF-4E88-9155-36EBF4856AED}" dt="2020-08-28T13:47:33.906" v="32" actId="20577"/>
        <pc:sldMkLst>
          <pc:docMk/>
          <pc:sldMk cId="3821104419" sldId="266"/>
        </pc:sldMkLst>
        <pc:spChg chg="mod">
          <ac:chgData name="Robin" userId="49ddc25a-0343-42ec-89d5-e38a8939720a" providerId="ADAL" clId="{7B061016-76FF-4E88-9155-36EBF4856AED}" dt="2020-08-28T13:47:33.906" v="32" actId="20577"/>
          <ac:spMkLst>
            <pc:docMk/>
            <pc:sldMk cId="3821104419" sldId="266"/>
            <ac:spMk id="3" creationId="{00000000-0000-0000-0000-000000000000}"/>
          </ac:spMkLst>
        </pc:spChg>
      </pc:sldChg>
      <pc:sldChg chg="modSp mod">
        <pc:chgData name="Robin" userId="49ddc25a-0343-42ec-89d5-e38a8939720a" providerId="ADAL" clId="{7B061016-76FF-4E88-9155-36EBF4856AED}" dt="2020-08-28T13:39:34.958" v="30" actId="20577"/>
        <pc:sldMkLst>
          <pc:docMk/>
          <pc:sldMk cId="341135018" sldId="269"/>
        </pc:sldMkLst>
        <pc:spChg chg="mod">
          <ac:chgData name="Robin" userId="49ddc25a-0343-42ec-89d5-e38a8939720a" providerId="ADAL" clId="{7B061016-76FF-4E88-9155-36EBF4856AED}" dt="2020-08-28T13:39:34.958" v="30" actId="20577"/>
          <ac:spMkLst>
            <pc:docMk/>
            <pc:sldMk cId="341135018" sldId="269"/>
            <ac:spMk id="3" creationId="{00000000-0000-0000-0000-000000000000}"/>
          </ac:spMkLst>
        </pc:spChg>
      </pc:sldChg>
      <pc:sldChg chg="del">
        <pc:chgData name="Robin" userId="49ddc25a-0343-42ec-89d5-e38a8939720a" providerId="ADAL" clId="{7B061016-76FF-4E88-9155-36EBF4856AED}" dt="2020-08-28T13:39:49.499" v="31" actId="2696"/>
        <pc:sldMkLst>
          <pc:docMk/>
          <pc:sldMk cId="4293030695"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2D7F4F-CD3B-4703-AA44-4EE859CB4F9E}" type="datetimeFigureOut">
              <a:rPr lang="en-GB" smtClean="0"/>
              <a:t>07/09/2020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B4092D-3827-40F3-980D-49BEA769D78B}" type="slidenum">
              <a:rPr lang="en-GB" smtClean="0"/>
              <a:t>‹#›</a:t>
            </a:fld>
            <a:endParaRPr lang="en-GB"/>
          </a:p>
        </p:txBody>
      </p:sp>
    </p:spTree>
    <p:extLst>
      <p:ext uri="{BB962C8B-B14F-4D97-AF65-F5344CB8AC3E}">
        <p14:creationId xmlns:p14="http://schemas.microsoft.com/office/powerpoint/2010/main" val="1919321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FB4092D-3827-40F3-980D-49BEA769D78B}" type="slidenum">
              <a:rPr lang="en-GB" smtClean="0"/>
              <a:t>1</a:t>
            </a:fld>
            <a:endParaRPr lang="en-GB"/>
          </a:p>
        </p:txBody>
      </p:sp>
    </p:spTree>
    <p:extLst>
      <p:ext uri="{BB962C8B-B14F-4D97-AF65-F5344CB8AC3E}">
        <p14:creationId xmlns:p14="http://schemas.microsoft.com/office/powerpoint/2010/main" val="10159803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Red - text">
    <p:spTree>
      <p:nvGrpSpPr>
        <p:cNvPr id="1" name=""/>
        <p:cNvGrpSpPr/>
        <p:nvPr/>
      </p:nvGrpSpPr>
      <p:grpSpPr>
        <a:xfrm>
          <a:off x="0" y="0"/>
          <a:ext cx="0" cy="0"/>
          <a:chOff x="0" y="0"/>
          <a:chExt cx="0" cy="0"/>
        </a:xfrm>
      </p:grpSpPr>
      <p:sp>
        <p:nvSpPr>
          <p:cNvPr id="4" name="Text Placeholder 4"/>
          <p:cNvSpPr>
            <a:spLocks noGrp="1"/>
          </p:cNvSpPr>
          <p:nvPr>
            <p:ph type="body" sz="quarter" idx="12" hasCustomPrompt="1"/>
          </p:nvPr>
        </p:nvSpPr>
        <p:spPr>
          <a:xfrm>
            <a:off x="548640" y="1609154"/>
            <a:ext cx="6851904" cy="1402269"/>
          </a:xfrm>
          <a:prstGeom prst="rect">
            <a:avLst/>
          </a:prstGeom>
        </p:spPr>
        <p:txBody>
          <a:bodyPr/>
          <a:lstStyle>
            <a:lvl1pPr marL="0" indent="0">
              <a:buNone/>
              <a:defRPr sz="4800" b="1" baseline="0">
                <a:solidFill>
                  <a:schemeClr val="bg1"/>
                </a:solidFill>
              </a:defRPr>
            </a:lvl1pPr>
          </a:lstStyle>
          <a:p>
            <a:pPr lvl="0"/>
            <a:r>
              <a:rPr lang="en-US" dirty="0"/>
              <a:t>TITLE GOES HERE IN UPPERCASE BOLD</a:t>
            </a:r>
          </a:p>
        </p:txBody>
      </p:sp>
      <p:sp>
        <p:nvSpPr>
          <p:cNvPr id="5" name="Text Placeholder 11"/>
          <p:cNvSpPr>
            <a:spLocks noGrp="1"/>
          </p:cNvSpPr>
          <p:nvPr>
            <p:ph type="body" sz="quarter" idx="13" hasCustomPrompt="1"/>
          </p:nvPr>
        </p:nvSpPr>
        <p:spPr>
          <a:xfrm>
            <a:off x="548640" y="3281409"/>
            <a:ext cx="6851904" cy="1827039"/>
          </a:xfrm>
          <a:prstGeom prst="rect">
            <a:avLst/>
          </a:prstGeom>
        </p:spPr>
        <p:txBody>
          <a:bodyPr/>
          <a:lstStyle>
            <a:lvl1pPr marL="342900" indent="-342900">
              <a:lnSpc>
                <a:spcPct val="100000"/>
              </a:lnSpc>
              <a:buFont typeface="Arial" charset="0"/>
              <a:buChar char="•"/>
              <a:defRPr sz="2100">
                <a:solidFill>
                  <a:schemeClr val="bg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Cum </a:t>
            </a:r>
            <a:r>
              <a:rPr lang="en-US" dirty="0" err="1"/>
              <a:t>sociis</a:t>
            </a:r>
            <a:r>
              <a:rPr lang="en-US" dirty="0"/>
              <a:t> </a:t>
            </a:r>
            <a:r>
              <a:rPr lang="en-US" dirty="0" err="1"/>
              <a:t>natoque</a:t>
            </a:r>
            <a:r>
              <a:rPr lang="en-US" dirty="0"/>
              <a:t> </a:t>
            </a:r>
            <a:r>
              <a:rPr lang="en-US" dirty="0" err="1"/>
              <a:t>penatibus</a:t>
            </a:r>
            <a:r>
              <a:rPr lang="en-US" dirty="0"/>
              <a:t> </a:t>
            </a:r>
          </a:p>
          <a:p>
            <a:pPr lvl="0"/>
            <a:r>
              <a:rPr lang="en-US" dirty="0" err="1"/>
              <a:t>Magnis</a:t>
            </a:r>
            <a:r>
              <a:rPr lang="en-US" dirty="0"/>
              <a:t> dis parturient </a:t>
            </a:r>
            <a:r>
              <a:rPr lang="en-US" dirty="0" err="1"/>
              <a:t>montes</a:t>
            </a:r>
            <a:endParaRPr lang="en-US" dirty="0"/>
          </a:p>
          <a:p>
            <a:pPr lvl="0"/>
            <a:r>
              <a:rPr lang="en-US" dirty="0" err="1"/>
              <a:t>Vivamus</a:t>
            </a:r>
            <a:r>
              <a:rPr lang="en-US" dirty="0"/>
              <a:t> </a:t>
            </a:r>
            <a:r>
              <a:rPr lang="en-US" dirty="0" err="1"/>
              <a:t>sagittis</a:t>
            </a:r>
            <a:r>
              <a:rPr lang="en-US" dirty="0"/>
              <a:t> lacus </a:t>
            </a:r>
            <a:r>
              <a:rPr lang="en-US" dirty="0" err="1"/>
              <a:t>vel</a:t>
            </a:r>
            <a:r>
              <a:rPr lang="en-US" dirty="0"/>
              <a:t> </a:t>
            </a:r>
            <a:r>
              <a:rPr lang="en-US" dirty="0" err="1"/>
              <a:t>augue</a:t>
            </a:r>
            <a:r>
              <a:rPr lang="en-US" dirty="0"/>
              <a:t> </a:t>
            </a:r>
            <a:r>
              <a:rPr lang="en-US" dirty="0" err="1"/>
              <a:t>laoreet</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88654" y="5768912"/>
            <a:ext cx="1830322" cy="704889"/>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88654" y="5768912"/>
            <a:ext cx="1830322" cy="704889"/>
          </a:xfrm>
          <a:prstGeom prst="rect">
            <a:avLst/>
          </a:prstGeom>
        </p:spPr>
      </p:pic>
    </p:spTree>
    <p:extLst>
      <p:ext uri="{BB962C8B-B14F-4D97-AF65-F5344CB8AC3E}">
        <p14:creationId xmlns:p14="http://schemas.microsoft.com/office/powerpoint/2010/main" val="807083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E3070-969A-DB48-8D20-E0771C9F957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0B2CF55-C95F-2846-BAB3-089D6D4C3D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2AAD13A-8C0B-374D-813B-D38024821E64}"/>
              </a:ext>
            </a:extLst>
          </p:cNvPr>
          <p:cNvSpPr>
            <a:spLocks noGrp="1"/>
          </p:cNvSpPr>
          <p:nvPr>
            <p:ph type="dt" sz="half" idx="10"/>
          </p:nvPr>
        </p:nvSpPr>
        <p:spPr/>
        <p:txBody>
          <a:bodyPr/>
          <a:lstStyle/>
          <a:p>
            <a:fld id="{097A43F6-C905-2144-B40B-4FED97F4EAAF}" type="datetimeFigureOut">
              <a:rPr lang="en-US" smtClean="0"/>
              <a:t>9/7/2020</a:t>
            </a:fld>
            <a:endParaRPr lang="en-US"/>
          </a:p>
        </p:txBody>
      </p:sp>
      <p:sp>
        <p:nvSpPr>
          <p:cNvPr id="5" name="Footer Placeholder 4">
            <a:extLst>
              <a:ext uri="{FF2B5EF4-FFF2-40B4-BE49-F238E27FC236}">
                <a16:creationId xmlns:a16="http://schemas.microsoft.com/office/drawing/2014/main" id="{7C2C485C-429D-C04E-89EF-5F62102E19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281A68-4AB3-1B4E-93CE-BF8E5E8F9579}"/>
              </a:ext>
            </a:extLst>
          </p:cNvPr>
          <p:cNvSpPr>
            <a:spLocks noGrp="1"/>
          </p:cNvSpPr>
          <p:nvPr>
            <p:ph type="sldNum" sz="quarter" idx="12"/>
          </p:nvPr>
        </p:nvSpPr>
        <p:spPr/>
        <p:txBody>
          <a:bodyPr/>
          <a:lstStyle/>
          <a:p>
            <a:fld id="{FD93223F-351F-E04D-BFEC-4240DD07122A}" type="slidenum">
              <a:rPr lang="en-US" smtClean="0"/>
              <a:t>‹#›</a:t>
            </a:fld>
            <a:endParaRPr lang="en-US"/>
          </a:p>
        </p:txBody>
      </p:sp>
    </p:spTree>
    <p:extLst>
      <p:ext uri="{BB962C8B-B14F-4D97-AF65-F5344CB8AC3E}">
        <p14:creationId xmlns:p14="http://schemas.microsoft.com/office/powerpoint/2010/main" val="1185869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Red - text">
    <p:spTree>
      <p:nvGrpSpPr>
        <p:cNvPr id="1" name=""/>
        <p:cNvGrpSpPr/>
        <p:nvPr/>
      </p:nvGrpSpPr>
      <p:grpSpPr>
        <a:xfrm>
          <a:off x="0" y="0"/>
          <a:ext cx="0" cy="0"/>
          <a:chOff x="0" y="0"/>
          <a:chExt cx="0" cy="0"/>
        </a:xfrm>
      </p:grpSpPr>
      <p:sp>
        <p:nvSpPr>
          <p:cNvPr id="4" name="Text Placeholder 4"/>
          <p:cNvSpPr>
            <a:spLocks noGrp="1"/>
          </p:cNvSpPr>
          <p:nvPr>
            <p:ph type="body" sz="quarter" idx="12" hasCustomPrompt="1"/>
          </p:nvPr>
        </p:nvSpPr>
        <p:spPr>
          <a:xfrm>
            <a:off x="548640" y="1609154"/>
            <a:ext cx="6851904" cy="1402269"/>
          </a:xfrm>
          <a:prstGeom prst="rect">
            <a:avLst/>
          </a:prstGeom>
        </p:spPr>
        <p:txBody>
          <a:bodyPr/>
          <a:lstStyle>
            <a:lvl1pPr marL="0" indent="0">
              <a:buNone/>
              <a:defRPr sz="4800" b="1" baseline="0">
                <a:solidFill>
                  <a:schemeClr val="bg1"/>
                </a:solidFill>
              </a:defRPr>
            </a:lvl1pPr>
          </a:lstStyle>
          <a:p>
            <a:pPr lvl="0"/>
            <a:r>
              <a:rPr lang="en-US" dirty="0"/>
              <a:t>TITLE GOES HERE IN UPPERCASE BOLD</a:t>
            </a:r>
          </a:p>
        </p:txBody>
      </p:sp>
      <p:sp>
        <p:nvSpPr>
          <p:cNvPr id="5" name="Text Placeholder 11"/>
          <p:cNvSpPr>
            <a:spLocks noGrp="1"/>
          </p:cNvSpPr>
          <p:nvPr>
            <p:ph type="body" sz="quarter" idx="13" hasCustomPrompt="1"/>
          </p:nvPr>
        </p:nvSpPr>
        <p:spPr>
          <a:xfrm>
            <a:off x="548640" y="3281409"/>
            <a:ext cx="6851904" cy="1827039"/>
          </a:xfrm>
          <a:prstGeom prst="rect">
            <a:avLst/>
          </a:prstGeom>
        </p:spPr>
        <p:txBody>
          <a:bodyPr/>
          <a:lstStyle>
            <a:lvl1pPr marL="342900" indent="-342900">
              <a:lnSpc>
                <a:spcPct val="100000"/>
              </a:lnSpc>
              <a:buFont typeface="Arial" charset="0"/>
              <a:buChar char="•"/>
              <a:defRPr sz="2100">
                <a:solidFill>
                  <a:schemeClr val="bg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Cum </a:t>
            </a:r>
            <a:r>
              <a:rPr lang="en-US" dirty="0" err="1"/>
              <a:t>sociis</a:t>
            </a:r>
            <a:r>
              <a:rPr lang="en-US" dirty="0"/>
              <a:t> </a:t>
            </a:r>
            <a:r>
              <a:rPr lang="en-US" dirty="0" err="1"/>
              <a:t>natoque</a:t>
            </a:r>
            <a:r>
              <a:rPr lang="en-US" dirty="0"/>
              <a:t> </a:t>
            </a:r>
            <a:r>
              <a:rPr lang="en-US" dirty="0" err="1"/>
              <a:t>penatibus</a:t>
            </a:r>
            <a:r>
              <a:rPr lang="en-US" dirty="0"/>
              <a:t> </a:t>
            </a:r>
          </a:p>
          <a:p>
            <a:pPr lvl="0"/>
            <a:r>
              <a:rPr lang="en-US" dirty="0" err="1"/>
              <a:t>Magnis</a:t>
            </a:r>
            <a:r>
              <a:rPr lang="en-US" dirty="0"/>
              <a:t> dis parturient </a:t>
            </a:r>
            <a:r>
              <a:rPr lang="en-US" dirty="0" err="1"/>
              <a:t>montes</a:t>
            </a:r>
            <a:endParaRPr lang="en-US" dirty="0"/>
          </a:p>
          <a:p>
            <a:pPr lvl="0"/>
            <a:r>
              <a:rPr lang="en-US" dirty="0" err="1"/>
              <a:t>Vivamus</a:t>
            </a:r>
            <a:r>
              <a:rPr lang="en-US" dirty="0"/>
              <a:t> </a:t>
            </a:r>
            <a:r>
              <a:rPr lang="en-US" dirty="0" err="1"/>
              <a:t>sagittis</a:t>
            </a:r>
            <a:r>
              <a:rPr lang="en-US" dirty="0"/>
              <a:t> lacus </a:t>
            </a:r>
            <a:r>
              <a:rPr lang="en-US" dirty="0" err="1"/>
              <a:t>vel</a:t>
            </a:r>
            <a:r>
              <a:rPr lang="en-US" dirty="0"/>
              <a:t> </a:t>
            </a:r>
            <a:r>
              <a:rPr lang="en-US" dirty="0" err="1"/>
              <a:t>augue</a:t>
            </a:r>
            <a:r>
              <a:rPr lang="en-US" dirty="0"/>
              <a:t> </a:t>
            </a:r>
            <a:r>
              <a:rPr lang="en-US" dirty="0" err="1"/>
              <a:t>laoreet</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88654" y="5768912"/>
            <a:ext cx="1830322" cy="704889"/>
          </a:xfrm>
          <a:prstGeom prst="rect">
            <a:avLst/>
          </a:prstGeom>
        </p:spPr>
      </p:pic>
    </p:spTree>
    <p:extLst>
      <p:ext uri="{BB962C8B-B14F-4D97-AF65-F5344CB8AC3E}">
        <p14:creationId xmlns:p14="http://schemas.microsoft.com/office/powerpoint/2010/main" val="22794284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D6000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8629043"/>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0" r:id="rId3"/>
  </p:sldLayoutIdLst>
  <p:txStyles>
    <p:titleStyle>
      <a:lvl1pPr algn="l" defTabSz="914400" rtl="0" eaLnBrk="1" latinLnBrk="0" hangingPunct="1">
        <a:lnSpc>
          <a:spcPct val="90000"/>
        </a:lnSpc>
        <a:spcBef>
          <a:spcPct val="0"/>
        </a:spcBef>
        <a:buNone/>
        <a:defRPr sz="4400" kern="1200"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137160" y="1148906"/>
            <a:ext cx="11923776" cy="1402269"/>
          </a:xfrm>
        </p:spPr>
        <p:txBody>
          <a:bodyPr/>
          <a:lstStyle/>
          <a:p>
            <a:r>
              <a:rPr lang="en-US" sz="4000" dirty="0"/>
              <a:t>Spatial Capacity Guidelines &amp; CV-19 Mitigations</a:t>
            </a:r>
          </a:p>
        </p:txBody>
      </p:sp>
      <p:sp>
        <p:nvSpPr>
          <p:cNvPr id="3" name="Text Placeholder 2"/>
          <p:cNvSpPr>
            <a:spLocks noGrp="1"/>
          </p:cNvSpPr>
          <p:nvPr>
            <p:ph type="body" sz="quarter" idx="13"/>
          </p:nvPr>
        </p:nvSpPr>
        <p:spPr>
          <a:xfrm>
            <a:off x="137160" y="2967278"/>
            <a:ext cx="6851904" cy="1302783"/>
          </a:xfrm>
        </p:spPr>
        <p:txBody>
          <a:bodyPr/>
          <a:lstStyle/>
          <a:p>
            <a:pPr marL="0" indent="0">
              <a:buNone/>
            </a:pPr>
            <a:r>
              <a:rPr lang="en-US" sz="4000" dirty="0"/>
              <a:t>Teaching Spaces</a:t>
            </a:r>
          </a:p>
        </p:txBody>
      </p:sp>
    </p:spTree>
    <p:extLst>
      <p:ext uri="{BB962C8B-B14F-4D97-AF65-F5344CB8AC3E}">
        <p14:creationId xmlns:p14="http://schemas.microsoft.com/office/powerpoint/2010/main" val="637375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597218"/>
            <a:ext cx="8631936" cy="1402269"/>
          </a:xfrm>
        </p:spPr>
        <p:txBody>
          <a:bodyPr/>
          <a:lstStyle/>
          <a:p>
            <a:r>
              <a:rPr lang="en-US" dirty="0"/>
              <a:t>Physical Distancing</a:t>
            </a:r>
          </a:p>
        </p:txBody>
      </p:sp>
      <p:sp>
        <p:nvSpPr>
          <p:cNvPr id="3" name="Text Placeholder 2"/>
          <p:cNvSpPr>
            <a:spLocks noGrp="1"/>
          </p:cNvSpPr>
          <p:nvPr>
            <p:ph type="body" sz="quarter" idx="13"/>
          </p:nvPr>
        </p:nvSpPr>
        <p:spPr>
          <a:xfrm>
            <a:off x="633984" y="1480515"/>
            <a:ext cx="8314944" cy="4354228"/>
          </a:xfrm>
        </p:spPr>
        <p:txBody>
          <a:bodyPr/>
          <a:lstStyle/>
          <a:p>
            <a:pPr marL="285750" indent="-285750">
              <a:buFont typeface="Arial" panose="020B0604020202020204" pitchFamily="34" charset="0"/>
              <a:buChar char="•"/>
            </a:pPr>
            <a:r>
              <a:rPr lang="en-US" sz="2400" dirty="0"/>
              <a:t>Teaching spaces are being re-configured with a physical distancing of students at 1m plus additional mitigations (1m+). </a:t>
            </a:r>
            <a:r>
              <a:rPr lang="en-US" sz="2400" dirty="0">
                <a:solidFill>
                  <a:schemeClr val="bg1"/>
                </a:solidFill>
              </a:rPr>
              <a:t>This is necessary to provide the capacity needed for face to face teaching. </a:t>
            </a:r>
          </a:p>
          <a:p>
            <a:pPr marL="285750" indent="-285750">
              <a:buFont typeface="Arial" panose="020B0604020202020204" pitchFamily="34" charset="0"/>
              <a:buChar char="•"/>
            </a:pPr>
            <a:r>
              <a:rPr lang="en-US" sz="2400" dirty="0"/>
              <a:t>Teaching spaces are also being re-configured to allow for teaching staff to maintain a 2m physical distance from students (ref. floor plan). </a:t>
            </a:r>
          </a:p>
          <a:p>
            <a:pPr marL="285750" indent="-285750">
              <a:buFont typeface="Arial" panose="020B0604020202020204" pitchFamily="34" charset="0"/>
              <a:buChar char="•"/>
            </a:pPr>
            <a:r>
              <a:rPr lang="en-US" sz="2400" dirty="0"/>
              <a:t>An Operational Floor Plan will be produced that will cover each teaching space detailing layout, traffic routes, available </a:t>
            </a:r>
            <a:r>
              <a:rPr lang="en-US" sz="2400" dirty="0" err="1"/>
              <a:t>sanitising</a:t>
            </a:r>
            <a:r>
              <a:rPr lang="en-US" sz="2400" dirty="0"/>
              <a:t> products.</a:t>
            </a:r>
          </a:p>
          <a:p>
            <a:pPr marL="285750" indent="-285750">
              <a:buFont typeface="Arial" panose="020B0604020202020204" pitchFamily="34" charset="0"/>
              <a:buChar char="•"/>
            </a:pPr>
            <a:endParaRPr lang="en-US" sz="2800" dirty="0"/>
          </a:p>
          <a:p>
            <a:endParaRPr lang="en-US" dirty="0"/>
          </a:p>
        </p:txBody>
      </p:sp>
    </p:spTree>
    <p:extLst>
      <p:ext uri="{BB962C8B-B14F-4D97-AF65-F5344CB8AC3E}">
        <p14:creationId xmlns:p14="http://schemas.microsoft.com/office/powerpoint/2010/main" val="382110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597218"/>
            <a:ext cx="8631936" cy="883297"/>
          </a:xfrm>
        </p:spPr>
        <p:txBody>
          <a:bodyPr/>
          <a:lstStyle/>
          <a:p>
            <a:r>
              <a:rPr lang="en-US" dirty="0"/>
              <a:t>General Mitigations</a:t>
            </a:r>
          </a:p>
        </p:txBody>
      </p:sp>
      <p:sp>
        <p:nvSpPr>
          <p:cNvPr id="3" name="Text Placeholder 2"/>
          <p:cNvSpPr>
            <a:spLocks noGrp="1"/>
          </p:cNvSpPr>
          <p:nvPr>
            <p:ph type="body" sz="quarter" idx="13"/>
          </p:nvPr>
        </p:nvSpPr>
        <p:spPr>
          <a:xfrm>
            <a:off x="633984" y="1480514"/>
            <a:ext cx="8065879" cy="4946411"/>
          </a:xfrm>
        </p:spPr>
        <p:txBody>
          <a:bodyPr/>
          <a:lstStyle/>
          <a:p>
            <a:pPr marL="285750" indent="-285750"/>
            <a:r>
              <a:rPr lang="en-US" dirty="0"/>
              <a:t>Enhanced daily cleaning of teaching spaces including frequent touch points.</a:t>
            </a:r>
          </a:p>
          <a:p>
            <a:pPr marL="285750" indent="-285750"/>
            <a:r>
              <a:rPr lang="en-US" dirty="0"/>
              <a:t>Signage – traffic routes, physical distancing reminders etc.</a:t>
            </a:r>
          </a:p>
          <a:p>
            <a:pPr marL="285750" indent="-285750"/>
            <a:r>
              <a:rPr lang="en-US" dirty="0"/>
              <a:t>Teaching classes to be delivered with a 20 min changeover time to allow safe transition between classes.</a:t>
            </a:r>
          </a:p>
          <a:p>
            <a:pPr marL="285750" indent="-285750"/>
            <a:r>
              <a:rPr lang="en-US" dirty="0"/>
              <a:t>Re-enforcement of required </a:t>
            </a:r>
            <a:r>
              <a:rPr lang="en-GB" dirty="0"/>
              <a:t>behaviours</a:t>
            </a:r>
            <a:r>
              <a:rPr lang="en-US" dirty="0"/>
              <a:t>:-</a:t>
            </a:r>
          </a:p>
          <a:p>
            <a:pPr marL="715963" indent="-396875">
              <a:buFont typeface="Wingdings" pitchFamily="2" charset="2"/>
              <a:buChar char="q"/>
            </a:pPr>
            <a:r>
              <a:rPr lang="en-US" sz="1800" dirty="0"/>
              <a:t>Importance of hand washing and personal </a:t>
            </a:r>
            <a:r>
              <a:rPr lang="en-GB" sz="1800" dirty="0"/>
              <a:t>respiratory</a:t>
            </a:r>
            <a:r>
              <a:rPr lang="en-US" sz="1800" dirty="0"/>
              <a:t> hygiene to be emphasized throughout.</a:t>
            </a:r>
          </a:p>
          <a:p>
            <a:pPr marL="715963" indent="-396875">
              <a:buFont typeface="Wingdings" pitchFamily="2" charset="2"/>
              <a:buChar char="q"/>
            </a:pPr>
            <a:r>
              <a:rPr lang="en-US" sz="1800" dirty="0"/>
              <a:t>Reminder that persons showing symptoms should isolate and get tested.</a:t>
            </a:r>
          </a:p>
          <a:p>
            <a:pPr marL="715963" indent="-396875">
              <a:buFont typeface="Wingdings" pitchFamily="2" charset="2"/>
              <a:buChar char="q"/>
            </a:pPr>
            <a:r>
              <a:rPr lang="en-US" sz="1800" dirty="0"/>
              <a:t>The mandatory wearing of face coverings where physical distancing (2m) cannot be achieved. </a:t>
            </a:r>
          </a:p>
          <a:p>
            <a:pPr marL="715963" indent="-396875">
              <a:buFont typeface="Wingdings" pitchFamily="2" charset="2"/>
              <a:buChar char="q"/>
            </a:pPr>
            <a:r>
              <a:rPr lang="en-US" sz="1800" dirty="0"/>
              <a:t>Adherence to all the rules and guidance.</a:t>
            </a:r>
            <a:endParaRPr lang="en-US" dirty="0"/>
          </a:p>
        </p:txBody>
      </p:sp>
    </p:spTree>
    <p:extLst>
      <p:ext uri="{BB962C8B-B14F-4D97-AF65-F5344CB8AC3E}">
        <p14:creationId xmlns:p14="http://schemas.microsoft.com/office/powerpoint/2010/main" val="782005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597218"/>
            <a:ext cx="8631936" cy="883297"/>
          </a:xfrm>
        </p:spPr>
        <p:txBody>
          <a:bodyPr/>
          <a:lstStyle/>
          <a:p>
            <a:r>
              <a:rPr lang="en-US" dirty="0"/>
              <a:t>Mitigations - Students</a:t>
            </a:r>
          </a:p>
        </p:txBody>
      </p:sp>
      <p:sp>
        <p:nvSpPr>
          <p:cNvPr id="3" name="Text Placeholder 2"/>
          <p:cNvSpPr>
            <a:spLocks noGrp="1"/>
          </p:cNvSpPr>
          <p:nvPr>
            <p:ph type="body" sz="quarter" idx="13"/>
          </p:nvPr>
        </p:nvSpPr>
        <p:spPr>
          <a:xfrm>
            <a:off x="633984" y="1480514"/>
            <a:ext cx="9825010" cy="4780267"/>
          </a:xfrm>
        </p:spPr>
        <p:txBody>
          <a:bodyPr/>
          <a:lstStyle/>
          <a:p>
            <a:pPr marL="285750" indent="-285750"/>
            <a:r>
              <a:rPr lang="en-US" dirty="0"/>
              <a:t>We are promoting the use of hand sanitiser before coming into the teaching space.</a:t>
            </a:r>
          </a:p>
          <a:p>
            <a:pPr marL="285750" indent="-285750"/>
            <a:r>
              <a:rPr lang="en-US" dirty="0"/>
              <a:t>We will encourage students to adhere to advice on safe access and egress, seating etiquette and social interaction.</a:t>
            </a:r>
          </a:p>
          <a:p>
            <a:pPr marL="285750" indent="-285750"/>
            <a:r>
              <a:rPr lang="en-GB"/>
              <a:t>We will </a:t>
            </a:r>
            <a:r>
              <a:rPr lang="en-GB" dirty="0"/>
              <a:t>clearly demark/relocate seating to maintain 1m physical distancing. (ref. floor plan)</a:t>
            </a:r>
          </a:p>
          <a:p>
            <a:pPr marL="285750" indent="-285750"/>
            <a:r>
              <a:rPr lang="en-US" dirty="0"/>
              <a:t>We are mandating use of face coverings to support the 1m+ spacing of desks.</a:t>
            </a:r>
            <a:endParaRPr lang="en-GB" dirty="0"/>
          </a:p>
          <a:p>
            <a:pPr marL="285750" indent="-285750"/>
            <a:r>
              <a:rPr lang="en-US" dirty="0"/>
              <a:t>We are providing </a:t>
            </a:r>
            <a:r>
              <a:rPr lang="en-US" dirty="0" err="1"/>
              <a:t>sanitising</a:t>
            </a:r>
            <a:r>
              <a:rPr lang="en-US" dirty="0"/>
              <a:t> wipes on entry to each teaching space with students encouraged to wipe down surfaces and frequent touch points where they sit (ref floor plan).</a:t>
            </a:r>
          </a:p>
          <a:p>
            <a:pPr marL="285750" indent="-285750"/>
            <a:r>
              <a:rPr lang="en-US" dirty="0"/>
              <a:t>We will advise students to leave no belongings or litter in the room.</a:t>
            </a:r>
          </a:p>
          <a:p>
            <a:endParaRPr lang="en-US" dirty="0"/>
          </a:p>
        </p:txBody>
      </p:sp>
    </p:spTree>
    <p:extLst>
      <p:ext uri="{BB962C8B-B14F-4D97-AF65-F5344CB8AC3E}">
        <p14:creationId xmlns:p14="http://schemas.microsoft.com/office/powerpoint/2010/main" val="829830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597218"/>
            <a:ext cx="8631936" cy="883297"/>
          </a:xfrm>
        </p:spPr>
        <p:txBody>
          <a:bodyPr/>
          <a:lstStyle/>
          <a:p>
            <a:r>
              <a:rPr lang="en-US" dirty="0"/>
              <a:t>Mitigations – Teaching Staff</a:t>
            </a:r>
          </a:p>
        </p:txBody>
      </p:sp>
      <p:sp>
        <p:nvSpPr>
          <p:cNvPr id="3" name="Text Placeholder 2"/>
          <p:cNvSpPr>
            <a:spLocks noGrp="1"/>
          </p:cNvSpPr>
          <p:nvPr>
            <p:ph type="body" sz="quarter" idx="13"/>
          </p:nvPr>
        </p:nvSpPr>
        <p:spPr>
          <a:xfrm>
            <a:off x="633984" y="1480515"/>
            <a:ext cx="8065879" cy="3892674"/>
          </a:xfrm>
        </p:spPr>
        <p:txBody>
          <a:bodyPr/>
          <a:lstStyle/>
          <a:p>
            <a:pPr marL="285750" indent="-285750"/>
            <a:r>
              <a:rPr lang="en-GB" dirty="0"/>
              <a:t>We will strongly encourage staff to wear face coverings to and from teaching spaces.  In line with the physical distancing guidance, face coverings should be considered mandatory if physical distancing cannot be maintained.</a:t>
            </a:r>
          </a:p>
          <a:p>
            <a:pPr marL="285750" indent="-285750"/>
            <a:r>
              <a:rPr lang="en-GB" dirty="0"/>
              <a:t>We will re-configure teaching space to allow a 2m physical distance to be maintained from students (ref. floor plan). </a:t>
            </a:r>
          </a:p>
          <a:p>
            <a:pPr marL="285750" indent="-285750"/>
            <a:r>
              <a:rPr lang="en-GB" dirty="0"/>
              <a:t>We will place 2m Floor markings for this staff / student interface (ref. floor plan).</a:t>
            </a:r>
          </a:p>
          <a:p>
            <a:pPr marL="285750" indent="-285750"/>
            <a:r>
              <a:rPr lang="en-GB" dirty="0"/>
              <a:t>We will provide sanitising materials for each teaching station.</a:t>
            </a:r>
          </a:p>
        </p:txBody>
      </p:sp>
    </p:spTree>
    <p:extLst>
      <p:ext uri="{BB962C8B-B14F-4D97-AF65-F5344CB8AC3E}">
        <p14:creationId xmlns:p14="http://schemas.microsoft.com/office/powerpoint/2010/main" val="341135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16419" cy="6858000"/>
          </a:xfrm>
          <a:prstGeom prst="rect">
            <a:avLst/>
          </a:prstGeom>
        </p:spPr>
      </p:pic>
    </p:spTree>
  </p:cSld>
  <p:clrMapOvr>
    <a:masterClrMapping/>
  </p:clrMapOvr>
</p:sld>
</file>

<file path=ppt/theme/theme1.xml><?xml version="1.0" encoding="utf-8"?>
<a:theme xmlns:a="http://schemas.openxmlformats.org/drawingml/2006/main" name="Re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23DB517A92FA49A43B956EB0E3958F" ma:contentTypeVersion="30" ma:contentTypeDescription="Create a new document." ma:contentTypeScope="" ma:versionID="1ea240bbb5a747c22843e65181992db8">
  <xsd:schema xmlns:xsd="http://www.w3.org/2001/XMLSchema" xmlns:xs="http://www.w3.org/2001/XMLSchema" xmlns:p="http://schemas.microsoft.com/office/2006/metadata/properties" xmlns:ns3="f600cf57-5982-40c1-98b8-ae2e2a8b6410" xmlns:ns4="504bee17-afe7-4f37-92d0-0685b7f6859c" targetNamespace="http://schemas.microsoft.com/office/2006/metadata/properties" ma:root="true" ma:fieldsID="8c0a8221e12eef98afb0d378f47237b6" ns3:_="" ns4:_="">
    <xsd:import namespace="f600cf57-5982-40c1-98b8-ae2e2a8b6410"/>
    <xsd:import namespace="504bee17-afe7-4f37-92d0-0685b7f6859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NotebookType" minOccurs="0"/>
                <xsd:element ref="ns3:FolderType" minOccurs="0"/>
                <xsd:element ref="ns3:CultureName" minOccurs="0"/>
                <xsd:element ref="ns3:AppVersion" minOccurs="0"/>
                <xsd:element ref="ns3:TeamsChannelId" minOccurs="0"/>
                <xsd:element ref="ns3:Owner" minOccurs="0"/>
                <xsd:element ref="ns3:DefaultSectionNames" minOccurs="0"/>
                <xsd:element ref="ns3:Templates" minOccurs="0"/>
                <xsd:element ref="ns3:Leaders" minOccurs="0"/>
                <xsd:element ref="ns3:Members" minOccurs="0"/>
                <xsd:element ref="ns3:Member_Groups" minOccurs="0"/>
                <xsd:element ref="ns3:Invited_Leaders" minOccurs="0"/>
                <xsd:element ref="ns3:Invited_Members" minOccurs="0"/>
                <xsd:element ref="ns3:Self_Registration_Enabled" minOccurs="0"/>
                <xsd:element ref="ns3:Has_Leaders_Only_SectionGroup" minOccurs="0"/>
                <xsd:element ref="ns3:Is_Collaboration_Space_Locked" minOccurs="0"/>
                <xsd:element ref="ns3:IsNotebookLocked"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00cf57-5982-40c1-98b8-ae2e2a8b6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msChannelId" ma:index="17" nillable="true" ma:displayName="Teams Channel Id" ma:internalName="TeamsChannelId">
      <xsd:simpleType>
        <xsd:restriction base="dms:Text"/>
      </xsd:simpleType>
    </xsd:element>
    <xsd:element name="Owner" ma:index="18"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9" nillable="true" ma:displayName="Default Section Names" ma:internalName="DefaultSectionNames">
      <xsd:simpleType>
        <xsd:restriction base="dms:Note">
          <xsd:maxLength value="255"/>
        </xsd:restriction>
      </xsd:simpleType>
    </xsd:element>
    <xsd:element name="Templates" ma:index="20" nillable="true" ma:displayName="Templates" ma:internalName="Templates">
      <xsd:simpleType>
        <xsd:restriction base="dms:Note">
          <xsd:maxLength value="255"/>
        </xsd:restriction>
      </xsd:simpleType>
    </xsd:element>
    <xsd:element name="Leaders" ma:index="21"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22"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23"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Leaders" ma:index="24" nillable="true" ma:displayName="Invited Leaders" ma:internalName="Invited_Leaders">
      <xsd:simpleType>
        <xsd:restriction base="dms:Note">
          <xsd:maxLength value="255"/>
        </xsd:restriction>
      </xsd:simpleType>
    </xsd:element>
    <xsd:element name="Invited_Members" ma:index="25" nillable="true" ma:displayName="Invited Members" ma:internalName="Invited_Members">
      <xsd:simpleType>
        <xsd:restriction base="dms:Note">
          <xsd:maxLength value="255"/>
        </xsd:restriction>
      </xsd:simpleType>
    </xsd:element>
    <xsd:element name="Self_Registration_Enabled" ma:index="26" nillable="true" ma:displayName="Self Registration Enabled" ma:internalName="Self_Registration_Enabled">
      <xsd:simpleType>
        <xsd:restriction base="dms:Boolean"/>
      </xsd:simpleType>
    </xsd:element>
    <xsd:element name="Has_Leaders_Only_SectionGroup" ma:index="27" nillable="true" ma:displayName="Has Leaders Only SectionGroup" ma:internalName="Has_Leaders_Only_SectionGroup">
      <xsd:simpleType>
        <xsd:restriction base="dms:Boolean"/>
      </xsd:simpleType>
    </xsd:element>
    <xsd:element name="Is_Collaboration_Space_Locked" ma:index="28" nillable="true" ma:displayName="Is Collaboration Space Locked" ma:internalName="Is_Collaboration_Space_Locked">
      <xsd:simpleType>
        <xsd:restriction base="dms:Boolean"/>
      </xsd:simpleType>
    </xsd:element>
    <xsd:element name="IsNotebookLocked" ma:index="29" nillable="true" ma:displayName="Is Notebook Locked" ma:internalName="IsNotebookLocked">
      <xsd:simpleType>
        <xsd:restriction base="dms:Boolean"/>
      </xsd:simpleType>
    </xsd:element>
    <xsd:element name="MediaServiceDateTaken" ma:index="30" nillable="true" ma:displayName="MediaServiceDateTaken" ma:hidden="true" ma:internalName="MediaServiceDateTaken" ma:readOnly="true">
      <xsd:simpleType>
        <xsd:restriction base="dms:Text"/>
      </xsd:simpleType>
    </xsd:element>
    <xsd:element name="MediaServiceAutoTags" ma:index="31" nillable="true" ma:displayName="Tags" ma:internalName="MediaServiceAutoTags" ma:readOnly="true">
      <xsd:simpleType>
        <xsd:restriction base="dms:Text"/>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element name="MediaServiceOCR" ma:index="34" nillable="true" ma:displayName="Extracted Text" ma:internalName="MediaServiceOCR" ma:readOnly="true">
      <xsd:simpleType>
        <xsd:restriction base="dms:Note">
          <xsd:maxLength value="255"/>
        </xsd:restriction>
      </xsd:simpleType>
    </xsd:element>
    <xsd:element name="MediaServiceAutoKeyPoints" ma:index="35" nillable="true" ma:displayName="MediaServiceAutoKeyPoints" ma:hidden="true" ma:internalName="MediaServiceAutoKeyPoints" ma:readOnly="true">
      <xsd:simpleType>
        <xsd:restriction base="dms:Note"/>
      </xsd:simpleType>
    </xsd:element>
    <xsd:element name="MediaServiceKeyPoints" ma:index="36" nillable="true" ma:displayName="KeyPoints" ma:internalName="MediaServiceKeyPoints" ma:readOnly="true">
      <xsd:simpleType>
        <xsd:restriction base="dms:Note">
          <xsd:maxLength value="255"/>
        </xsd:restriction>
      </xsd:simpleType>
    </xsd:element>
    <xsd:element name="MediaServiceLocation" ma:index="3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4bee17-afe7-4f37-92d0-0685b7f6859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eaders xmlns="f600cf57-5982-40c1-98b8-ae2e2a8b6410">
      <UserInfo>
        <DisplayName/>
        <AccountId xsi:nil="true"/>
        <AccountType/>
      </UserInfo>
    </Leaders>
    <Templates xmlns="f600cf57-5982-40c1-98b8-ae2e2a8b6410" xsi:nil="true"/>
    <Members xmlns="f600cf57-5982-40c1-98b8-ae2e2a8b6410">
      <UserInfo>
        <DisplayName/>
        <AccountId xsi:nil="true"/>
        <AccountType/>
      </UserInfo>
    </Members>
    <Member_Groups xmlns="f600cf57-5982-40c1-98b8-ae2e2a8b6410">
      <UserInfo>
        <DisplayName/>
        <AccountId xsi:nil="true"/>
        <AccountType/>
      </UserInfo>
    </Member_Groups>
    <Has_Leaders_Only_SectionGroup xmlns="f600cf57-5982-40c1-98b8-ae2e2a8b6410" xsi:nil="true"/>
    <Invited_Members xmlns="f600cf57-5982-40c1-98b8-ae2e2a8b6410" xsi:nil="true"/>
    <TeamsChannelId xmlns="f600cf57-5982-40c1-98b8-ae2e2a8b6410" xsi:nil="true"/>
    <IsNotebookLocked xmlns="f600cf57-5982-40c1-98b8-ae2e2a8b6410" xsi:nil="true"/>
    <CultureName xmlns="f600cf57-5982-40c1-98b8-ae2e2a8b6410" xsi:nil="true"/>
    <Invited_Leaders xmlns="f600cf57-5982-40c1-98b8-ae2e2a8b6410" xsi:nil="true"/>
    <Self_Registration_Enabled xmlns="f600cf57-5982-40c1-98b8-ae2e2a8b6410" xsi:nil="true"/>
    <AppVersion xmlns="f600cf57-5982-40c1-98b8-ae2e2a8b6410" xsi:nil="true"/>
    <NotebookType xmlns="f600cf57-5982-40c1-98b8-ae2e2a8b6410" xsi:nil="true"/>
    <DefaultSectionNames xmlns="f600cf57-5982-40c1-98b8-ae2e2a8b6410" xsi:nil="true"/>
    <FolderType xmlns="f600cf57-5982-40c1-98b8-ae2e2a8b6410" xsi:nil="true"/>
    <Owner xmlns="f600cf57-5982-40c1-98b8-ae2e2a8b6410">
      <UserInfo>
        <DisplayName/>
        <AccountId xsi:nil="true"/>
        <AccountType/>
      </UserInfo>
    </Owner>
    <Is_Collaboration_Space_Locked xmlns="f600cf57-5982-40c1-98b8-ae2e2a8b641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B692E5-2F59-4D59-86BC-E27DE9A71C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00cf57-5982-40c1-98b8-ae2e2a8b6410"/>
    <ds:schemaRef ds:uri="504bee17-afe7-4f37-92d0-0685b7f685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1D3E7C3-D963-4C14-988A-72AA273743B2}">
  <ds:schemaRefs>
    <ds:schemaRef ds:uri="http://purl.org/dc/dcmitype/"/>
    <ds:schemaRef ds:uri="504bee17-afe7-4f37-92d0-0685b7f6859c"/>
    <ds:schemaRef ds:uri="http://purl.org/dc/elements/1.1/"/>
    <ds:schemaRef ds:uri="http://www.w3.org/XML/1998/namespace"/>
    <ds:schemaRef ds:uri="http://schemas.microsoft.com/office/infopath/2007/PartnerControls"/>
    <ds:schemaRef ds:uri="f600cf57-5982-40c1-98b8-ae2e2a8b6410"/>
    <ds:schemaRef ds:uri="http://purl.org/dc/terms/"/>
    <ds:schemaRef ds:uri="http://schemas.microsoft.com/office/2006/documentManagement/type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767205E3-DD81-45D2-B32D-A46CCD7D84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ppt949E.tmp</Template>
  <TotalTime>1931</TotalTime>
  <Words>391</Words>
  <Application>Microsoft Office PowerPoint</Application>
  <PresentationFormat>Widescreen</PresentationFormat>
  <Paragraphs>28</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Red</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 Toner</dc:creator>
  <cp:lastModifiedBy>Catherine O'Neill</cp:lastModifiedBy>
  <cp:revision>53</cp:revision>
  <dcterms:created xsi:type="dcterms:W3CDTF">2020-08-04T15:56:21Z</dcterms:created>
  <dcterms:modified xsi:type="dcterms:W3CDTF">2020-09-07T13:24:21Z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0x010100BE23DB517A92FA49A43B956EB0E3958F</vt:lpwstr>
  </property>
</Properties>
</file>