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Masters/slideMaster13.xml" ContentType="application/vnd.openxmlformats-officedocument.presentationml.slideMaster+xml"/>
  <Override PartName="/ppt/slideMasters/slideMaster14.xml" ContentType="application/vnd.openxmlformats-officedocument.presentationml.slideMaster+xml"/>
  <Override PartName="/ppt/slideMasters/slideMaster15.xml" ContentType="application/vnd.openxmlformats-officedocument.presentationml.slideMaster+xml"/>
  <Override PartName="/ppt/slideMasters/slideMaster16.xml" ContentType="application/vnd.openxmlformats-officedocument.presentationml.slideMaster+xml"/>
  <Override PartName="/ppt/slideMasters/slideMaster17.xml" ContentType="application/vnd.openxmlformats-officedocument.presentationml.slideMaster+xml"/>
  <Override PartName="/ppt/slideMasters/slideMaster18.xml" ContentType="application/vnd.openxmlformats-officedocument.presentationml.slideMaster+xml"/>
  <Override PartName="/ppt/slideMasters/slideMaster19.xml" ContentType="application/vnd.openxmlformats-officedocument.presentationml.slideMaster+xml"/>
  <Override PartName="/ppt/slideMasters/slideMaster20.xml" ContentType="application/vnd.openxmlformats-officedocument.presentationml.slideMaster+xml"/>
  <Override PartName="/ppt/slideMasters/slideMaster21.xml" ContentType="application/vnd.openxmlformats-officedocument.presentationml.slideMaster+xml"/>
  <Override PartName="/ppt/slideMasters/slideMaster22.xml" ContentType="application/vnd.openxmlformats-officedocument.presentationml.slideMaster+xml"/>
  <Override PartName="/ppt/slideMasters/slideMaster23.xml" ContentType="application/vnd.openxmlformats-officedocument.presentationml.slideMaster+xml"/>
  <Override PartName="/ppt/slideMasters/slideMaster24.xml" ContentType="application/vnd.openxmlformats-officedocument.presentationml.slideMaster+xml"/>
  <Override PartName="/ppt/slideMasters/slideMaster25.xml" ContentType="application/vnd.openxmlformats-officedocument.presentationml.slideMaster+xml"/>
  <Override PartName="/ppt/slideMasters/slideMaster26.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slideLayouts/slideLayout3.xml" ContentType="application/vnd.openxmlformats-officedocument.presentationml.slideLayout+xml"/>
  <Override PartName="/ppt/theme/theme3.xml" ContentType="application/vnd.openxmlformats-officedocument.theme+xml"/>
  <Override PartName="/ppt/slideLayouts/slideLayout4.xml" ContentType="application/vnd.openxmlformats-officedocument.presentationml.slideLayout+xml"/>
  <Override PartName="/ppt/theme/theme4.xml" ContentType="application/vnd.openxmlformats-officedocument.theme+xml"/>
  <Override PartName="/ppt/slideLayouts/slideLayout5.xml" ContentType="application/vnd.openxmlformats-officedocument.presentationml.slideLayout+xml"/>
  <Override PartName="/ppt/theme/theme5.xml" ContentType="application/vnd.openxmlformats-officedocument.theme+xml"/>
  <Override PartName="/ppt/slideLayouts/slideLayout6.xml" ContentType="application/vnd.openxmlformats-officedocument.presentationml.slideLayout+xml"/>
  <Override PartName="/ppt/theme/theme6.xml" ContentType="application/vnd.openxmlformats-officedocument.theme+xml"/>
  <Override PartName="/ppt/slideLayouts/slideLayout7.xml" ContentType="application/vnd.openxmlformats-officedocument.presentationml.slideLayout+xml"/>
  <Override PartName="/ppt/theme/theme7.xml" ContentType="application/vnd.openxmlformats-officedocument.theme+xml"/>
  <Override PartName="/ppt/slideLayouts/slideLayout8.xml" ContentType="application/vnd.openxmlformats-officedocument.presentationml.slideLayout+xml"/>
  <Override PartName="/ppt/theme/theme8.xml" ContentType="application/vnd.openxmlformats-officedocument.theme+xml"/>
  <Override PartName="/ppt/slideLayouts/slideLayout9.xml" ContentType="application/vnd.openxmlformats-officedocument.presentationml.slideLayout+xml"/>
  <Override PartName="/ppt/theme/theme9.xml" ContentType="application/vnd.openxmlformats-officedocument.theme+xml"/>
  <Override PartName="/ppt/slideLayouts/slideLayout10.xml" ContentType="application/vnd.openxmlformats-officedocument.presentationml.slideLayout+xml"/>
  <Override PartName="/ppt/theme/theme10.xml" ContentType="application/vnd.openxmlformats-officedocument.theme+xml"/>
  <Override PartName="/ppt/slideLayouts/slideLayout11.xml" ContentType="application/vnd.openxmlformats-officedocument.presentationml.slideLayout+xml"/>
  <Override PartName="/ppt/theme/theme11.xml" ContentType="application/vnd.openxmlformats-officedocument.theme+xml"/>
  <Override PartName="/ppt/slideLayouts/slideLayout12.xml" ContentType="application/vnd.openxmlformats-officedocument.presentationml.slideLayout+xml"/>
  <Override PartName="/ppt/theme/theme12.xml" ContentType="application/vnd.openxmlformats-officedocument.theme+xml"/>
  <Override PartName="/ppt/slideLayouts/slideLayout13.xml" ContentType="application/vnd.openxmlformats-officedocument.presentationml.slideLayout+xml"/>
  <Override PartName="/ppt/theme/theme13.xml" ContentType="application/vnd.openxmlformats-officedocument.theme+xml"/>
  <Override PartName="/ppt/slideLayouts/slideLayout14.xml" ContentType="application/vnd.openxmlformats-officedocument.presentationml.slideLayout+xml"/>
  <Override PartName="/ppt/theme/theme14.xml" ContentType="application/vnd.openxmlformats-officedocument.theme+xml"/>
  <Override PartName="/ppt/slideLayouts/slideLayout15.xml" ContentType="application/vnd.openxmlformats-officedocument.presentationml.slideLayout+xml"/>
  <Override PartName="/ppt/theme/theme15.xml" ContentType="application/vnd.openxmlformats-officedocument.theme+xml"/>
  <Override PartName="/ppt/slideLayouts/slideLayout16.xml" ContentType="application/vnd.openxmlformats-officedocument.presentationml.slideLayout+xml"/>
  <Override PartName="/ppt/theme/theme16.xml" ContentType="application/vnd.openxmlformats-officedocument.theme+xml"/>
  <Override PartName="/ppt/slideLayouts/slideLayout17.xml" ContentType="application/vnd.openxmlformats-officedocument.presentationml.slideLayout+xml"/>
  <Override PartName="/ppt/theme/theme17.xml" ContentType="application/vnd.openxmlformats-officedocument.theme+xml"/>
  <Override PartName="/ppt/slideLayouts/slideLayout18.xml" ContentType="application/vnd.openxmlformats-officedocument.presentationml.slideLayout+xml"/>
  <Override PartName="/ppt/theme/theme18.xml" ContentType="application/vnd.openxmlformats-officedocument.theme+xml"/>
  <Override PartName="/ppt/slideLayouts/slideLayout19.xml" ContentType="application/vnd.openxmlformats-officedocument.presentationml.slideLayout+xml"/>
  <Override PartName="/ppt/theme/theme19.xml" ContentType="application/vnd.openxmlformats-officedocument.theme+xml"/>
  <Override PartName="/ppt/slideLayouts/slideLayout20.xml" ContentType="application/vnd.openxmlformats-officedocument.presentationml.slideLayout+xml"/>
  <Override PartName="/ppt/theme/theme20.xml" ContentType="application/vnd.openxmlformats-officedocument.theme+xml"/>
  <Override PartName="/ppt/slideLayouts/slideLayout21.xml" ContentType="application/vnd.openxmlformats-officedocument.presentationml.slideLayout+xml"/>
  <Override PartName="/ppt/theme/theme21.xml" ContentType="application/vnd.openxmlformats-officedocument.theme+xml"/>
  <Override PartName="/ppt/slideLayouts/slideLayout22.xml" ContentType="application/vnd.openxmlformats-officedocument.presentationml.slideLayout+xml"/>
  <Override PartName="/ppt/theme/theme2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theme/theme23.xml" ContentType="application/vnd.openxmlformats-officedocument.theme+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theme/theme24.xml" ContentType="application/vnd.openxmlformats-officedocument.theme+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theme/theme25.xml" ContentType="application/vnd.openxmlformats-officedocument.theme+xml"/>
  <Override PartName="/ppt/slideLayouts/slideLayout44.xml" ContentType="application/vnd.openxmlformats-officedocument.presentationml.slideLayout+xml"/>
  <Override PartName="/ppt/theme/theme26.xml" ContentType="application/vnd.openxmlformats-officedocument.theme+xml"/>
  <Override PartName="/ppt/theme/theme27.xml" ContentType="application/vnd.openxmlformats-officedocument.theme+xml"/>
  <Override PartName="/ppt/theme/theme28.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7" r:id="rId4"/>
    <p:sldMasterId id="2147483669" r:id="rId5"/>
    <p:sldMasterId id="2147483673" r:id="rId6"/>
    <p:sldMasterId id="2147483675" r:id="rId7"/>
    <p:sldMasterId id="2147483677" r:id="rId8"/>
    <p:sldMasterId id="2147483679" r:id="rId9"/>
    <p:sldMasterId id="2147483681" r:id="rId10"/>
    <p:sldMasterId id="2147483683" r:id="rId11"/>
    <p:sldMasterId id="2147483710" r:id="rId12"/>
    <p:sldMasterId id="2147483712" r:id="rId13"/>
    <p:sldMasterId id="2147483714" r:id="rId14"/>
    <p:sldMasterId id="2147483716" r:id="rId15"/>
    <p:sldMasterId id="2147483718" r:id="rId16"/>
    <p:sldMasterId id="2147483720" r:id="rId17"/>
    <p:sldMasterId id="2147483722" r:id="rId18"/>
    <p:sldMasterId id="2147483724" r:id="rId19"/>
    <p:sldMasterId id="2147483726" r:id="rId20"/>
    <p:sldMasterId id="2147483730" r:id="rId21"/>
    <p:sldMasterId id="2147483732" r:id="rId22"/>
    <p:sldMasterId id="2147483734" r:id="rId23"/>
    <p:sldMasterId id="2147483736" r:id="rId24"/>
    <p:sldMasterId id="2147483738" r:id="rId25"/>
    <p:sldMasterId id="2147483650" r:id="rId26"/>
    <p:sldMasterId id="2147483663" r:id="rId27"/>
    <p:sldMasterId id="2147483659" r:id="rId28"/>
    <p:sldMasterId id="2147483687" r:id="rId29"/>
  </p:sldMasterIdLst>
  <p:notesMasterIdLst>
    <p:notesMasterId r:id="rId38"/>
  </p:notesMasterIdLst>
  <p:handoutMasterIdLst>
    <p:handoutMasterId r:id="rId39"/>
  </p:handoutMasterIdLst>
  <p:sldIdLst>
    <p:sldId id="263" r:id="rId30"/>
    <p:sldId id="303" r:id="rId31"/>
    <p:sldId id="257" r:id="rId32"/>
    <p:sldId id="301" r:id="rId33"/>
    <p:sldId id="302" r:id="rId34"/>
    <p:sldId id="282" r:id="rId35"/>
    <p:sldId id="297" r:id="rId36"/>
    <p:sldId id="298" r:id="rId37"/>
  </p:sldIdLst>
  <p:sldSz cx="12192000" cy="6858000"/>
  <p:notesSz cx="6858000" cy="9144000"/>
  <p:defaultTextStyle>
    <a:defPPr>
      <a:defRPr lang="en-US"/>
    </a:defPPr>
    <a:lvl1pPr algn="l" rtl="0" eaLnBrk="0" fontAlgn="base" hangingPunct="0">
      <a:spcBef>
        <a:spcPct val="0"/>
      </a:spcBef>
      <a:spcAft>
        <a:spcPct val="0"/>
      </a:spcAft>
      <a:defRPr kern="1200">
        <a:solidFill>
          <a:schemeClr val="tx1"/>
        </a:solidFill>
        <a:latin typeface="Calibri" charset="0"/>
        <a:ea typeface="+mn-ea"/>
        <a:cs typeface="+mn-cs"/>
      </a:defRPr>
    </a:lvl1pPr>
    <a:lvl2pPr marL="457200" algn="l" rtl="0" eaLnBrk="0" fontAlgn="base" hangingPunct="0">
      <a:spcBef>
        <a:spcPct val="0"/>
      </a:spcBef>
      <a:spcAft>
        <a:spcPct val="0"/>
      </a:spcAft>
      <a:defRPr kern="1200">
        <a:solidFill>
          <a:schemeClr val="tx1"/>
        </a:solidFill>
        <a:latin typeface="Calibri" charset="0"/>
        <a:ea typeface="+mn-ea"/>
        <a:cs typeface="+mn-cs"/>
      </a:defRPr>
    </a:lvl2pPr>
    <a:lvl3pPr marL="914400" algn="l" rtl="0" eaLnBrk="0" fontAlgn="base" hangingPunct="0">
      <a:spcBef>
        <a:spcPct val="0"/>
      </a:spcBef>
      <a:spcAft>
        <a:spcPct val="0"/>
      </a:spcAft>
      <a:defRPr kern="1200">
        <a:solidFill>
          <a:schemeClr val="tx1"/>
        </a:solidFill>
        <a:latin typeface="Calibri" charset="0"/>
        <a:ea typeface="+mn-ea"/>
        <a:cs typeface="+mn-cs"/>
      </a:defRPr>
    </a:lvl3pPr>
    <a:lvl4pPr marL="1371600" algn="l" rtl="0" eaLnBrk="0" fontAlgn="base" hangingPunct="0">
      <a:spcBef>
        <a:spcPct val="0"/>
      </a:spcBef>
      <a:spcAft>
        <a:spcPct val="0"/>
      </a:spcAft>
      <a:defRPr kern="1200">
        <a:solidFill>
          <a:schemeClr val="tx1"/>
        </a:solidFill>
        <a:latin typeface="Calibri" charset="0"/>
        <a:ea typeface="+mn-ea"/>
        <a:cs typeface="+mn-cs"/>
      </a:defRPr>
    </a:lvl4pPr>
    <a:lvl5pPr marL="1828800" algn="l" rtl="0" eaLnBrk="0" fontAlgn="base" hangingPunct="0">
      <a:spcBef>
        <a:spcPct val="0"/>
      </a:spcBef>
      <a:spcAft>
        <a:spcPct val="0"/>
      </a:spcAft>
      <a:defRPr kern="1200">
        <a:solidFill>
          <a:schemeClr val="tx1"/>
        </a:solidFill>
        <a:latin typeface="Calibri" charset="0"/>
        <a:ea typeface="+mn-ea"/>
        <a:cs typeface="+mn-cs"/>
      </a:defRPr>
    </a:lvl5pPr>
    <a:lvl6pPr marL="2286000" algn="l" defTabSz="914400" rtl="0" eaLnBrk="1" latinLnBrk="0" hangingPunct="1">
      <a:defRPr kern="1200">
        <a:solidFill>
          <a:schemeClr val="tx1"/>
        </a:solidFill>
        <a:latin typeface="Calibri" charset="0"/>
        <a:ea typeface="+mn-ea"/>
        <a:cs typeface="+mn-cs"/>
      </a:defRPr>
    </a:lvl6pPr>
    <a:lvl7pPr marL="2743200" algn="l" defTabSz="914400" rtl="0" eaLnBrk="1" latinLnBrk="0" hangingPunct="1">
      <a:defRPr kern="1200">
        <a:solidFill>
          <a:schemeClr val="tx1"/>
        </a:solidFill>
        <a:latin typeface="Calibri" charset="0"/>
        <a:ea typeface="+mn-ea"/>
        <a:cs typeface="+mn-cs"/>
      </a:defRPr>
    </a:lvl7pPr>
    <a:lvl8pPr marL="3200400" algn="l" defTabSz="914400" rtl="0" eaLnBrk="1" latinLnBrk="0" hangingPunct="1">
      <a:defRPr kern="1200">
        <a:solidFill>
          <a:schemeClr val="tx1"/>
        </a:solidFill>
        <a:latin typeface="Calibri" charset="0"/>
        <a:ea typeface="+mn-ea"/>
        <a:cs typeface="+mn-cs"/>
      </a:defRPr>
    </a:lvl8pPr>
    <a:lvl9pPr marL="3657600" algn="l" defTabSz="914400" rtl="0" eaLnBrk="1" latinLnBrk="0" hangingPunct="1">
      <a:defRPr kern="1200">
        <a:solidFill>
          <a:schemeClr val="tx1"/>
        </a:solidFill>
        <a:latin typeface="Calibri" charset="0"/>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Ruth McCullough" initials="RM" lastIdx="40" clrIdx="0">
    <p:extLst>
      <p:ext uri="{19B8F6BF-5375-455C-9EA6-DF929625EA0E}">
        <p15:presenceInfo xmlns:p15="http://schemas.microsoft.com/office/powerpoint/2012/main" userId="S-1-5-21-436374069-1547161642-1606980848-19587"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000000"/>
        </p14:laserClr>
      </p:ext>
      <p:ext uri="{2FDB2607-1784-4EEB-B798-7EB5836EED8A}">
        <p14:showMediaCtrls xmlns:p14="http://schemas.microsoft.com/office/powerpoint/2010/main" val="1"/>
      </p:ext>
    </p:extLst>
  </p:showPr>
  <p:clrMru>
    <a:srgbClr val="D6000D"/>
    <a:srgbClr val="FFCC00"/>
    <a:srgbClr val="00AFAB"/>
    <a:srgbClr val="004D7E"/>
    <a:srgbClr val="2F2F2F"/>
    <a:srgbClr val="F2F2F2"/>
    <a:srgbClr val="404040"/>
    <a:srgbClr val="669933"/>
    <a:srgbClr val="007166"/>
    <a:srgbClr val="AC004D"/>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8935" autoAdjust="0"/>
    <p:restoredTop sz="94674"/>
  </p:normalViewPr>
  <p:slideViewPr>
    <p:cSldViewPr snapToGrid="0" snapToObjects="1">
      <p:cViewPr>
        <p:scale>
          <a:sx n="125" d="100"/>
          <a:sy n="125" d="100"/>
        </p:scale>
        <p:origin x="-824" y="-1356"/>
      </p:cViewPr>
      <p:guideLst/>
    </p:cSldViewPr>
  </p:slideViewPr>
  <p:notesTextViewPr>
    <p:cViewPr>
      <p:scale>
        <a:sx n="1" d="1"/>
        <a:sy n="1" d="1"/>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Master" Target="slideMasters/slideMaster5.xml"/><Relationship Id="rId13" Type="http://schemas.openxmlformats.org/officeDocument/2006/relationships/slideMaster" Target="slideMasters/slideMaster10.xml"/><Relationship Id="rId18" Type="http://schemas.openxmlformats.org/officeDocument/2006/relationships/slideMaster" Target="slideMasters/slideMaster15.xml"/><Relationship Id="rId26" Type="http://schemas.openxmlformats.org/officeDocument/2006/relationships/slideMaster" Target="slideMasters/slideMaster23.xml"/><Relationship Id="rId39" Type="http://schemas.openxmlformats.org/officeDocument/2006/relationships/handoutMaster" Target="handoutMasters/handoutMaster1.xml"/><Relationship Id="rId3" Type="http://schemas.openxmlformats.org/officeDocument/2006/relationships/customXml" Target="../customXml/item3.xml"/><Relationship Id="rId21" Type="http://schemas.openxmlformats.org/officeDocument/2006/relationships/slideMaster" Target="slideMasters/slideMaster18.xml"/><Relationship Id="rId34" Type="http://schemas.openxmlformats.org/officeDocument/2006/relationships/slide" Target="slides/slide5.xml"/><Relationship Id="rId42" Type="http://schemas.openxmlformats.org/officeDocument/2006/relationships/viewProps" Target="viewProps.xml"/><Relationship Id="rId7" Type="http://schemas.openxmlformats.org/officeDocument/2006/relationships/slideMaster" Target="slideMasters/slideMaster4.xml"/><Relationship Id="rId12" Type="http://schemas.openxmlformats.org/officeDocument/2006/relationships/slideMaster" Target="slideMasters/slideMaster9.xml"/><Relationship Id="rId17" Type="http://schemas.openxmlformats.org/officeDocument/2006/relationships/slideMaster" Target="slideMasters/slideMaster14.xml"/><Relationship Id="rId25" Type="http://schemas.openxmlformats.org/officeDocument/2006/relationships/slideMaster" Target="slideMasters/slideMaster22.xml"/><Relationship Id="rId33" Type="http://schemas.openxmlformats.org/officeDocument/2006/relationships/slide" Target="slides/slide4.xml"/><Relationship Id="rId38" Type="http://schemas.openxmlformats.org/officeDocument/2006/relationships/notesMaster" Target="notesMasters/notesMaster1.xml"/><Relationship Id="rId2" Type="http://schemas.openxmlformats.org/officeDocument/2006/relationships/customXml" Target="../customXml/item2.xml"/><Relationship Id="rId16" Type="http://schemas.openxmlformats.org/officeDocument/2006/relationships/slideMaster" Target="slideMasters/slideMaster13.xml"/><Relationship Id="rId20" Type="http://schemas.openxmlformats.org/officeDocument/2006/relationships/slideMaster" Target="slideMasters/slideMaster17.xml"/><Relationship Id="rId29" Type="http://schemas.openxmlformats.org/officeDocument/2006/relationships/slideMaster" Target="slideMasters/slideMaster26.xml"/><Relationship Id="rId41"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Master" Target="slideMasters/slideMaster8.xml"/><Relationship Id="rId24" Type="http://schemas.openxmlformats.org/officeDocument/2006/relationships/slideMaster" Target="slideMasters/slideMaster21.xml"/><Relationship Id="rId32" Type="http://schemas.openxmlformats.org/officeDocument/2006/relationships/slide" Target="slides/slide3.xml"/><Relationship Id="rId37" Type="http://schemas.openxmlformats.org/officeDocument/2006/relationships/slide" Target="slides/slide8.xml"/><Relationship Id="rId40" Type="http://schemas.openxmlformats.org/officeDocument/2006/relationships/commentAuthors" Target="commentAuthors.xml"/><Relationship Id="rId5" Type="http://schemas.openxmlformats.org/officeDocument/2006/relationships/slideMaster" Target="slideMasters/slideMaster2.xml"/><Relationship Id="rId15" Type="http://schemas.openxmlformats.org/officeDocument/2006/relationships/slideMaster" Target="slideMasters/slideMaster12.xml"/><Relationship Id="rId23" Type="http://schemas.openxmlformats.org/officeDocument/2006/relationships/slideMaster" Target="slideMasters/slideMaster20.xml"/><Relationship Id="rId28" Type="http://schemas.openxmlformats.org/officeDocument/2006/relationships/slideMaster" Target="slideMasters/slideMaster25.xml"/><Relationship Id="rId36" Type="http://schemas.openxmlformats.org/officeDocument/2006/relationships/slide" Target="slides/slide7.xml"/><Relationship Id="rId10" Type="http://schemas.openxmlformats.org/officeDocument/2006/relationships/slideMaster" Target="slideMasters/slideMaster7.xml"/><Relationship Id="rId19" Type="http://schemas.openxmlformats.org/officeDocument/2006/relationships/slideMaster" Target="slideMasters/slideMaster16.xml"/><Relationship Id="rId31" Type="http://schemas.openxmlformats.org/officeDocument/2006/relationships/slide" Target="slides/slide2.xml"/><Relationship Id="rId44"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Master" Target="slideMasters/slideMaster6.xml"/><Relationship Id="rId14" Type="http://schemas.openxmlformats.org/officeDocument/2006/relationships/slideMaster" Target="slideMasters/slideMaster11.xml"/><Relationship Id="rId22" Type="http://schemas.openxmlformats.org/officeDocument/2006/relationships/slideMaster" Target="slideMasters/slideMaster19.xml"/><Relationship Id="rId27" Type="http://schemas.openxmlformats.org/officeDocument/2006/relationships/slideMaster" Target="slideMasters/slideMaster24.xml"/><Relationship Id="rId30" Type="http://schemas.openxmlformats.org/officeDocument/2006/relationships/slide" Target="slides/slide1.xml"/><Relationship Id="rId35" Type="http://schemas.openxmlformats.org/officeDocument/2006/relationships/slide" Target="slides/slide6.xml"/><Relationship Id="rId43" Type="http://schemas.openxmlformats.org/officeDocument/2006/relationships/theme" Target="theme/theme1.xml"/></Relationships>
</file>

<file path=ppt/diagrams/_rels/data2.xml.rels><?xml version="1.0" encoding="UTF-8" standalone="yes"?>
<Relationships xmlns="http://schemas.openxmlformats.org/package/2006/relationships"><Relationship Id="rId2" Type="http://schemas.openxmlformats.org/officeDocument/2006/relationships/hyperlink" Target="http://www.qub.ac.uk/directorates/HumanResources/annual-family-other-leave/work-life-balance-policies/" TargetMode="External"/><Relationship Id="rId1" Type="http://schemas.openxmlformats.org/officeDocument/2006/relationships/hyperlink" Target="http://www.qub.ac.uk/directorates/HumanResources/hr-filestore/Filetoupload,865364,en.doc" TargetMode="External"/></Relationships>
</file>

<file path=ppt/diagrams/_rels/drawing2.xml.rels><?xml version="1.0" encoding="UTF-8" standalone="yes"?>
<Relationships xmlns="http://schemas.openxmlformats.org/package/2006/relationships"><Relationship Id="rId2" Type="http://schemas.openxmlformats.org/officeDocument/2006/relationships/hyperlink" Target="http://www.qub.ac.uk/directorates/HumanResources/annual-family-other-leave/work-life-balance-policies/" TargetMode="External"/><Relationship Id="rId1" Type="http://schemas.openxmlformats.org/officeDocument/2006/relationships/hyperlink" Target="http://www.qub.ac.uk/directorates/HumanResources/hr-filestore/Filetoupload,865364,en.doc" TargetMode="External"/></Relationships>
</file>

<file path=ppt/diagrams/colors1.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2D82BFB9-7E22-4C4F-91BC-7913A001D4F8}" type="doc">
      <dgm:prSet loTypeId="urn:microsoft.com/office/officeart/2005/8/layout/process1" loCatId="process" qsTypeId="urn:microsoft.com/office/officeart/2005/8/quickstyle/simple1" qsCatId="simple" csTypeId="urn:microsoft.com/office/officeart/2005/8/colors/colorful3" csCatId="colorful" phldr="1"/>
      <dgm:spPr/>
    </dgm:pt>
    <dgm:pt modelId="{E9F10F34-F551-40ED-8BE0-EA53698EDAC3}">
      <dgm:prSet phldrT="[Text]"/>
      <dgm:spPr/>
      <dgm:t>
        <a:bodyPr/>
        <a:lstStyle/>
        <a:p>
          <a:r>
            <a:rPr lang="en-US" dirty="0"/>
            <a:t>Before Leave</a:t>
          </a:r>
        </a:p>
      </dgm:t>
    </dgm:pt>
    <dgm:pt modelId="{B09C2F37-2192-4771-A8A7-A4B36292B924}" type="parTrans" cxnId="{72BA82E4-EE95-4731-B613-757C79B6CF7D}">
      <dgm:prSet/>
      <dgm:spPr/>
      <dgm:t>
        <a:bodyPr/>
        <a:lstStyle/>
        <a:p>
          <a:endParaRPr lang="en-US"/>
        </a:p>
      </dgm:t>
    </dgm:pt>
    <dgm:pt modelId="{1B8EE1E0-AB29-4CBF-9942-A43CD9B2F184}" type="sibTrans" cxnId="{72BA82E4-EE95-4731-B613-757C79B6CF7D}">
      <dgm:prSet/>
      <dgm:spPr/>
      <dgm:t>
        <a:bodyPr/>
        <a:lstStyle/>
        <a:p>
          <a:endParaRPr lang="en-US"/>
        </a:p>
      </dgm:t>
    </dgm:pt>
    <dgm:pt modelId="{30A3E636-174D-4FE6-B80C-4AF22CCBD3D4}">
      <dgm:prSet phldrT="[Text]"/>
      <dgm:spPr/>
      <dgm:t>
        <a:bodyPr/>
        <a:lstStyle/>
        <a:p>
          <a:r>
            <a:rPr lang="en-US" dirty="0"/>
            <a:t>During Leave</a:t>
          </a:r>
        </a:p>
      </dgm:t>
    </dgm:pt>
    <dgm:pt modelId="{E490AE9F-6E30-49C5-86D8-060387FBD28E}" type="parTrans" cxnId="{9B280D40-3BAA-427B-B5AF-DB826BCD8CBC}">
      <dgm:prSet/>
      <dgm:spPr/>
      <dgm:t>
        <a:bodyPr/>
        <a:lstStyle/>
        <a:p>
          <a:endParaRPr lang="en-US"/>
        </a:p>
      </dgm:t>
    </dgm:pt>
    <dgm:pt modelId="{5C805655-B4A1-4010-BDBE-BF9B75C118FB}" type="sibTrans" cxnId="{9B280D40-3BAA-427B-B5AF-DB826BCD8CBC}">
      <dgm:prSet/>
      <dgm:spPr/>
      <dgm:t>
        <a:bodyPr/>
        <a:lstStyle/>
        <a:p>
          <a:endParaRPr lang="en-US"/>
        </a:p>
      </dgm:t>
    </dgm:pt>
    <dgm:pt modelId="{B3FAC78F-C026-4C1C-90EE-19D66190E126}">
      <dgm:prSet phldrT="[Text]"/>
      <dgm:spPr/>
      <dgm:t>
        <a:bodyPr/>
        <a:lstStyle/>
        <a:p>
          <a:r>
            <a:rPr lang="en-US" dirty="0"/>
            <a:t>Return From Leave</a:t>
          </a:r>
        </a:p>
      </dgm:t>
    </dgm:pt>
    <dgm:pt modelId="{E8F26361-1EF3-4318-AB62-D62B662C40B0}" type="parTrans" cxnId="{48683E0A-248F-42D7-87F1-535354294324}">
      <dgm:prSet/>
      <dgm:spPr/>
      <dgm:t>
        <a:bodyPr/>
        <a:lstStyle/>
        <a:p>
          <a:endParaRPr lang="en-US"/>
        </a:p>
      </dgm:t>
    </dgm:pt>
    <dgm:pt modelId="{C8B87876-6FD4-48F2-9B0F-38B4D006AF71}" type="sibTrans" cxnId="{48683E0A-248F-42D7-87F1-535354294324}">
      <dgm:prSet/>
      <dgm:spPr/>
      <dgm:t>
        <a:bodyPr/>
        <a:lstStyle/>
        <a:p>
          <a:endParaRPr lang="en-US"/>
        </a:p>
      </dgm:t>
    </dgm:pt>
    <dgm:pt modelId="{F00F6291-D7C2-43B6-8BF6-432B5117A9D5}" type="pres">
      <dgm:prSet presAssocID="{2D82BFB9-7E22-4C4F-91BC-7913A001D4F8}" presName="Name0" presStyleCnt="0">
        <dgm:presLayoutVars>
          <dgm:dir/>
          <dgm:resizeHandles val="exact"/>
        </dgm:presLayoutVars>
      </dgm:prSet>
      <dgm:spPr/>
    </dgm:pt>
    <dgm:pt modelId="{3A6A93F3-FB76-48FC-9211-10A14FD55FB2}" type="pres">
      <dgm:prSet presAssocID="{E9F10F34-F551-40ED-8BE0-EA53698EDAC3}" presName="node" presStyleLbl="node1" presStyleIdx="0" presStyleCnt="3" custLinFactNeighborX="-836">
        <dgm:presLayoutVars>
          <dgm:bulletEnabled val="1"/>
        </dgm:presLayoutVars>
      </dgm:prSet>
      <dgm:spPr/>
    </dgm:pt>
    <dgm:pt modelId="{15D9675D-D75B-45CC-B135-956E54BD610F}" type="pres">
      <dgm:prSet presAssocID="{1B8EE1E0-AB29-4CBF-9942-A43CD9B2F184}" presName="sibTrans" presStyleLbl="sibTrans2D1" presStyleIdx="0" presStyleCnt="2"/>
      <dgm:spPr/>
    </dgm:pt>
    <dgm:pt modelId="{E71C0F58-6A4D-4DAD-A712-F6393291180F}" type="pres">
      <dgm:prSet presAssocID="{1B8EE1E0-AB29-4CBF-9942-A43CD9B2F184}" presName="connectorText" presStyleLbl="sibTrans2D1" presStyleIdx="0" presStyleCnt="2"/>
      <dgm:spPr/>
    </dgm:pt>
    <dgm:pt modelId="{33364E5A-FD8E-450C-9042-D7E07D6935C8}" type="pres">
      <dgm:prSet presAssocID="{30A3E636-174D-4FE6-B80C-4AF22CCBD3D4}" presName="node" presStyleLbl="node1" presStyleIdx="1" presStyleCnt="3" custLinFactNeighborX="5566">
        <dgm:presLayoutVars>
          <dgm:bulletEnabled val="1"/>
        </dgm:presLayoutVars>
      </dgm:prSet>
      <dgm:spPr/>
    </dgm:pt>
    <dgm:pt modelId="{7F09E63E-22C2-436C-B0BF-69616A8D10D5}" type="pres">
      <dgm:prSet presAssocID="{5C805655-B4A1-4010-BDBE-BF9B75C118FB}" presName="sibTrans" presStyleLbl="sibTrans2D1" presStyleIdx="1" presStyleCnt="2"/>
      <dgm:spPr/>
    </dgm:pt>
    <dgm:pt modelId="{B4F83FB6-6FCD-4496-BBFE-18C9FDBCD1A0}" type="pres">
      <dgm:prSet presAssocID="{5C805655-B4A1-4010-BDBE-BF9B75C118FB}" presName="connectorText" presStyleLbl="sibTrans2D1" presStyleIdx="1" presStyleCnt="2"/>
      <dgm:spPr/>
    </dgm:pt>
    <dgm:pt modelId="{D0241328-3422-47EE-A548-9B2D9B4DD612}" type="pres">
      <dgm:prSet presAssocID="{B3FAC78F-C026-4C1C-90EE-19D66190E126}" presName="node" presStyleLbl="node1" presStyleIdx="2" presStyleCnt="3">
        <dgm:presLayoutVars>
          <dgm:bulletEnabled val="1"/>
        </dgm:presLayoutVars>
      </dgm:prSet>
      <dgm:spPr/>
    </dgm:pt>
  </dgm:ptLst>
  <dgm:cxnLst>
    <dgm:cxn modelId="{48683E0A-248F-42D7-87F1-535354294324}" srcId="{2D82BFB9-7E22-4C4F-91BC-7913A001D4F8}" destId="{B3FAC78F-C026-4C1C-90EE-19D66190E126}" srcOrd="2" destOrd="0" parTransId="{E8F26361-1EF3-4318-AB62-D62B662C40B0}" sibTransId="{C8B87876-6FD4-48F2-9B0F-38B4D006AF71}"/>
    <dgm:cxn modelId="{9B280D40-3BAA-427B-B5AF-DB826BCD8CBC}" srcId="{2D82BFB9-7E22-4C4F-91BC-7913A001D4F8}" destId="{30A3E636-174D-4FE6-B80C-4AF22CCBD3D4}" srcOrd="1" destOrd="0" parTransId="{E490AE9F-6E30-49C5-86D8-060387FBD28E}" sibTransId="{5C805655-B4A1-4010-BDBE-BF9B75C118FB}"/>
    <dgm:cxn modelId="{738DB849-7D12-4D8B-9A68-888B4DF314A8}" type="presOf" srcId="{30A3E636-174D-4FE6-B80C-4AF22CCBD3D4}" destId="{33364E5A-FD8E-450C-9042-D7E07D6935C8}" srcOrd="0" destOrd="0" presId="urn:microsoft.com/office/officeart/2005/8/layout/process1"/>
    <dgm:cxn modelId="{A2E19086-10D2-46D8-9D5E-203776C2E7B6}" type="presOf" srcId="{1B8EE1E0-AB29-4CBF-9942-A43CD9B2F184}" destId="{15D9675D-D75B-45CC-B135-956E54BD610F}" srcOrd="0" destOrd="0" presId="urn:microsoft.com/office/officeart/2005/8/layout/process1"/>
    <dgm:cxn modelId="{FC6DBDB4-D22D-4FAE-BF0B-CA75C04DE56F}" type="presOf" srcId="{1B8EE1E0-AB29-4CBF-9942-A43CD9B2F184}" destId="{E71C0F58-6A4D-4DAD-A712-F6393291180F}" srcOrd="1" destOrd="0" presId="urn:microsoft.com/office/officeart/2005/8/layout/process1"/>
    <dgm:cxn modelId="{209CC5B5-AC64-4312-827A-F0502A3FBA1F}" type="presOf" srcId="{E9F10F34-F551-40ED-8BE0-EA53698EDAC3}" destId="{3A6A93F3-FB76-48FC-9211-10A14FD55FB2}" srcOrd="0" destOrd="0" presId="urn:microsoft.com/office/officeart/2005/8/layout/process1"/>
    <dgm:cxn modelId="{0770D9C3-872D-4E07-BC04-5B3553D08E77}" type="presOf" srcId="{2D82BFB9-7E22-4C4F-91BC-7913A001D4F8}" destId="{F00F6291-D7C2-43B6-8BF6-432B5117A9D5}" srcOrd="0" destOrd="0" presId="urn:microsoft.com/office/officeart/2005/8/layout/process1"/>
    <dgm:cxn modelId="{72BA82E4-EE95-4731-B613-757C79B6CF7D}" srcId="{2D82BFB9-7E22-4C4F-91BC-7913A001D4F8}" destId="{E9F10F34-F551-40ED-8BE0-EA53698EDAC3}" srcOrd="0" destOrd="0" parTransId="{B09C2F37-2192-4771-A8A7-A4B36292B924}" sibTransId="{1B8EE1E0-AB29-4CBF-9942-A43CD9B2F184}"/>
    <dgm:cxn modelId="{FCB5B2E4-2B94-4D54-B7B4-2F875BF2B955}" type="presOf" srcId="{5C805655-B4A1-4010-BDBE-BF9B75C118FB}" destId="{7F09E63E-22C2-436C-B0BF-69616A8D10D5}" srcOrd="0" destOrd="0" presId="urn:microsoft.com/office/officeart/2005/8/layout/process1"/>
    <dgm:cxn modelId="{39F672E8-1F7E-4094-AF37-5F80029587D3}" type="presOf" srcId="{B3FAC78F-C026-4C1C-90EE-19D66190E126}" destId="{D0241328-3422-47EE-A548-9B2D9B4DD612}" srcOrd="0" destOrd="0" presId="urn:microsoft.com/office/officeart/2005/8/layout/process1"/>
    <dgm:cxn modelId="{B36F41F1-F0C2-4839-9026-CD388E9BD3B2}" type="presOf" srcId="{5C805655-B4A1-4010-BDBE-BF9B75C118FB}" destId="{B4F83FB6-6FCD-4496-BBFE-18C9FDBCD1A0}" srcOrd="1" destOrd="0" presId="urn:microsoft.com/office/officeart/2005/8/layout/process1"/>
    <dgm:cxn modelId="{12540D72-1440-46BC-82F8-CE9EBB6F533C}" type="presParOf" srcId="{F00F6291-D7C2-43B6-8BF6-432B5117A9D5}" destId="{3A6A93F3-FB76-48FC-9211-10A14FD55FB2}" srcOrd="0" destOrd="0" presId="urn:microsoft.com/office/officeart/2005/8/layout/process1"/>
    <dgm:cxn modelId="{A4756494-3C08-4520-A076-94C3CAD3154C}" type="presParOf" srcId="{F00F6291-D7C2-43B6-8BF6-432B5117A9D5}" destId="{15D9675D-D75B-45CC-B135-956E54BD610F}" srcOrd="1" destOrd="0" presId="urn:microsoft.com/office/officeart/2005/8/layout/process1"/>
    <dgm:cxn modelId="{16A752E5-1090-4D35-B1D2-3D69269EF00F}" type="presParOf" srcId="{15D9675D-D75B-45CC-B135-956E54BD610F}" destId="{E71C0F58-6A4D-4DAD-A712-F6393291180F}" srcOrd="0" destOrd="0" presId="urn:microsoft.com/office/officeart/2005/8/layout/process1"/>
    <dgm:cxn modelId="{16D9A327-01C5-4D12-BA0C-6B16D32D91C0}" type="presParOf" srcId="{F00F6291-D7C2-43B6-8BF6-432B5117A9D5}" destId="{33364E5A-FD8E-450C-9042-D7E07D6935C8}" srcOrd="2" destOrd="0" presId="urn:microsoft.com/office/officeart/2005/8/layout/process1"/>
    <dgm:cxn modelId="{64BCEF8C-31C9-4711-96BA-9FD23D2BE983}" type="presParOf" srcId="{F00F6291-D7C2-43B6-8BF6-432B5117A9D5}" destId="{7F09E63E-22C2-436C-B0BF-69616A8D10D5}" srcOrd="3" destOrd="0" presId="urn:microsoft.com/office/officeart/2005/8/layout/process1"/>
    <dgm:cxn modelId="{6B7B8B47-843A-42FC-9D1F-D1AE13A6BCB9}" type="presParOf" srcId="{7F09E63E-22C2-436C-B0BF-69616A8D10D5}" destId="{B4F83FB6-6FCD-4496-BBFE-18C9FDBCD1A0}" srcOrd="0" destOrd="0" presId="urn:microsoft.com/office/officeart/2005/8/layout/process1"/>
    <dgm:cxn modelId="{22CD183B-51FE-492D-ACA9-461D8F3DA0E6}" type="presParOf" srcId="{F00F6291-D7C2-43B6-8BF6-432B5117A9D5}" destId="{D0241328-3422-47EE-A548-9B2D9B4DD612}" srcOrd="4" destOrd="0" presId="urn:microsoft.com/office/officeart/2005/8/layout/process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3F824E55-12A8-4828-9890-CEF4E2090798}" type="doc">
      <dgm:prSet loTypeId="urn:microsoft.com/office/officeart/2005/8/layout/chevron2" loCatId="list" qsTypeId="urn:microsoft.com/office/officeart/2005/8/quickstyle/3d1" qsCatId="3D" csTypeId="urn:microsoft.com/office/officeart/2005/8/colors/colorful2" csCatId="colorful" phldr="1"/>
      <dgm:spPr/>
      <dgm:t>
        <a:bodyPr/>
        <a:lstStyle/>
        <a:p>
          <a:endParaRPr lang="en-US"/>
        </a:p>
      </dgm:t>
    </dgm:pt>
    <dgm:pt modelId="{0449DE79-ACF5-4F82-88CA-CC6568DBC4CF}">
      <dgm:prSet phldrT="[Text]"/>
      <dgm:spPr/>
      <dgm:t>
        <a:bodyPr/>
        <a:lstStyle/>
        <a:p>
          <a:r>
            <a:rPr lang="en-US" b="1" dirty="0"/>
            <a:t>Before</a:t>
          </a:r>
        </a:p>
      </dgm:t>
    </dgm:pt>
    <dgm:pt modelId="{AC4DEB67-23C3-468B-BC20-0B1C43414CD2}" type="parTrans" cxnId="{FF5ED367-7BF0-4716-8EFD-539A1EF7C0D6}">
      <dgm:prSet/>
      <dgm:spPr/>
      <dgm:t>
        <a:bodyPr/>
        <a:lstStyle/>
        <a:p>
          <a:endParaRPr lang="en-US"/>
        </a:p>
      </dgm:t>
    </dgm:pt>
    <dgm:pt modelId="{AC7EE9D0-695E-4EEC-AF99-DA52C34877A2}" type="sibTrans" cxnId="{FF5ED367-7BF0-4716-8EFD-539A1EF7C0D6}">
      <dgm:prSet/>
      <dgm:spPr/>
      <dgm:t>
        <a:bodyPr/>
        <a:lstStyle/>
        <a:p>
          <a:endParaRPr lang="en-US"/>
        </a:p>
      </dgm:t>
    </dgm:pt>
    <dgm:pt modelId="{9BA640EA-CF24-4D50-86CC-344E0BCAE5F7}">
      <dgm:prSet phldrT="[Text]"/>
      <dgm:spPr/>
      <dgm:t>
        <a:bodyPr/>
        <a:lstStyle/>
        <a:p>
          <a:r>
            <a:rPr lang="en-US" dirty="0"/>
            <a:t>When your employee advises you they are pregnant provide them with a copy of the maternity leave procedure and arrange to conduct a risk assessment with them, if there are any areas of concern please liaise with HR, it may be appropriate that advice is received from occupational health</a:t>
          </a:r>
        </a:p>
      </dgm:t>
    </dgm:pt>
    <dgm:pt modelId="{E7CE13E0-D726-4671-8BC2-F5A62D7991E9}" type="parTrans" cxnId="{3BE51C03-A152-48C1-9EE5-0850E0384D3B}">
      <dgm:prSet/>
      <dgm:spPr/>
      <dgm:t>
        <a:bodyPr/>
        <a:lstStyle/>
        <a:p>
          <a:endParaRPr lang="en-US"/>
        </a:p>
      </dgm:t>
    </dgm:pt>
    <dgm:pt modelId="{AA475D47-2BF2-4C73-85DF-D6F37547BA05}" type="sibTrans" cxnId="{3BE51C03-A152-48C1-9EE5-0850E0384D3B}">
      <dgm:prSet/>
      <dgm:spPr/>
      <dgm:t>
        <a:bodyPr/>
        <a:lstStyle/>
        <a:p>
          <a:endParaRPr lang="en-US"/>
        </a:p>
      </dgm:t>
    </dgm:pt>
    <dgm:pt modelId="{E28C0499-DB06-49E1-99DC-2AE1AB45258C}">
      <dgm:prSet phldrT="[Text]"/>
      <dgm:spPr/>
      <dgm:t>
        <a:bodyPr/>
        <a:lstStyle/>
        <a:p>
          <a:r>
            <a:rPr lang="en-US" dirty="0"/>
            <a:t>Discuss your employees maternity leave plans and use of their annual leave entitlements.  The employee will continue to accrue their full annual leave entitlements – it is important you are aware of this and a plan is in place to use up the leave entitlements for the year the employee commences leave and those accrued during leave.  In instances where this has not been discussed an employee may return to work with 42 plus days to use with no plan how to practically facilitate this  </a:t>
          </a:r>
        </a:p>
      </dgm:t>
    </dgm:pt>
    <dgm:pt modelId="{457B12D6-6256-4FF1-8509-91E37093A853}" type="parTrans" cxnId="{AE9522A3-DD53-435E-8D1E-3C0703FE799F}">
      <dgm:prSet/>
      <dgm:spPr/>
      <dgm:t>
        <a:bodyPr/>
        <a:lstStyle/>
        <a:p>
          <a:endParaRPr lang="en-US"/>
        </a:p>
      </dgm:t>
    </dgm:pt>
    <dgm:pt modelId="{BA2DA10C-C980-42DB-8A99-BD4E2A4D7963}" type="sibTrans" cxnId="{AE9522A3-DD53-435E-8D1E-3C0703FE799F}">
      <dgm:prSet/>
      <dgm:spPr/>
      <dgm:t>
        <a:bodyPr/>
        <a:lstStyle/>
        <a:p>
          <a:endParaRPr lang="en-US"/>
        </a:p>
      </dgm:t>
    </dgm:pt>
    <dgm:pt modelId="{E1431BBE-231C-4423-8F2E-CA1951144EAD}">
      <dgm:prSet phldrT="[Text]"/>
      <dgm:spPr/>
      <dgm:t>
        <a:bodyPr/>
        <a:lstStyle/>
        <a:p>
          <a:r>
            <a:rPr lang="en-US" b="1" dirty="0"/>
            <a:t>During</a:t>
          </a:r>
        </a:p>
      </dgm:t>
    </dgm:pt>
    <dgm:pt modelId="{48CF0037-F82E-44D8-B470-8F3774C64186}" type="parTrans" cxnId="{FAC9EAE9-5F51-4E00-9390-2FC0DDAE730A}">
      <dgm:prSet/>
      <dgm:spPr/>
      <dgm:t>
        <a:bodyPr/>
        <a:lstStyle/>
        <a:p>
          <a:endParaRPr lang="en-US"/>
        </a:p>
      </dgm:t>
    </dgm:pt>
    <dgm:pt modelId="{42C946D7-95DA-4F3F-9823-722786A0BAA7}" type="sibTrans" cxnId="{FAC9EAE9-5F51-4E00-9390-2FC0DDAE730A}">
      <dgm:prSet/>
      <dgm:spPr/>
      <dgm:t>
        <a:bodyPr/>
        <a:lstStyle/>
        <a:p>
          <a:endParaRPr lang="en-US"/>
        </a:p>
      </dgm:t>
    </dgm:pt>
    <dgm:pt modelId="{31AB4EEB-4A8D-4999-9493-B543E13D6DAD}">
      <dgm:prSet phldrT="[Text]"/>
      <dgm:spPr/>
      <dgm:t>
        <a:bodyPr/>
        <a:lstStyle/>
        <a:p>
          <a:r>
            <a:rPr lang="en-US" dirty="0"/>
            <a:t>Continue to communicate with your employee as agreed in the communication plan</a:t>
          </a:r>
        </a:p>
      </dgm:t>
    </dgm:pt>
    <dgm:pt modelId="{580AB3C2-2559-4890-8B83-ECF303AC7319}" type="parTrans" cxnId="{238EF381-ACCC-4AE6-A271-2D9B52A4C037}">
      <dgm:prSet/>
      <dgm:spPr/>
      <dgm:t>
        <a:bodyPr/>
        <a:lstStyle/>
        <a:p>
          <a:endParaRPr lang="en-US"/>
        </a:p>
      </dgm:t>
    </dgm:pt>
    <dgm:pt modelId="{E8610447-DA87-45D4-8136-2D5262B96A57}" type="sibTrans" cxnId="{238EF381-ACCC-4AE6-A271-2D9B52A4C037}">
      <dgm:prSet/>
      <dgm:spPr/>
      <dgm:t>
        <a:bodyPr/>
        <a:lstStyle/>
        <a:p>
          <a:endParaRPr lang="en-US"/>
        </a:p>
      </dgm:t>
    </dgm:pt>
    <dgm:pt modelId="{C6529E80-27D8-4E08-83DB-457B0FE399F0}">
      <dgm:prSet phldrT="[Text]"/>
      <dgm:spPr/>
      <dgm:t>
        <a:bodyPr/>
        <a:lstStyle/>
        <a:p>
          <a:r>
            <a:rPr lang="en-US" dirty="0"/>
            <a:t>Agree and record KIT days as appropriate</a:t>
          </a:r>
        </a:p>
      </dgm:t>
    </dgm:pt>
    <dgm:pt modelId="{F9A8E535-F9FF-4F15-B36D-261A0453A884}" type="parTrans" cxnId="{5F1E196C-B4E1-4E7C-B00E-A4422E06716B}">
      <dgm:prSet/>
      <dgm:spPr/>
      <dgm:t>
        <a:bodyPr/>
        <a:lstStyle/>
        <a:p>
          <a:endParaRPr lang="en-US"/>
        </a:p>
      </dgm:t>
    </dgm:pt>
    <dgm:pt modelId="{B6382992-C653-4FB0-90FB-B142D7EDD1BF}" type="sibTrans" cxnId="{5F1E196C-B4E1-4E7C-B00E-A4422E06716B}">
      <dgm:prSet/>
      <dgm:spPr/>
      <dgm:t>
        <a:bodyPr/>
        <a:lstStyle/>
        <a:p>
          <a:endParaRPr lang="en-US"/>
        </a:p>
      </dgm:t>
    </dgm:pt>
    <dgm:pt modelId="{94446D64-229C-4CBD-801C-0D37A8151AC5}">
      <dgm:prSet phldrT="[Text]"/>
      <dgm:spPr/>
      <dgm:t>
        <a:bodyPr/>
        <a:lstStyle/>
        <a:p>
          <a:r>
            <a:rPr lang="en-US" b="1" dirty="0"/>
            <a:t>Returning</a:t>
          </a:r>
        </a:p>
      </dgm:t>
    </dgm:pt>
    <dgm:pt modelId="{0DBC0460-2B00-49E9-8FA8-C8AFD14CAB6F}" type="parTrans" cxnId="{644A3F39-AF19-4914-91CB-99374A2086BB}">
      <dgm:prSet/>
      <dgm:spPr/>
      <dgm:t>
        <a:bodyPr/>
        <a:lstStyle/>
        <a:p>
          <a:endParaRPr lang="en-US"/>
        </a:p>
      </dgm:t>
    </dgm:pt>
    <dgm:pt modelId="{A26C18EB-7CCE-49BD-AC17-9DFC9EF864A3}" type="sibTrans" cxnId="{644A3F39-AF19-4914-91CB-99374A2086BB}">
      <dgm:prSet/>
      <dgm:spPr/>
      <dgm:t>
        <a:bodyPr/>
        <a:lstStyle/>
        <a:p>
          <a:endParaRPr lang="en-US"/>
        </a:p>
      </dgm:t>
    </dgm:pt>
    <dgm:pt modelId="{4CC3044D-E246-41F4-95F8-509719533331}">
      <dgm:prSet phldrT="[Text]"/>
      <dgm:spPr/>
      <dgm:t>
        <a:bodyPr/>
        <a:lstStyle/>
        <a:p>
          <a:r>
            <a:rPr lang="en-US" dirty="0"/>
            <a:t>If the employee is absent due to pregnancy related illness ensure you record this as such on the absence maintenance system</a:t>
          </a:r>
        </a:p>
      </dgm:t>
    </dgm:pt>
    <dgm:pt modelId="{88D64123-33F8-4B2F-8DDC-A9FB7F50BCAA}" type="parTrans" cxnId="{0F1BEEAC-A739-452A-B632-6D5F41C2BB54}">
      <dgm:prSet/>
      <dgm:spPr/>
      <dgm:t>
        <a:bodyPr/>
        <a:lstStyle/>
        <a:p>
          <a:endParaRPr lang="en-US"/>
        </a:p>
      </dgm:t>
    </dgm:pt>
    <dgm:pt modelId="{C8813A73-4A85-4781-A36C-804BCFE2D14C}" type="sibTrans" cxnId="{0F1BEEAC-A739-452A-B632-6D5F41C2BB54}">
      <dgm:prSet/>
      <dgm:spPr/>
      <dgm:t>
        <a:bodyPr/>
        <a:lstStyle/>
        <a:p>
          <a:endParaRPr lang="en-US"/>
        </a:p>
      </dgm:t>
    </dgm:pt>
    <dgm:pt modelId="{4CCD8544-8867-4EA6-81A7-F5015939CF51}">
      <dgm:prSet phldrT="[Text]"/>
      <dgm:spPr/>
      <dgm:t>
        <a:bodyPr/>
        <a:lstStyle/>
        <a:p>
          <a:r>
            <a:rPr lang="en-US" dirty="0"/>
            <a:t>Speak with your employee and be aware of forthcoming antenatal appointments, some appointments may only be made with short notice depending on the circumstances – it is best to maintain open communication during the employees pregnancy to enable you to support them when and if they need this</a:t>
          </a:r>
        </a:p>
      </dgm:t>
    </dgm:pt>
    <dgm:pt modelId="{EA8646AC-F9B4-47E6-B7A3-CE369ADD4FD5}" type="parTrans" cxnId="{ED11C381-0B2C-464C-9D4A-F0AFDECCA974}">
      <dgm:prSet/>
      <dgm:spPr/>
      <dgm:t>
        <a:bodyPr/>
        <a:lstStyle/>
        <a:p>
          <a:endParaRPr lang="en-US"/>
        </a:p>
      </dgm:t>
    </dgm:pt>
    <dgm:pt modelId="{108282AA-CB9E-468D-AFE9-CE71B8978752}" type="sibTrans" cxnId="{ED11C381-0B2C-464C-9D4A-F0AFDECCA974}">
      <dgm:prSet/>
      <dgm:spPr/>
      <dgm:t>
        <a:bodyPr/>
        <a:lstStyle/>
        <a:p>
          <a:endParaRPr lang="en-US"/>
        </a:p>
      </dgm:t>
    </dgm:pt>
    <dgm:pt modelId="{9C077C00-E476-422B-B5EF-CA8615F95A06}">
      <dgm:prSet phldrT="[Text]"/>
      <dgm:spPr/>
      <dgm:t>
        <a:bodyPr/>
        <a:lstStyle/>
        <a:p>
          <a:r>
            <a:rPr lang="en-US" dirty="0"/>
            <a:t>Obtain relevant information from your employee regarding duties to aid you appropriately resource this during their maternity leave period</a:t>
          </a:r>
        </a:p>
      </dgm:t>
    </dgm:pt>
    <dgm:pt modelId="{1A298219-3C62-451F-8E41-2E22A41D9A10}" type="parTrans" cxnId="{182B718E-BE9D-47F9-9EE2-29EA768E81C0}">
      <dgm:prSet/>
      <dgm:spPr/>
      <dgm:t>
        <a:bodyPr/>
        <a:lstStyle/>
        <a:p>
          <a:endParaRPr lang="en-US"/>
        </a:p>
      </dgm:t>
    </dgm:pt>
    <dgm:pt modelId="{10EABB9B-C382-449D-B2BB-79FD9CACB253}" type="sibTrans" cxnId="{182B718E-BE9D-47F9-9EE2-29EA768E81C0}">
      <dgm:prSet/>
      <dgm:spPr/>
      <dgm:t>
        <a:bodyPr/>
        <a:lstStyle/>
        <a:p>
          <a:endParaRPr lang="en-US"/>
        </a:p>
      </dgm:t>
    </dgm:pt>
    <dgm:pt modelId="{C500DD6D-0165-4B64-97BE-299677CFFF69}">
      <dgm:prSet phldrT="[Text]"/>
      <dgm:spPr/>
      <dgm:t>
        <a:bodyPr/>
        <a:lstStyle/>
        <a:p>
          <a:r>
            <a:rPr lang="en-US" dirty="0"/>
            <a:t>Develop a handover timetable with your employee</a:t>
          </a:r>
        </a:p>
      </dgm:t>
    </dgm:pt>
    <dgm:pt modelId="{A091BA2D-AE8C-4917-AE99-00D75FD57590}" type="parTrans" cxnId="{C00227DB-03A5-46BB-BE9C-09FD952A8F5A}">
      <dgm:prSet/>
      <dgm:spPr/>
      <dgm:t>
        <a:bodyPr/>
        <a:lstStyle/>
        <a:p>
          <a:endParaRPr lang="en-US"/>
        </a:p>
      </dgm:t>
    </dgm:pt>
    <dgm:pt modelId="{049BB27B-73A2-42AC-B812-3DC93FF2196C}" type="sibTrans" cxnId="{C00227DB-03A5-46BB-BE9C-09FD952A8F5A}">
      <dgm:prSet/>
      <dgm:spPr/>
      <dgm:t>
        <a:bodyPr/>
        <a:lstStyle/>
        <a:p>
          <a:endParaRPr lang="en-US"/>
        </a:p>
      </dgm:t>
    </dgm:pt>
    <dgm:pt modelId="{293B60B9-4D3D-4272-8072-51565A264248}">
      <dgm:prSet phldrT="[Text]"/>
      <dgm:spPr/>
      <dgm:t>
        <a:bodyPr/>
        <a:lstStyle/>
        <a:p>
          <a:r>
            <a:rPr lang="en-US" dirty="0"/>
            <a:t>Agree a communication plan / touch points with your employee for when they are off, this is to provide updates on staff changes, organisational updates where applicable</a:t>
          </a:r>
        </a:p>
      </dgm:t>
    </dgm:pt>
    <dgm:pt modelId="{F394A553-502F-4216-B69A-398446527101}" type="parTrans" cxnId="{4FC0284B-29D0-461E-B04E-ECE7ADB3888C}">
      <dgm:prSet/>
      <dgm:spPr/>
      <dgm:t>
        <a:bodyPr/>
        <a:lstStyle/>
        <a:p>
          <a:endParaRPr lang="en-US"/>
        </a:p>
      </dgm:t>
    </dgm:pt>
    <dgm:pt modelId="{4C168AB5-33A3-4A2E-86B9-E2BA27D25786}" type="sibTrans" cxnId="{4FC0284B-29D0-461E-B04E-ECE7ADB3888C}">
      <dgm:prSet/>
      <dgm:spPr/>
      <dgm:t>
        <a:bodyPr/>
        <a:lstStyle/>
        <a:p>
          <a:endParaRPr lang="en-US"/>
        </a:p>
      </dgm:t>
    </dgm:pt>
    <dgm:pt modelId="{DCAA70D6-E2E3-407F-895C-354964C7D93C}">
      <dgm:prSet phldrT="[Text]"/>
      <dgm:spPr/>
      <dgm:t>
        <a:bodyPr/>
        <a:lstStyle/>
        <a:p>
          <a:r>
            <a:rPr lang="en-US" dirty="0"/>
            <a:t>Speak with your employee about their return to work – find out what might assist them best to transition back to work</a:t>
          </a:r>
        </a:p>
      </dgm:t>
    </dgm:pt>
    <dgm:pt modelId="{405572A7-23E9-4719-A0D7-269FA9E31204}" type="parTrans" cxnId="{FE66C692-DBC0-4498-AFE9-FAF6E9C184D0}">
      <dgm:prSet/>
      <dgm:spPr/>
      <dgm:t>
        <a:bodyPr/>
        <a:lstStyle/>
        <a:p>
          <a:endParaRPr lang="en-US"/>
        </a:p>
      </dgm:t>
    </dgm:pt>
    <dgm:pt modelId="{8CBAAC73-8084-44FD-9CB4-E045F5A4AB3D}" type="sibTrans" cxnId="{FE66C692-DBC0-4498-AFE9-FAF6E9C184D0}">
      <dgm:prSet/>
      <dgm:spPr/>
      <dgm:t>
        <a:bodyPr/>
        <a:lstStyle/>
        <a:p>
          <a:endParaRPr lang="en-US"/>
        </a:p>
      </dgm:t>
    </dgm:pt>
    <dgm:pt modelId="{6CAFCBEF-BC69-4C34-AACE-B33F201E089F}">
      <dgm:prSet phldrT="[Text]"/>
      <dgm:spPr/>
      <dgm:t>
        <a:bodyPr/>
        <a:lstStyle/>
        <a:p>
          <a:r>
            <a:rPr lang="en-US" dirty="0"/>
            <a:t>If the employee is going to be breastfeeding when they return to work please contact Safety Services who offer support.  They will help make the necessary arrangements and advise on further risk assessments.</a:t>
          </a:r>
        </a:p>
      </dgm:t>
    </dgm:pt>
    <dgm:pt modelId="{B3C8336A-85B0-4F21-A20F-A333A824874D}" type="parTrans" cxnId="{78A69D87-13E5-421D-9AFD-C0DBF6AC9A60}">
      <dgm:prSet/>
      <dgm:spPr/>
      <dgm:t>
        <a:bodyPr/>
        <a:lstStyle/>
        <a:p>
          <a:endParaRPr lang="en-US"/>
        </a:p>
      </dgm:t>
    </dgm:pt>
    <dgm:pt modelId="{642CCFD7-2C0A-4AA1-AE66-9D01838F8164}" type="sibTrans" cxnId="{78A69D87-13E5-421D-9AFD-C0DBF6AC9A60}">
      <dgm:prSet/>
      <dgm:spPr/>
      <dgm:t>
        <a:bodyPr/>
        <a:lstStyle/>
        <a:p>
          <a:endParaRPr lang="en-US"/>
        </a:p>
      </dgm:t>
    </dgm:pt>
    <dgm:pt modelId="{CF7D4E11-CF92-4478-96DF-51E17878F329}">
      <dgm:prSet phldrT="[Text]"/>
      <dgm:spPr/>
      <dgm:t>
        <a:bodyPr/>
        <a:lstStyle/>
        <a:p>
          <a:r>
            <a:rPr lang="en-US" dirty="0"/>
            <a:t>Continue to monitor risks throughout the pregnancy </a:t>
          </a:r>
        </a:p>
      </dgm:t>
    </dgm:pt>
    <dgm:pt modelId="{5031998C-551D-4A48-90A3-99109DE04050}" type="parTrans" cxnId="{28890A01-A721-49FD-A07F-89619CE1956D}">
      <dgm:prSet/>
      <dgm:spPr/>
      <dgm:t>
        <a:bodyPr/>
        <a:lstStyle/>
        <a:p>
          <a:endParaRPr lang="en-US"/>
        </a:p>
      </dgm:t>
    </dgm:pt>
    <dgm:pt modelId="{2DBD5BA7-FE4D-4C8E-9EE6-71F08F399723}" type="sibTrans" cxnId="{28890A01-A721-49FD-A07F-89619CE1956D}">
      <dgm:prSet/>
      <dgm:spPr/>
      <dgm:t>
        <a:bodyPr/>
        <a:lstStyle/>
        <a:p>
          <a:endParaRPr lang="en-US"/>
        </a:p>
      </dgm:t>
    </dgm:pt>
    <dgm:pt modelId="{830DEF73-B9D0-4A5B-B064-9A9455D8EC5F}">
      <dgm:prSet phldrT="[Text]"/>
      <dgm:spPr/>
      <dgm:t>
        <a:bodyPr/>
        <a:lstStyle/>
        <a:p>
          <a:r>
            <a:rPr lang="en-US" dirty="0"/>
            <a:t>If you are recruiting someone to fulfil the duties during the leave period make an application to the </a:t>
          </a:r>
          <a:r>
            <a:rPr lang="en-US" b="1" dirty="0"/>
            <a:t>maternity fund </a:t>
          </a:r>
          <a:r>
            <a:rPr lang="en-US" b="0" dirty="0"/>
            <a:t>to assist with this payment.  </a:t>
          </a:r>
          <a:r>
            <a:rPr lang="en-US" b="0" dirty="0">
              <a:solidFill>
                <a:schemeClr val="tx1"/>
              </a:solidFill>
            </a:rPr>
            <a:t>Please see the full details regarding the maternity fun</a:t>
          </a:r>
          <a:r>
            <a:rPr lang="en-US" b="0" dirty="0">
              <a:solidFill>
                <a:schemeClr val="accent1"/>
              </a:solidFill>
            </a:rPr>
            <a:t>d </a:t>
          </a:r>
          <a:r>
            <a:rPr lang="en-US" b="0" dirty="0">
              <a:solidFill>
                <a:schemeClr val="accent1"/>
              </a:solidFill>
              <a:hlinkClick xmlns:r="http://schemas.openxmlformats.org/officeDocument/2006/relationships" r:id="rId1"/>
            </a:rPr>
            <a:t>here</a:t>
          </a:r>
          <a:r>
            <a:rPr lang="en-US" b="0" dirty="0">
              <a:solidFill>
                <a:schemeClr val="accent1"/>
              </a:solidFill>
            </a:rPr>
            <a:t>.</a:t>
          </a:r>
          <a:endParaRPr lang="en-US" b="1" dirty="0">
            <a:solidFill>
              <a:schemeClr val="accent1"/>
            </a:solidFill>
          </a:endParaRPr>
        </a:p>
      </dgm:t>
    </dgm:pt>
    <dgm:pt modelId="{6D051946-AB1E-408C-BE8B-D88C1126C25A}" type="parTrans" cxnId="{5E4627C2-6C46-4F79-9007-8C13950982FE}">
      <dgm:prSet/>
      <dgm:spPr/>
      <dgm:t>
        <a:bodyPr/>
        <a:lstStyle/>
        <a:p>
          <a:endParaRPr lang="en-US"/>
        </a:p>
      </dgm:t>
    </dgm:pt>
    <dgm:pt modelId="{8777447F-69A9-418B-8EA9-E8607FB049B5}" type="sibTrans" cxnId="{5E4627C2-6C46-4F79-9007-8C13950982FE}">
      <dgm:prSet/>
      <dgm:spPr/>
      <dgm:t>
        <a:bodyPr/>
        <a:lstStyle/>
        <a:p>
          <a:endParaRPr lang="en-US"/>
        </a:p>
      </dgm:t>
    </dgm:pt>
    <dgm:pt modelId="{520D8C51-B812-4D1E-9D5C-E839409DF83C}">
      <dgm:prSet phldrT="[Text]"/>
      <dgm:spPr/>
      <dgm:t>
        <a:bodyPr/>
        <a:lstStyle/>
        <a:p>
          <a:r>
            <a:rPr lang="en-US" dirty="0"/>
            <a:t>Conduct a return to work meeting with your employee</a:t>
          </a:r>
          <a:endParaRPr lang="en-US" dirty="0">
            <a:solidFill>
              <a:schemeClr val="accent1"/>
            </a:solidFill>
          </a:endParaRPr>
        </a:p>
      </dgm:t>
    </dgm:pt>
    <dgm:pt modelId="{98813A33-EC51-4601-91C8-033E907B3D18}" type="sibTrans" cxnId="{77CACFAB-BC55-409F-84A4-3343535826B1}">
      <dgm:prSet/>
      <dgm:spPr/>
      <dgm:t>
        <a:bodyPr/>
        <a:lstStyle/>
        <a:p>
          <a:endParaRPr lang="en-US"/>
        </a:p>
      </dgm:t>
    </dgm:pt>
    <dgm:pt modelId="{58C19153-28D0-4F7F-A8B6-A4A8A870590B}" type="parTrans" cxnId="{77CACFAB-BC55-409F-84A4-3343535826B1}">
      <dgm:prSet/>
      <dgm:spPr/>
      <dgm:t>
        <a:bodyPr/>
        <a:lstStyle/>
        <a:p>
          <a:endParaRPr lang="en-US"/>
        </a:p>
      </dgm:t>
    </dgm:pt>
    <dgm:pt modelId="{8113092A-CD71-4997-BBAE-59E73A6F3993}">
      <dgm:prSet phldrT="[Text]"/>
      <dgm:spPr/>
      <dgm:t>
        <a:bodyPr/>
        <a:lstStyle/>
        <a:p>
          <a:r>
            <a:rPr lang="en-US" dirty="0"/>
            <a:t>Approve use of KIT days if this has not been recorded during the leave</a:t>
          </a:r>
          <a:endParaRPr lang="en-US" dirty="0">
            <a:solidFill>
              <a:schemeClr val="accent1"/>
            </a:solidFill>
          </a:endParaRPr>
        </a:p>
      </dgm:t>
    </dgm:pt>
    <dgm:pt modelId="{7474E60A-C5D6-4CC8-99CA-51845FB5854F}" type="sibTrans" cxnId="{959F14A3-6ABF-4A33-91F6-8968C8991F19}">
      <dgm:prSet/>
      <dgm:spPr/>
    </dgm:pt>
    <dgm:pt modelId="{89B1FC0F-0D42-46A1-9215-05948D2C8FF9}" type="parTrans" cxnId="{959F14A3-6ABF-4A33-91F6-8968C8991F19}">
      <dgm:prSet/>
      <dgm:spPr/>
    </dgm:pt>
    <dgm:pt modelId="{4A4AC7C9-25D0-4B85-9A93-2D1B765C45B2}">
      <dgm:prSet phldrT="[Text]"/>
      <dgm:spPr/>
      <dgm:t>
        <a:bodyPr/>
        <a:lstStyle/>
        <a:p>
          <a:r>
            <a:rPr lang="en-US" dirty="0"/>
            <a:t>Be aware your employee may be considering applying for flexible working, discuss this with them if they suggest this to you and ask them to complete a flexible working application where applicable.  For details on the policy and application form see </a:t>
          </a:r>
          <a:r>
            <a:rPr lang="en-US" dirty="0">
              <a:hlinkClick xmlns:r="http://schemas.openxmlformats.org/officeDocument/2006/relationships" r:id="rId2"/>
            </a:rPr>
            <a:t>here</a:t>
          </a:r>
          <a:r>
            <a:rPr lang="en-US" dirty="0"/>
            <a:t>. </a:t>
          </a:r>
          <a:r>
            <a:rPr lang="en-GB" dirty="0"/>
            <a:t> </a:t>
          </a:r>
          <a:endParaRPr lang="en-US" dirty="0"/>
        </a:p>
      </dgm:t>
    </dgm:pt>
    <dgm:pt modelId="{A428CE58-B91C-462C-BC57-0D0F17F0860B}" type="sibTrans" cxnId="{B62BE7EA-37CB-4368-B1CE-8B02F5330EE5}">
      <dgm:prSet/>
      <dgm:spPr/>
      <dgm:t>
        <a:bodyPr/>
        <a:lstStyle/>
        <a:p>
          <a:endParaRPr lang="en-US"/>
        </a:p>
      </dgm:t>
    </dgm:pt>
    <dgm:pt modelId="{42DD5641-98DC-475C-A491-E5E7CF8F41B0}" type="parTrans" cxnId="{B62BE7EA-37CB-4368-B1CE-8B02F5330EE5}">
      <dgm:prSet/>
      <dgm:spPr/>
      <dgm:t>
        <a:bodyPr/>
        <a:lstStyle/>
        <a:p>
          <a:endParaRPr lang="en-US"/>
        </a:p>
      </dgm:t>
    </dgm:pt>
    <dgm:pt modelId="{0ABC4AFA-710B-42BF-8585-55CF2C5D975F}">
      <dgm:prSet phldrT="[Text]"/>
      <dgm:spPr/>
      <dgm:t>
        <a:bodyPr/>
        <a:lstStyle/>
        <a:p>
          <a:r>
            <a:rPr lang="en-US" dirty="0"/>
            <a:t>Schedule routine meetings with your employee to periodically review how they are settling back into working life</a:t>
          </a:r>
        </a:p>
      </dgm:t>
    </dgm:pt>
    <dgm:pt modelId="{D2A92355-37D8-4B18-82BE-AF67353C5823}" type="sibTrans" cxnId="{7C28B69D-C529-4702-9271-ED3F9C56BDF3}">
      <dgm:prSet/>
      <dgm:spPr/>
      <dgm:t>
        <a:bodyPr/>
        <a:lstStyle/>
        <a:p>
          <a:endParaRPr lang="en-US"/>
        </a:p>
      </dgm:t>
    </dgm:pt>
    <dgm:pt modelId="{7B4A115E-3466-458C-90D0-30A3E919876F}" type="parTrans" cxnId="{7C28B69D-C529-4702-9271-ED3F9C56BDF3}">
      <dgm:prSet/>
      <dgm:spPr/>
      <dgm:t>
        <a:bodyPr/>
        <a:lstStyle/>
        <a:p>
          <a:endParaRPr lang="en-US"/>
        </a:p>
      </dgm:t>
    </dgm:pt>
    <dgm:pt modelId="{381B64AF-5446-49F6-A196-174725A64C7E}" type="pres">
      <dgm:prSet presAssocID="{3F824E55-12A8-4828-9890-CEF4E2090798}" presName="linearFlow" presStyleCnt="0">
        <dgm:presLayoutVars>
          <dgm:dir/>
          <dgm:animLvl val="lvl"/>
          <dgm:resizeHandles val="exact"/>
        </dgm:presLayoutVars>
      </dgm:prSet>
      <dgm:spPr/>
    </dgm:pt>
    <dgm:pt modelId="{57F0798B-1363-42CD-BE6A-E8DC043BE9C7}" type="pres">
      <dgm:prSet presAssocID="{0449DE79-ACF5-4F82-88CA-CC6568DBC4CF}" presName="composite" presStyleCnt="0"/>
      <dgm:spPr/>
    </dgm:pt>
    <dgm:pt modelId="{C08CDE6C-F549-4A97-BFF7-B136EB9C46B8}" type="pres">
      <dgm:prSet presAssocID="{0449DE79-ACF5-4F82-88CA-CC6568DBC4CF}" presName="parentText" presStyleLbl="alignNode1" presStyleIdx="0" presStyleCnt="3">
        <dgm:presLayoutVars>
          <dgm:chMax val="1"/>
          <dgm:bulletEnabled val="1"/>
        </dgm:presLayoutVars>
      </dgm:prSet>
      <dgm:spPr/>
    </dgm:pt>
    <dgm:pt modelId="{A01079BA-29EC-4F29-BA52-2C9AB399500C}" type="pres">
      <dgm:prSet presAssocID="{0449DE79-ACF5-4F82-88CA-CC6568DBC4CF}" presName="descendantText" presStyleLbl="alignAcc1" presStyleIdx="0" presStyleCnt="3" custLinFactNeighborX="0" custLinFactNeighborY="282">
        <dgm:presLayoutVars>
          <dgm:bulletEnabled val="1"/>
        </dgm:presLayoutVars>
      </dgm:prSet>
      <dgm:spPr/>
    </dgm:pt>
    <dgm:pt modelId="{AA59DE67-AEE2-4F79-B4B8-53AA25B1AA0A}" type="pres">
      <dgm:prSet presAssocID="{AC7EE9D0-695E-4EEC-AF99-DA52C34877A2}" presName="sp" presStyleCnt="0"/>
      <dgm:spPr/>
    </dgm:pt>
    <dgm:pt modelId="{BB0B6BB8-4F83-43DF-9A67-2287FE2D215B}" type="pres">
      <dgm:prSet presAssocID="{E1431BBE-231C-4423-8F2E-CA1951144EAD}" presName="composite" presStyleCnt="0"/>
      <dgm:spPr/>
    </dgm:pt>
    <dgm:pt modelId="{C867AAAA-CBB4-4ABD-9673-2FCAD408AD42}" type="pres">
      <dgm:prSet presAssocID="{E1431BBE-231C-4423-8F2E-CA1951144EAD}" presName="parentText" presStyleLbl="alignNode1" presStyleIdx="1" presStyleCnt="3">
        <dgm:presLayoutVars>
          <dgm:chMax val="1"/>
          <dgm:bulletEnabled val="1"/>
        </dgm:presLayoutVars>
      </dgm:prSet>
      <dgm:spPr/>
    </dgm:pt>
    <dgm:pt modelId="{6FF4B819-73FF-4A07-9F19-F2652F27293C}" type="pres">
      <dgm:prSet presAssocID="{E1431BBE-231C-4423-8F2E-CA1951144EAD}" presName="descendantText" presStyleLbl="alignAcc1" presStyleIdx="1" presStyleCnt="3">
        <dgm:presLayoutVars>
          <dgm:bulletEnabled val="1"/>
        </dgm:presLayoutVars>
      </dgm:prSet>
      <dgm:spPr/>
    </dgm:pt>
    <dgm:pt modelId="{546B5AD0-3C3E-4289-9E83-31E383A88885}" type="pres">
      <dgm:prSet presAssocID="{42C946D7-95DA-4F3F-9823-722786A0BAA7}" presName="sp" presStyleCnt="0"/>
      <dgm:spPr/>
    </dgm:pt>
    <dgm:pt modelId="{5C9D1E99-B290-455C-980D-29963C1164C1}" type="pres">
      <dgm:prSet presAssocID="{94446D64-229C-4CBD-801C-0D37A8151AC5}" presName="composite" presStyleCnt="0"/>
      <dgm:spPr/>
    </dgm:pt>
    <dgm:pt modelId="{93F47A5F-1714-49AC-8B36-6B7AE128A0C1}" type="pres">
      <dgm:prSet presAssocID="{94446D64-229C-4CBD-801C-0D37A8151AC5}" presName="parentText" presStyleLbl="alignNode1" presStyleIdx="2" presStyleCnt="3">
        <dgm:presLayoutVars>
          <dgm:chMax val="1"/>
          <dgm:bulletEnabled val="1"/>
        </dgm:presLayoutVars>
      </dgm:prSet>
      <dgm:spPr/>
    </dgm:pt>
    <dgm:pt modelId="{DF6AA0F1-D599-4464-9D5B-194C0DCA49F9}" type="pres">
      <dgm:prSet presAssocID="{94446D64-229C-4CBD-801C-0D37A8151AC5}" presName="descendantText" presStyleLbl="alignAcc1" presStyleIdx="2" presStyleCnt="3">
        <dgm:presLayoutVars>
          <dgm:bulletEnabled val="1"/>
        </dgm:presLayoutVars>
      </dgm:prSet>
      <dgm:spPr/>
    </dgm:pt>
  </dgm:ptLst>
  <dgm:cxnLst>
    <dgm:cxn modelId="{28890A01-A721-49FD-A07F-89619CE1956D}" srcId="{0449DE79-ACF5-4F82-88CA-CC6568DBC4CF}" destId="{CF7D4E11-CF92-4478-96DF-51E17878F329}" srcOrd="1" destOrd="0" parTransId="{5031998C-551D-4A48-90A3-99109DE04050}" sibTransId="{2DBD5BA7-FE4D-4C8E-9EE6-71F08F399723}"/>
    <dgm:cxn modelId="{C9710002-1200-4C7B-8057-58FDAFB63EA6}" type="presOf" srcId="{293B60B9-4D3D-4272-8072-51565A264248}" destId="{A01079BA-29EC-4F29-BA52-2C9AB399500C}" srcOrd="0" destOrd="8" presId="urn:microsoft.com/office/officeart/2005/8/layout/chevron2"/>
    <dgm:cxn modelId="{BB5E5102-6A07-4BDA-881E-D6EFC45319B0}" type="presOf" srcId="{31AB4EEB-4A8D-4999-9493-B543E13D6DAD}" destId="{6FF4B819-73FF-4A07-9F19-F2652F27293C}" srcOrd="0" destOrd="0" presId="urn:microsoft.com/office/officeart/2005/8/layout/chevron2"/>
    <dgm:cxn modelId="{3BE51C03-A152-48C1-9EE5-0850E0384D3B}" srcId="{0449DE79-ACF5-4F82-88CA-CC6568DBC4CF}" destId="{9BA640EA-CF24-4D50-86CC-344E0BCAE5F7}" srcOrd="0" destOrd="0" parTransId="{E7CE13E0-D726-4671-8BC2-F5A62D7991E9}" sibTransId="{AA475D47-2BF2-4C73-85DF-D6F37547BA05}"/>
    <dgm:cxn modelId="{6EE3190C-98F5-4115-88F7-2EEE8E5AF266}" type="presOf" srcId="{4A4AC7C9-25D0-4B85-9A93-2D1B765C45B2}" destId="{DF6AA0F1-D599-4464-9D5B-194C0DCA49F9}" srcOrd="0" destOrd="2" presId="urn:microsoft.com/office/officeart/2005/8/layout/chevron2"/>
    <dgm:cxn modelId="{8375320C-A573-49FB-896A-47E191711C46}" type="presOf" srcId="{0ABC4AFA-710B-42BF-8585-55CF2C5D975F}" destId="{DF6AA0F1-D599-4464-9D5B-194C0DCA49F9}" srcOrd="0" destOrd="3" presId="urn:microsoft.com/office/officeart/2005/8/layout/chevron2"/>
    <dgm:cxn modelId="{1D37381F-5908-40AA-94EC-D5BC7CC480F5}" type="presOf" srcId="{8113092A-CD71-4997-BBAE-59E73A6F3993}" destId="{DF6AA0F1-D599-4464-9D5B-194C0DCA49F9}" srcOrd="0" destOrd="1" presId="urn:microsoft.com/office/officeart/2005/8/layout/chevron2"/>
    <dgm:cxn modelId="{4417042E-DC4E-4EAD-ADF8-549861FF3EF2}" type="presOf" srcId="{C6529E80-27D8-4E08-83DB-457B0FE399F0}" destId="{6FF4B819-73FF-4A07-9F19-F2652F27293C}" srcOrd="0" destOrd="1" presId="urn:microsoft.com/office/officeart/2005/8/layout/chevron2"/>
    <dgm:cxn modelId="{644A3F39-AF19-4914-91CB-99374A2086BB}" srcId="{3F824E55-12A8-4828-9890-CEF4E2090798}" destId="{94446D64-229C-4CBD-801C-0D37A8151AC5}" srcOrd="2" destOrd="0" parTransId="{0DBC0460-2B00-49E9-8FA8-C8AFD14CAB6F}" sibTransId="{A26C18EB-7CCE-49BD-AC17-9DFC9EF864A3}"/>
    <dgm:cxn modelId="{DC028563-5F2A-417C-95F0-5F8D96E4DED3}" type="presOf" srcId="{4CC3044D-E246-41F4-95F8-509719533331}" destId="{A01079BA-29EC-4F29-BA52-2C9AB399500C}" srcOrd="0" destOrd="4" presId="urn:microsoft.com/office/officeart/2005/8/layout/chevron2"/>
    <dgm:cxn modelId="{FF5ED367-7BF0-4716-8EFD-539A1EF7C0D6}" srcId="{3F824E55-12A8-4828-9890-CEF4E2090798}" destId="{0449DE79-ACF5-4F82-88CA-CC6568DBC4CF}" srcOrd="0" destOrd="0" parTransId="{AC4DEB67-23C3-468B-BC20-0B1C43414CD2}" sibTransId="{AC7EE9D0-695E-4EEC-AF99-DA52C34877A2}"/>
    <dgm:cxn modelId="{4FC0284B-29D0-461E-B04E-ECE7ADB3888C}" srcId="{0449DE79-ACF5-4F82-88CA-CC6568DBC4CF}" destId="{293B60B9-4D3D-4272-8072-51565A264248}" srcOrd="8" destOrd="0" parTransId="{F394A553-502F-4216-B69A-398446527101}" sibTransId="{4C168AB5-33A3-4A2E-86B9-E2BA27D25786}"/>
    <dgm:cxn modelId="{5F1E196C-B4E1-4E7C-B00E-A4422E06716B}" srcId="{E1431BBE-231C-4423-8F2E-CA1951144EAD}" destId="{C6529E80-27D8-4E08-83DB-457B0FE399F0}" srcOrd="1" destOrd="0" parTransId="{F9A8E535-F9FF-4F15-B36D-261A0453A884}" sibTransId="{B6382992-C653-4FB0-90FB-B142D7EDD1BF}"/>
    <dgm:cxn modelId="{9F635B5A-2DD4-4AE5-A95B-D405CDE74A89}" type="presOf" srcId="{4CCD8544-8867-4EA6-81A7-F5015939CF51}" destId="{A01079BA-29EC-4F29-BA52-2C9AB399500C}" srcOrd="0" destOrd="2" presId="urn:microsoft.com/office/officeart/2005/8/layout/chevron2"/>
    <dgm:cxn modelId="{ED11C381-0B2C-464C-9D4A-F0AFDECCA974}" srcId="{0449DE79-ACF5-4F82-88CA-CC6568DBC4CF}" destId="{4CCD8544-8867-4EA6-81A7-F5015939CF51}" srcOrd="2" destOrd="0" parTransId="{EA8646AC-F9B4-47E6-B7A3-CE369ADD4FD5}" sibTransId="{108282AA-CB9E-468D-AFE9-CE71B8978752}"/>
    <dgm:cxn modelId="{238EF381-ACCC-4AE6-A271-2D9B52A4C037}" srcId="{E1431BBE-231C-4423-8F2E-CA1951144EAD}" destId="{31AB4EEB-4A8D-4999-9493-B543E13D6DAD}" srcOrd="0" destOrd="0" parTransId="{580AB3C2-2559-4890-8B83-ECF303AC7319}" sibTransId="{E8610447-DA87-45D4-8136-2D5262B96A57}"/>
    <dgm:cxn modelId="{78A69D87-13E5-421D-9AFD-C0DBF6AC9A60}" srcId="{E1431BBE-231C-4423-8F2E-CA1951144EAD}" destId="{6CAFCBEF-BC69-4C34-AACE-B33F201E089F}" srcOrd="3" destOrd="0" parTransId="{B3C8336A-85B0-4F21-A20F-A333A824874D}" sibTransId="{642CCFD7-2C0A-4AA1-AE66-9D01838F8164}"/>
    <dgm:cxn modelId="{182B718E-BE9D-47F9-9EE2-29EA768E81C0}" srcId="{0449DE79-ACF5-4F82-88CA-CC6568DBC4CF}" destId="{9C077C00-E476-422B-B5EF-CA8615F95A06}" srcOrd="5" destOrd="0" parTransId="{1A298219-3C62-451F-8E41-2E22A41D9A10}" sibTransId="{10EABB9B-C382-449D-B2BB-79FD9CACB253}"/>
    <dgm:cxn modelId="{C305A08F-1D98-41E9-966D-E4ED99099348}" type="presOf" srcId="{830DEF73-B9D0-4A5B-B064-9A9455D8EC5F}" destId="{A01079BA-29EC-4F29-BA52-2C9AB399500C}" srcOrd="0" destOrd="6" presId="urn:microsoft.com/office/officeart/2005/8/layout/chevron2"/>
    <dgm:cxn modelId="{49DEF791-9B22-44A6-BC8A-0E2FE5CE672D}" type="presOf" srcId="{C500DD6D-0165-4B64-97BE-299677CFFF69}" destId="{A01079BA-29EC-4F29-BA52-2C9AB399500C}" srcOrd="0" destOrd="7" presId="urn:microsoft.com/office/officeart/2005/8/layout/chevron2"/>
    <dgm:cxn modelId="{FE66C692-DBC0-4498-AFE9-FAF6E9C184D0}" srcId="{E1431BBE-231C-4423-8F2E-CA1951144EAD}" destId="{DCAA70D6-E2E3-407F-895C-354964C7D93C}" srcOrd="2" destOrd="0" parTransId="{405572A7-23E9-4719-A0D7-269FA9E31204}" sibTransId="{8CBAAC73-8084-44FD-9CB4-E045F5A4AB3D}"/>
    <dgm:cxn modelId="{75F95D94-9C3E-4183-9156-A030D5B0AB8C}" type="presOf" srcId="{9C077C00-E476-422B-B5EF-CA8615F95A06}" destId="{A01079BA-29EC-4F29-BA52-2C9AB399500C}" srcOrd="0" destOrd="5" presId="urn:microsoft.com/office/officeart/2005/8/layout/chevron2"/>
    <dgm:cxn modelId="{7C28B69D-C529-4702-9271-ED3F9C56BDF3}" srcId="{94446D64-229C-4CBD-801C-0D37A8151AC5}" destId="{0ABC4AFA-710B-42BF-8585-55CF2C5D975F}" srcOrd="3" destOrd="0" parTransId="{7B4A115E-3466-458C-90D0-30A3E919876F}" sibTransId="{D2A92355-37D8-4B18-82BE-AF67353C5823}"/>
    <dgm:cxn modelId="{08910CA1-BB5D-40CD-92D1-32E24F38B159}" type="presOf" srcId="{E1431BBE-231C-4423-8F2E-CA1951144EAD}" destId="{C867AAAA-CBB4-4ABD-9673-2FCAD408AD42}" srcOrd="0" destOrd="0" presId="urn:microsoft.com/office/officeart/2005/8/layout/chevron2"/>
    <dgm:cxn modelId="{F2154EA1-46F2-4DFC-BFAB-914FD73AA9AF}" type="presOf" srcId="{E28C0499-DB06-49E1-99DC-2AE1AB45258C}" destId="{A01079BA-29EC-4F29-BA52-2C9AB399500C}" srcOrd="0" destOrd="3" presId="urn:microsoft.com/office/officeart/2005/8/layout/chevron2"/>
    <dgm:cxn modelId="{959F14A3-6ABF-4A33-91F6-8968C8991F19}" srcId="{94446D64-229C-4CBD-801C-0D37A8151AC5}" destId="{8113092A-CD71-4997-BBAE-59E73A6F3993}" srcOrd="1" destOrd="0" parTransId="{89B1FC0F-0D42-46A1-9215-05948D2C8FF9}" sibTransId="{7474E60A-C5D6-4CC8-99CA-51845FB5854F}"/>
    <dgm:cxn modelId="{AE9522A3-DD53-435E-8D1E-3C0703FE799F}" srcId="{0449DE79-ACF5-4F82-88CA-CC6568DBC4CF}" destId="{E28C0499-DB06-49E1-99DC-2AE1AB45258C}" srcOrd="3" destOrd="0" parTransId="{457B12D6-6256-4FF1-8509-91E37093A853}" sibTransId="{BA2DA10C-C980-42DB-8A99-BD4E2A4D7963}"/>
    <dgm:cxn modelId="{77CACFAB-BC55-409F-84A4-3343535826B1}" srcId="{94446D64-229C-4CBD-801C-0D37A8151AC5}" destId="{520D8C51-B812-4D1E-9D5C-E839409DF83C}" srcOrd="0" destOrd="0" parTransId="{58C19153-28D0-4F7F-A8B6-A4A8A870590B}" sibTransId="{98813A33-EC51-4601-91C8-033E907B3D18}"/>
    <dgm:cxn modelId="{0F1BEEAC-A739-452A-B632-6D5F41C2BB54}" srcId="{0449DE79-ACF5-4F82-88CA-CC6568DBC4CF}" destId="{4CC3044D-E246-41F4-95F8-509719533331}" srcOrd="4" destOrd="0" parTransId="{88D64123-33F8-4B2F-8DDC-A9FB7F50BCAA}" sibTransId="{C8813A73-4A85-4781-A36C-804BCFE2D14C}"/>
    <dgm:cxn modelId="{5E4627C2-6C46-4F79-9007-8C13950982FE}" srcId="{0449DE79-ACF5-4F82-88CA-CC6568DBC4CF}" destId="{830DEF73-B9D0-4A5B-B064-9A9455D8EC5F}" srcOrd="6" destOrd="0" parTransId="{6D051946-AB1E-408C-BE8B-D88C1126C25A}" sibTransId="{8777447F-69A9-418B-8EA9-E8607FB049B5}"/>
    <dgm:cxn modelId="{A6B928C5-BBF0-41EE-B363-9ED6513DF84C}" type="presOf" srcId="{0449DE79-ACF5-4F82-88CA-CC6568DBC4CF}" destId="{C08CDE6C-F549-4A97-BFF7-B136EB9C46B8}" srcOrd="0" destOrd="0" presId="urn:microsoft.com/office/officeart/2005/8/layout/chevron2"/>
    <dgm:cxn modelId="{9A1871C9-19C4-409E-87F0-8FCF849C8BBE}" type="presOf" srcId="{CF7D4E11-CF92-4478-96DF-51E17878F329}" destId="{A01079BA-29EC-4F29-BA52-2C9AB399500C}" srcOrd="0" destOrd="1" presId="urn:microsoft.com/office/officeart/2005/8/layout/chevron2"/>
    <dgm:cxn modelId="{02AF79CB-5A21-493E-B2F9-BF395F332872}" type="presOf" srcId="{520D8C51-B812-4D1E-9D5C-E839409DF83C}" destId="{DF6AA0F1-D599-4464-9D5B-194C0DCA49F9}" srcOrd="0" destOrd="0" presId="urn:microsoft.com/office/officeart/2005/8/layout/chevron2"/>
    <dgm:cxn modelId="{7339D0CD-8C6B-44DC-ACA2-917472779D3C}" type="presOf" srcId="{DCAA70D6-E2E3-407F-895C-354964C7D93C}" destId="{6FF4B819-73FF-4A07-9F19-F2652F27293C}" srcOrd="0" destOrd="2" presId="urn:microsoft.com/office/officeart/2005/8/layout/chevron2"/>
    <dgm:cxn modelId="{C00227DB-03A5-46BB-BE9C-09FD952A8F5A}" srcId="{0449DE79-ACF5-4F82-88CA-CC6568DBC4CF}" destId="{C500DD6D-0165-4B64-97BE-299677CFFF69}" srcOrd="7" destOrd="0" parTransId="{A091BA2D-AE8C-4917-AE99-00D75FD57590}" sibTransId="{049BB27B-73A2-42AC-B812-3DC93FF2196C}"/>
    <dgm:cxn modelId="{FAC9EAE9-5F51-4E00-9390-2FC0DDAE730A}" srcId="{3F824E55-12A8-4828-9890-CEF4E2090798}" destId="{E1431BBE-231C-4423-8F2E-CA1951144EAD}" srcOrd="1" destOrd="0" parTransId="{48CF0037-F82E-44D8-B470-8F3774C64186}" sibTransId="{42C946D7-95DA-4F3F-9823-722786A0BAA7}"/>
    <dgm:cxn modelId="{B62BE7EA-37CB-4368-B1CE-8B02F5330EE5}" srcId="{94446D64-229C-4CBD-801C-0D37A8151AC5}" destId="{4A4AC7C9-25D0-4B85-9A93-2D1B765C45B2}" srcOrd="2" destOrd="0" parTransId="{42DD5641-98DC-475C-A491-E5E7CF8F41B0}" sibTransId="{A428CE58-B91C-462C-BC57-0D0F17F0860B}"/>
    <dgm:cxn modelId="{B55E21F2-6A58-462B-9191-58FD7F18DF5C}" type="presOf" srcId="{9BA640EA-CF24-4D50-86CC-344E0BCAE5F7}" destId="{A01079BA-29EC-4F29-BA52-2C9AB399500C}" srcOrd="0" destOrd="0" presId="urn:microsoft.com/office/officeart/2005/8/layout/chevron2"/>
    <dgm:cxn modelId="{F4A4E3F8-B1A2-4F36-AD0D-28F77998A444}" type="presOf" srcId="{6CAFCBEF-BC69-4C34-AACE-B33F201E089F}" destId="{6FF4B819-73FF-4A07-9F19-F2652F27293C}" srcOrd="0" destOrd="3" presId="urn:microsoft.com/office/officeart/2005/8/layout/chevron2"/>
    <dgm:cxn modelId="{737B77FB-09A5-4869-B02D-B8FB7EB1480A}" type="presOf" srcId="{94446D64-229C-4CBD-801C-0D37A8151AC5}" destId="{93F47A5F-1714-49AC-8B36-6B7AE128A0C1}" srcOrd="0" destOrd="0" presId="urn:microsoft.com/office/officeart/2005/8/layout/chevron2"/>
    <dgm:cxn modelId="{54225AFE-E2C3-434F-A9FB-582E82DB9586}" type="presOf" srcId="{3F824E55-12A8-4828-9890-CEF4E2090798}" destId="{381B64AF-5446-49F6-A196-174725A64C7E}" srcOrd="0" destOrd="0" presId="urn:microsoft.com/office/officeart/2005/8/layout/chevron2"/>
    <dgm:cxn modelId="{DC18E365-0934-429B-A63F-D4741A95CFBE}" type="presParOf" srcId="{381B64AF-5446-49F6-A196-174725A64C7E}" destId="{57F0798B-1363-42CD-BE6A-E8DC043BE9C7}" srcOrd="0" destOrd="0" presId="urn:microsoft.com/office/officeart/2005/8/layout/chevron2"/>
    <dgm:cxn modelId="{EACD1BB5-10AE-4513-B1F7-DDF851A1053B}" type="presParOf" srcId="{57F0798B-1363-42CD-BE6A-E8DC043BE9C7}" destId="{C08CDE6C-F549-4A97-BFF7-B136EB9C46B8}" srcOrd="0" destOrd="0" presId="urn:microsoft.com/office/officeart/2005/8/layout/chevron2"/>
    <dgm:cxn modelId="{1FFCD44C-D097-4653-81CD-C4CB20EBA370}" type="presParOf" srcId="{57F0798B-1363-42CD-BE6A-E8DC043BE9C7}" destId="{A01079BA-29EC-4F29-BA52-2C9AB399500C}" srcOrd="1" destOrd="0" presId="urn:microsoft.com/office/officeart/2005/8/layout/chevron2"/>
    <dgm:cxn modelId="{4BB3A21F-3C4C-41F2-89C1-3BB18C5388D4}" type="presParOf" srcId="{381B64AF-5446-49F6-A196-174725A64C7E}" destId="{AA59DE67-AEE2-4F79-B4B8-53AA25B1AA0A}" srcOrd="1" destOrd="0" presId="urn:microsoft.com/office/officeart/2005/8/layout/chevron2"/>
    <dgm:cxn modelId="{77150A1B-720F-4872-964B-0CDDEA9B81BF}" type="presParOf" srcId="{381B64AF-5446-49F6-A196-174725A64C7E}" destId="{BB0B6BB8-4F83-43DF-9A67-2287FE2D215B}" srcOrd="2" destOrd="0" presId="urn:microsoft.com/office/officeart/2005/8/layout/chevron2"/>
    <dgm:cxn modelId="{89B6E13C-5889-4D59-8510-028B10B2FD72}" type="presParOf" srcId="{BB0B6BB8-4F83-43DF-9A67-2287FE2D215B}" destId="{C867AAAA-CBB4-4ABD-9673-2FCAD408AD42}" srcOrd="0" destOrd="0" presId="urn:microsoft.com/office/officeart/2005/8/layout/chevron2"/>
    <dgm:cxn modelId="{BF5D75EC-044B-4524-9D69-073DCFD16BD4}" type="presParOf" srcId="{BB0B6BB8-4F83-43DF-9A67-2287FE2D215B}" destId="{6FF4B819-73FF-4A07-9F19-F2652F27293C}" srcOrd="1" destOrd="0" presId="urn:microsoft.com/office/officeart/2005/8/layout/chevron2"/>
    <dgm:cxn modelId="{5DB6FFD9-A6B8-4D61-A884-FA45BA4F01DF}" type="presParOf" srcId="{381B64AF-5446-49F6-A196-174725A64C7E}" destId="{546B5AD0-3C3E-4289-9E83-31E383A88885}" srcOrd="3" destOrd="0" presId="urn:microsoft.com/office/officeart/2005/8/layout/chevron2"/>
    <dgm:cxn modelId="{40554073-14B6-4926-87E0-9D39D351622D}" type="presParOf" srcId="{381B64AF-5446-49F6-A196-174725A64C7E}" destId="{5C9D1E99-B290-455C-980D-29963C1164C1}" srcOrd="4" destOrd="0" presId="urn:microsoft.com/office/officeart/2005/8/layout/chevron2"/>
    <dgm:cxn modelId="{C5B2C21F-4FA4-4946-B967-9CC0A20796F4}" type="presParOf" srcId="{5C9D1E99-B290-455C-980D-29963C1164C1}" destId="{93F47A5F-1714-49AC-8B36-6B7AE128A0C1}" srcOrd="0" destOrd="0" presId="urn:microsoft.com/office/officeart/2005/8/layout/chevron2"/>
    <dgm:cxn modelId="{BF666774-DB8A-476A-9E20-9D5F5ACD74CF}" type="presParOf" srcId="{5C9D1E99-B290-455C-980D-29963C1164C1}" destId="{DF6AA0F1-D599-4464-9D5B-194C0DCA49F9}" srcOrd="1" destOrd="0" presId="urn:microsoft.com/office/officeart/2005/8/layout/chevron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A6A93F3-FB76-48FC-9211-10A14FD55FB2}">
      <dsp:nvSpPr>
        <dsp:cNvPr id="0" name=""/>
        <dsp:cNvSpPr/>
      </dsp:nvSpPr>
      <dsp:spPr>
        <a:xfrm>
          <a:off x="2" y="0"/>
          <a:ext cx="1168533" cy="914400"/>
        </a:xfrm>
        <a:prstGeom prst="roundRect">
          <a:avLst>
            <a:gd name="adj" fmla="val 10000"/>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kern="1200" dirty="0"/>
            <a:t>Before Leave</a:t>
          </a:r>
        </a:p>
      </dsp:txBody>
      <dsp:txXfrm>
        <a:off x="26784" y="26782"/>
        <a:ext cx="1114969" cy="860836"/>
      </dsp:txXfrm>
    </dsp:sp>
    <dsp:sp modelId="{15D9675D-D75B-45CC-B135-956E54BD610F}">
      <dsp:nvSpPr>
        <dsp:cNvPr id="0" name=""/>
        <dsp:cNvSpPr/>
      </dsp:nvSpPr>
      <dsp:spPr>
        <a:xfrm>
          <a:off x="1292870" y="312301"/>
          <a:ext cx="263588" cy="289796"/>
        </a:xfrm>
        <a:prstGeom prst="rightArrow">
          <a:avLst>
            <a:gd name="adj1" fmla="val 60000"/>
            <a:gd name="adj2" fmla="val 50000"/>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577850">
            <a:lnSpc>
              <a:spcPct val="90000"/>
            </a:lnSpc>
            <a:spcBef>
              <a:spcPct val="0"/>
            </a:spcBef>
            <a:spcAft>
              <a:spcPct val="35000"/>
            </a:spcAft>
            <a:buNone/>
          </a:pPr>
          <a:endParaRPr lang="en-US" sz="1300" kern="1200"/>
        </a:p>
      </dsp:txBody>
      <dsp:txXfrm>
        <a:off x="1292870" y="370260"/>
        <a:ext cx="184512" cy="173878"/>
      </dsp:txXfrm>
    </dsp:sp>
    <dsp:sp modelId="{33364E5A-FD8E-450C-9042-D7E07D6935C8}">
      <dsp:nvSpPr>
        <dsp:cNvPr id="0" name=""/>
        <dsp:cNvSpPr/>
      </dsp:nvSpPr>
      <dsp:spPr>
        <a:xfrm>
          <a:off x="1665873" y="0"/>
          <a:ext cx="1168533" cy="914400"/>
        </a:xfrm>
        <a:prstGeom prst="roundRect">
          <a:avLst>
            <a:gd name="adj" fmla="val 10000"/>
          </a:avLst>
        </a:prstGeom>
        <a:solidFill>
          <a:schemeClr val="accent3">
            <a:hueOff val="1355300"/>
            <a:satOff val="50000"/>
            <a:lumOff val="-7353"/>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kern="1200" dirty="0"/>
            <a:t>During Leave</a:t>
          </a:r>
        </a:p>
      </dsp:txBody>
      <dsp:txXfrm>
        <a:off x="1692655" y="26782"/>
        <a:ext cx="1114969" cy="860836"/>
      </dsp:txXfrm>
    </dsp:sp>
    <dsp:sp modelId="{7F09E63E-22C2-436C-B0BF-69616A8D10D5}">
      <dsp:nvSpPr>
        <dsp:cNvPr id="0" name=""/>
        <dsp:cNvSpPr/>
      </dsp:nvSpPr>
      <dsp:spPr>
        <a:xfrm>
          <a:off x="2944756" y="312301"/>
          <a:ext cx="233940" cy="289796"/>
        </a:xfrm>
        <a:prstGeom prst="rightArrow">
          <a:avLst>
            <a:gd name="adj1" fmla="val 60000"/>
            <a:gd name="adj2" fmla="val 50000"/>
          </a:avLst>
        </a:prstGeom>
        <a:solidFill>
          <a:schemeClr val="accent3">
            <a:hueOff val="2710599"/>
            <a:satOff val="100000"/>
            <a:lumOff val="-14706"/>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577850">
            <a:lnSpc>
              <a:spcPct val="90000"/>
            </a:lnSpc>
            <a:spcBef>
              <a:spcPct val="0"/>
            </a:spcBef>
            <a:spcAft>
              <a:spcPct val="35000"/>
            </a:spcAft>
            <a:buNone/>
          </a:pPr>
          <a:endParaRPr lang="en-US" sz="1300" kern="1200"/>
        </a:p>
      </dsp:txBody>
      <dsp:txXfrm>
        <a:off x="2944756" y="370260"/>
        <a:ext cx="163758" cy="173878"/>
      </dsp:txXfrm>
    </dsp:sp>
    <dsp:sp modelId="{D0241328-3422-47EE-A548-9B2D9B4DD612}">
      <dsp:nvSpPr>
        <dsp:cNvPr id="0" name=""/>
        <dsp:cNvSpPr/>
      </dsp:nvSpPr>
      <dsp:spPr>
        <a:xfrm>
          <a:off x="3275804" y="0"/>
          <a:ext cx="1168533" cy="914400"/>
        </a:xfrm>
        <a:prstGeom prst="roundRect">
          <a:avLst>
            <a:gd name="adj" fmla="val 10000"/>
          </a:avLst>
        </a:prstGeom>
        <a:solidFill>
          <a:schemeClr val="accent3">
            <a:hueOff val="2710599"/>
            <a:satOff val="100000"/>
            <a:lumOff val="-14706"/>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kern="1200" dirty="0"/>
            <a:t>Return From Leave</a:t>
          </a:r>
        </a:p>
      </dsp:txBody>
      <dsp:txXfrm>
        <a:off x="3302586" y="26782"/>
        <a:ext cx="1114969" cy="860836"/>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08CDE6C-F549-4A97-BFF7-B136EB9C46B8}">
      <dsp:nvSpPr>
        <dsp:cNvPr id="0" name=""/>
        <dsp:cNvSpPr/>
      </dsp:nvSpPr>
      <dsp:spPr>
        <a:xfrm rot="5400000">
          <a:off x="-303534" y="304937"/>
          <a:ext cx="2023561" cy="1416492"/>
        </a:xfrm>
        <a:prstGeom prst="chevron">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w="6350" cap="flat" cmpd="sng" algn="ctr">
          <a:solidFill>
            <a:schemeClr val="accent2">
              <a:hueOff val="0"/>
              <a:satOff val="0"/>
              <a:lumOff val="0"/>
              <a:alphaOff val="0"/>
            </a:schemeClr>
          </a:solidFill>
          <a:prstDash val="solid"/>
          <a:miter lim="800000"/>
        </a:ln>
        <a:effectLst/>
        <a:scene3d>
          <a:camera prst="orthographicFront"/>
          <a:lightRig rig="flat" dir="t"/>
        </a:scene3d>
        <a:sp3d prstMaterial="plastic">
          <a:bevelT w="120900" h="88900"/>
          <a:bevelB w="88900" h="31750" prst="angle"/>
        </a:sp3d>
      </dsp:spPr>
      <dsp:style>
        <a:lnRef idx="1">
          <a:scrgbClr r="0" g="0" b="0"/>
        </a:lnRef>
        <a:fillRef idx="3">
          <a:scrgbClr r="0" g="0" b="0"/>
        </a:fillRef>
        <a:effectRef idx="2">
          <a:scrgbClr r="0" g="0" b="0"/>
        </a:effectRef>
        <a:fontRef idx="minor">
          <a:schemeClr val="lt1"/>
        </a:fontRef>
      </dsp:style>
      <dsp:txBody>
        <a:bodyPr spcFirstLastPara="0" vert="horz" wrap="square" lIns="14605" tIns="14605" rIns="14605" bIns="14605" numCol="1" spcCol="1270" anchor="ctr" anchorCtr="0">
          <a:noAutofit/>
        </a:bodyPr>
        <a:lstStyle/>
        <a:p>
          <a:pPr marL="0" lvl="0" indent="0" algn="ctr" defTabSz="1022350">
            <a:lnSpc>
              <a:spcPct val="90000"/>
            </a:lnSpc>
            <a:spcBef>
              <a:spcPct val="0"/>
            </a:spcBef>
            <a:spcAft>
              <a:spcPct val="35000"/>
            </a:spcAft>
            <a:buNone/>
          </a:pPr>
          <a:r>
            <a:rPr lang="en-US" sz="2300" b="1" kern="1200" dirty="0"/>
            <a:t>Before</a:t>
          </a:r>
        </a:p>
      </dsp:txBody>
      <dsp:txXfrm rot="-5400000">
        <a:off x="1" y="709648"/>
        <a:ext cx="1416492" cy="607069"/>
      </dsp:txXfrm>
    </dsp:sp>
    <dsp:sp modelId="{A01079BA-29EC-4F29-BA52-2C9AB399500C}">
      <dsp:nvSpPr>
        <dsp:cNvPr id="0" name=""/>
        <dsp:cNvSpPr/>
      </dsp:nvSpPr>
      <dsp:spPr>
        <a:xfrm rot="5400000">
          <a:off x="5779340" y="-4357734"/>
          <a:ext cx="1315314" cy="10041009"/>
        </a:xfrm>
        <a:prstGeom prst="round2SameRect">
          <a:avLst/>
        </a:prstGeom>
        <a:solidFill>
          <a:schemeClr val="lt1">
            <a:alpha val="90000"/>
            <a:hueOff val="0"/>
            <a:satOff val="0"/>
            <a:lumOff val="0"/>
            <a:alphaOff val="0"/>
          </a:schemeClr>
        </a:solidFill>
        <a:ln w="6350" cap="flat" cmpd="sng" algn="ctr">
          <a:solidFill>
            <a:schemeClr val="accent2">
              <a:hueOff val="0"/>
              <a:satOff val="0"/>
              <a:lumOff val="0"/>
              <a:alphaOff val="0"/>
            </a:schemeClr>
          </a:solidFill>
          <a:prstDash val="solid"/>
          <a:miter lim="800000"/>
        </a:ln>
        <a:effectLst/>
        <a:scene3d>
          <a:camera prst="orthographicFront"/>
          <a:lightRig rig="flat" dir="t"/>
        </a:scene3d>
        <a:sp3d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42672" tIns="3810" rIns="3810" bIns="3810" numCol="1" spcCol="1270" anchor="ctr" anchorCtr="0">
          <a:noAutofit/>
        </a:bodyPr>
        <a:lstStyle/>
        <a:p>
          <a:pPr marL="57150" lvl="1" indent="-57150" algn="l" defTabSz="266700">
            <a:lnSpc>
              <a:spcPct val="90000"/>
            </a:lnSpc>
            <a:spcBef>
              <a:spcPct val="0"/>
            </a:spcBef>
            <a:spcAft>
              <a:spcPct val="15000"/>
            </a:spcAft>
            <a:buChar char="•"/>
          </a:pPr>
          <a:r>
            <a:rPr lang="en-US" sz="600" kern="1200" dirty="0"/>
            <a:t>When your employee advises you they are pregnant provide them with a copy of the maternity leave procedure and arrange to conduct a risk assessment with them, if there are any areas of concern please liaise with HR, it may be appropriate that advice is received from occupational health</a:t>
          </a:r>
        </a:p>
        <a:p>
          <a:pPr marL="57150" lvl="1" indent="-57150" algn="l" defTabSz="266700">
            <a:lnSpc>
              <a:spcPct val="90000"/>
            </a:lnSpc>
            <a:spcBef>
              <a:spcPct val="0"/>
            </a:spcBef>
            <a:spcAft>
              <a:spcPct val="15000"/>
            </a:spcAft>
            <a:buChar char="•"/>
          </a:pPr>
          <a:r>
            <a:rPr lang="en-US" sz="600" kern="1200" dirty="0"/>
            <a:t>Continue to monitor risks throughout the pregnancy </a:t>
          </a:r>
        </a:p>
        <a:p>
          <a:pPr marL="57150" lvl="1" indent="-57150" algn="l" defTabSz="266700">
            <a:lnSpc>
              <a:spcPct val="90000"/>
            </a:lnSpc>
            <a:spcBef>
              <a:spcPct val="0"/>
            </a:spcBef>
            <a:spcAft>
              <a:spcPct val="15000"/>
            </a:spcAft>
            <a:buChar char="•"/>
          </a:pPr>
          <a:r>
            <a:rPr lang="en-US" sz="600" kern="1200" dirty="0"/>
            <a:t>Speak with your employee and be aware of forthcoming antenatal appointments, some appointments may only be made with short notice depending on the circumstances – it is best to maintain open communication during the employees pregnancy to enable you to support them when and if they need this</a:t>
          </a:r>
        </a:p>
        <a:p>
          <a:pPr marL="57150" lvl="1" indent="-57150" algn="l" defTabSz="266700">
            <a:lnSpc>
              <a:spcPct val="90000"/>
            </a:lnSpc>
            <a:spcBef>
              <a:spcPct val="0"/>
            </a:spcBef>
            <a:spcAft>
              <a:spcPct val="15000"/>
            </a:spcAft>
            <a:buChar char="•"/>
          </a:pPr>
          <a:r>
            <a:rPr lang="en-US" sz="600" kern="1200" dirty="0"/>
            <a:t>Discuss your employees maternity leave plans and use of their annual leave entitlements.  The employee will continue to accrue their full annual leave entitlements – it is important you are aware of this and a plan is in place to use up the leave entitlements for the year the employee commences leave and those accrued during leave.  In instances where this has not been discussed an employee may return to work with 42 plus days to use with no plan how to practically facilitate this  </a:t>
          </a:r>
        </a:p>
        <a:p>
          <a:pPr marL="57150" lvl="1" indent="-57150" algn="l" defTabSz="266700">
            <a:lnSpc>
              <a:spcPct val="90000"/>
            </a:lnSpc>
            <a:spcBef>
              <a:spcPct val="0"/>
            </a:spcBef>
            <a:spcAft>
              <a:spcPct val="15000"/>
            </a:spcAft>
            <a:buChar char="•"/>
          </a:pPr>
          <a:r>
            <a:rPr lang="en-US" sz="600" kern="1200" dirty="0"/>
            <a:t>If the employee is absent due to pregnancy related illness ensure you record this as such on the absence maintenance system</a:t>
          </a:r>
        </a:p>
        <a:p>
          <a:pPr marL="57150" lvl="1" indent="-57150" algn="l" defTabSz="266700">
            <a:lnSpc>
              <a:spcPct val="90000"/>
            </a:lnSpc>
            <a:spcBef>
              <a:spcPct val="0"/>
            </a:spcBef>
            <a:spcAft>
              <a:spcPct val="15000"/>
            </a:spcAft>
            <a:buChar char="•"/>
          </a:pPr>
          <a:r>
            <a:rPr lang="en-US" sz="600" kern="1200" dirty="0"/>
            <a:t>Obtain relevant information from your employee regarding duties to aid you appropriately resource this during their maternity leave period</a:t>
          </a:r>
        </a:p>
        <a:p>
          <a:pPr marL="57150" lvl="1" indent="-57150" algn="l" defTabSz="266700">
            <a:lnSpc>
              <a:spcPct val="90000"/>
            </a:lnSpc>
            <a:spcBef>
              <a:spcPct val="0"/>
            </a:spcBef>
            <a:spcAft>
              <a:spcPct val="15000"/>
            </a:spcAft>
            <a:buChar char="•"/>
          </a:pPr>
          <a:r>
            <a:rPr lang="en-US" sz="600" kern="1200" dirty="0"/>
            <a:t>If you are recruiting someone to fulfil the duties during the leave period make an application to the </a:t>
          </a:r>
          <a:r>
            <a:rPr lang="en-US" sz="600" b="1" kern="1200" dirty="0"/>
            <a:t>maternity fund </a:t>
          </a:r>
          <a:r>
            <a:rPr lang="en-US" sz="600" b="0" kern="1200" dirty="0"/>
            <a:t>to assist with this payment.  </a:t>
          </a:r>
          <a:r>
            <a:rPr lang="en-US" sz="600" b="0" kern="1200" dirty="0">
              <a:solidFill>
                <a:schemeClr val="tx1"/>
              </a:solidFill>
            </a:rPr>
            <a:t>Please see the full details regarding the maternity fun</a:t>
          </a:r>
          <a:r>
            <a:rPr lang="en-US" sz="600" b="0" kern="1200" dirty="0">
              <a:solidFill>
                <a:schemeClr val="accent1"/>
              </a:solidFill>
            </a:rPr>
            <a:t>d </a:t>
          </a:r>
          <a:r>
            <a:rPr lang="en-US" sz="600" b="0" kern="1200" dirty="0">
              <a:solidFill>
                <a:schemeClr val="accent1"/>
              </a:solidFill>
              <a:hlinkClick xmlns:r="http://schemas.openxmlformats.org/officeDocument/2006/relationships" r:id="rId1"/>
            </a:rPr>
            <a:t>here</a:t>
          </a:r>
          <a:r>
            <a:rPr lang="en-US" sz="600" b="0" kern="1200" dirty="0">
              <a:solidFill>
                <a:schemeClr val="accent1"/>
              </a:solidFill>
            </a:rPr>
            <a:t>.</a:t>
          </a:r>
          <a:endParaRPr lang="en-US" sz="600" b="1" kern="1200" dirty="0">
            <a:solidFill>
              <a:schemeClr val="accent1"/>
            </a:solidFill>
          </a:endParaRPr>
        </a:p>
        <a:p>
          <a:pPr marL="57150" lvl="1" indent="-57150" algn="l" defTabSz="266700">
            <a:lnSpc>
              <a:spcPct val="90000"/>
            </a:lnSpc>
            <a:spcBef>
              <a:spcPct val="0"/>
            </a:spcBef>
            <a:spcAft>
              <a:spcPct val="15000"/>
            </a:spcAft>
            <a:buChar char="•"/>
          </a:pPr>
          <a:r>
            <a:rPr lang="en-US" sz="600" kern="1200" dirty="0"/>
            <a:t>Develop a handover timetable with your employee</a:t>
          </a:r>
        </a:p>
        <a:p>
          <a:pPr marL="57150" lvl="1" indent="-57150" algn="l" defTabSz="266700">
            <a:lnSpc>
              <a:spcPct val="90000"/>
            </a:lnSpc>
            <a:spcBef>
              <a:spcPct val="0"/>
            </a:spcBef>
            <a:spcAft>
              <a:spcPct val="15000"/>
            </a:spcAft>
            <a:buChar char="•"/>
          </a:pPr>
          <a:r>
            <a:rPr lang="en-US" sz="600" kern="1200" dirty="0"/>
            <a:t>Agree a communication plan / touch points with your employee for when they are off, this is to provide updates on staff changes, organisational updates where applicable</a:t>
          </a:r>
        </a:p>
      </dsp:txBody>
      <dsp:txXfrm rot="-5400000">
        <a:off x="1416493" y="69321"/>
        <a:ext cx="9976801" cy="1186898"/>
      </dsp:txXfrm>
    </dsp:sp>
    <dsp:sp modelId="{C867AAAA-CBB4-4ABD-9673-2FCAD408AD42}">
      <dsp:nvSpPr>
        <dsp:cNvPr id="0" name=""/>
        <dsp:cNvSpPr/>
      </dsp:nvSpPr>
      <dsp:spPr>
        <a:xfrm rot="5400000">
          <a:off x="-303534" y="2138081"/>
          <a:ext cx="2023561" cy="1416492"/>
        </a:xfrm>
        <a:prstGeom prst="chevron">
          <a:avLst/>
        </a:prstGeom>
        <a:gradFill rotWithShape="0">
          <a:gsLst>
            <a:gs pos="0">
              <a:schemeClr val="accent2">
                <a:hueOff val="-727682"/>
                <a:satOff val="-41964"/>
                <a:lumOff val="4314"/>
                <a:alphaOff val="0"/>
                <a:satMod val="103000"/>
                <a:lumMod val="102000"/>
                <a:tint val="94000"/>
              </a:schemeClr>
            </a:gs>
            <a:gs pos="50000">
              <a:schemeClr val="accent2">
                <a:hueOff val="-727682"/>
                <a:satOff val="-41964"/>
                <a:lumOff val="4314"/>
                <a:alphaOff val="0"/>
                <a:satMod val="110000"/>
                <a:lumMod val="100000"/>
                <a:shade val="100000"/>
              </a:schemeClr>
            </a:gs>
            <a:gs pos="100000">
              <a:schemeClr val="accent2">
                <a:hueOff val="-727682"/>
                <a:satOff val="-41964"/>
                <a:lumOff val="4314"/>
                <a:alphaOff val="0"/>
                <a:lumMod val="99000"/>
                <a:satMod val="120000"/>
                <a:shade val="78000"/>
              </a:schemeClr>
            </a:gs>
          </a:gsLst>
          <a:lin ang="5400000" scaled="0"/>
        </a:gradFill>
        <a:ln w="6350" cap="flat" cmpd="sng" algn="ctr">
          <a:solidFill>
            <a:schemeClr val="accent2">
              <a:hueOff val="-727682"/>
              <a:satOff val="-41964"/>
              <a:lumOff val="4314"/>
              <a:alphaOff val="0"/>
            </a:schemeClr>
          </a:solidFill>
          <a:prstDash val="solid"/>
          <a:miter lim="800000"/>
        </a:ln>
        <a:effectLst/>
        <a:scene3d>
          <a:camera prst="orthographicFront"/>
          <a:lightRig rig="flat" dir="t"/>
        </a:scene3d>
        <a:sp3d prstMaterial="plastic">
          <a:bevelT w="120900" h="88900"/>
          <a:bevelB w="88900" h="31750" prst="angle"/>
        </a:sp3d>
      </dsp:spPr>
      <dsp:style>
        <a:lnRef idx="1">
          <a:scrgbClr r="0" g="0" b="0"/>
        </a:lnRef>
        <a:fillRef idx="3">
          <a:scrgbClr r="0" g="0" b="0"/>
        </a:fillRef>
        <a:effectRef idx="2">
          <a:scrgbClr r="0" g="0" b="0"/>
        </a:effectRef>
        <a:fontRef idx="minor">
          <a:schemeClr val="lt1"/>
        </a:fontRef>
      </dsp:style>
      <dsp:txBody>
        <a:bodyPr spcFirstLastPara="0" vert="horz" wrap="square" lIns="14605" tIns="14605" rIns="14605" bIns="14605" numCol="1" spcCol="1270" anchor="ctr" anchorCtr="0">
          <a:noAutofit/>
        </a:bodyPr>
        <a:lstStyle/>
        <a:p>
          <a:pPr marL="0" lvl="0" indent="0" algn="ctr" defTabSz="1022350">
            <a:lnSpc>
              <a:spcPct val="90000"/>
            </a:lnSpc>
            <a:spcBef>
              <a:spcPct val="0"/>
            </a:spcBef>
            <a:spcAft>
              <a:spcPct val="35000"/>
            </a:spcAft>
            <a:buNone/>
          </a:pPr>
          <a:r>
            <a:rPr lang="en-US" sz="2300" b="1" kern="1200" dirty="0"/>
            <a:t>During</a:t>
          </a:r>
        </a:p>
      </dsp:txBody>
      <dsp:txXfrm rot="-5400000">
        <a:off x="1" y="2542792"/>
        <a:ext cx="1416492" cy="607069"/>
      </dsp:txXfrm>
    </dsp:sp>
    <dsp:sp modelId="{6FF4B819-73FF-4A07-9F19-F2652F27293C}">
      <dsp:nvSpPr>
        <dsp:cNvPr id="0" name=""/>
        <dsp:cNvSpPr/>
      </dsp:nvSpPr>
      <dsp:spPr>
        <a:xfrm rot="5400000">
          <a:off x="5779340" y="-2528299"/>
          <a:ext cx="1315314" cy="10041009"/>
        </a:xfrm>
        <a:prstGeom prst="round2SameRect">
          <a:avLst/>
        </a:prstGeom>
        <a:solidFill>
          <a:schemeClr val="lt1">
            <a:alpha val="90000"/>
            <a:hueOff val="0"/>
            <a:satOff val="0"/>
            <a:lumOff val="0"/>
            <a:alphaOff val="0"/>
          </a:schemeClr>
        </a:solidFill>
        <a:ln w="6350" cap="flat" cmpd="sng" algn="ctr">
          <a:solidFill>
            <a:schemeClr val="accent2">
              <a:hueOff val="-727682"/>
              <a:satOff val="-41964"/>
              <a:lumOff val="4314"/>
              <a:alphaOff val="0"/>
            </a:schemeClr>
          </a:solidFill>
          <a:prstDash val="solid"/>
          <a:miter lim="800000"/>
        </a:ln>
        <a:effectLst/>
        <a:scene3d>
          <a:camera prst="orthographicFront"/>
          <a:lightRig rig="flat" dir="t"/>
        </a:scene3d>
        <a:sp3d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42672" tIns="3810" rIns="3810" bIns="3810" numCol="1" spcCol="1270" anchor="ctr" anchorCtr="0">
          <a:noAutofit/>
        </a:bodyPr>
        <a:lstStyle/>
        <a:p>
          <a:pPr marL="57150" lvl="1" indent="-57150" algn="l" defTabSz="266700">
            <a:lnSpc>
              <a:spcPct val="90000"/>
            </a:lnSpc>
            <a:spcBef>
              <a:spcPct val="0"/>
            </a:spcBef>
            <a:spcAft>
              <a:spcPct val="15000"/>
            </a:spcAft>
            <a:buChar char="•"/>
          </a:pPr>
          <a:r>
            <a:rPr lang="en-US" sz="600" kern="1200" dirty="0"/>
            <a:t>Continue to communicate with your employee as agreed in the communication plan</a:t>
          </a:r>
        </a:p>
        <a:p>
          <a:pPr marL="57150" lvl="1" indent="-57150" algn="l" defTabSz="266700">
            <a:lnSpc>
              <a:spcPct val="90000"/>
            </a:lnSpc>
            <a:spcBef>
              <a:spcPct val="0"/>
            </a:spcBef>
            <a:spcAft>
              <a:spcPct val="15000"/>
            </a:spcAft>
            <a:buChar char="•"/>
          </a:pPr>
          <a:r>
            <a:rPr lang="en-US" sz="600" kern="1200" dirty="0"/>
            <a:t>Agree and record KIT days as appropriate</a:t>
          </a:r>
        </a:p>
        <a:p>
          <a:pPr marL="57150" lvl="1" indent="-57150" algn="l" defTabSz="266700">
            <a:lnSpc>
              <a:spcPct val="90000"/>
            </a:lnSpc>
            <a:spcBef>
              <a:spcPct val="0"/>
            </a:spcBef>
            <a:spcAft>
              <a:spcPct val="15000"/>
            </a:spcAft>
            <a:buChar char="•"/>
          </a:pPr>
          <a:r>
            <a:rPr lang="en-US" sz="600" kern="1200" dirty="0"/>
            <a:t>Speak with your employee about their return to work – find out what might assist them best to transition back to work</a:t>
          </a:r>
        </a:p>
        <a:p>
          <a:pPr marL="57150" lvl="1" indent="-57150" algn="l" defTabSz="266700">
            <a:lnSpc>
              <a:spcPct val="90000"/>
            </a:lnSpc>
            <a:spcBef>
              <a:spcPct val="0"/>
            </a:spcBef>
            <a:spcAft>
              <a:spcPct val="15000"/>
            </a:spcAft>
            <a:buChar char="•"/>
          </a:pPr>
          <a:r>
            <a:rPr lang="en-US" sz="600" kern="1200" dirty="0"/>
            <a:t>If the employee is going to be breastfeeding when they return to work please contact Safety Services who offer support.  They will help make the necessary arrangements and advise on further risk assessments.</a:t>
          </a:r>
        </a:p>
      </dsp:txBody>
      <dsp:txXfrm rot="-5400000">
        <a:off x="1416493" y="1898756"/>
        <a:ext cx="9976801" cy="1186898"/>
      </dsp:txXfrm>
    </dsp:sp>
    <dsp:sp modelId="{93F47A5F-1714-49AC-8B36-6B7AE128A0C1}">
      <dsp:nvSpPr>
        <dsp:cNvPr id="0" name=""/>
        <dsp:cNvSpPr/>
      </dsp:nvSpPr>
      <dsp:spPr>
        <a:xfrm rot="5400000">
          <a:off x="-303534" y="3971225"/>
          <a:ext cx="2023561" cy="1416492"/>
        </a:xfrm>
        <a:prstGeom prst="chevron">
          <a:avLst/>
        </a:prstGeom>
        <a:gradFill rotWithShape="0">
          <a:gsLst>
            <a:gs pos="0">
              <a:schemeClr val="accent2">
                <a:hueOff val="-1455363"/>
                <a:satOff val="-83928"/>
                <a:lumOff val="8628"/>
                <a:alphaOff val="0"/>
                <a:satMod val="103000"/>
                <a:lumMod val="102000"/>
                <a:tint val="94000"/>
              </a:schemeClr>
            </a:gs>
            <a:gs pos="50000">
              <a:schemeClr val="accent2">
                <a:hueOff val="-1455363"/>
                <a:satOff val="-83928"/>
                <a:lumOff val="8628"/>
                <a:alphaOff val="0"/>
                <a:satMod val="110000"/>
                <a:lumMod val="100000"/>
                <a:shade val="100000"/>
              </a:schemeClr>
            </a:gs>
            <a:gs pos="100000">
              <a:schemeClr val="accent2">
                <a:hueOff val="-1455363"/>
                <a:satOff val="-83928"/>
                <a:lumOff val="8628"/>
                <a:alphaOff val="0"/>
                <a:lumMod val="99000"/>
                <a:satMod val="120000"/>
                <a:shade val="78000"/>
              </a:schemeClr>
            </a:gs>
          </a:gsLst>
          <a:lin ang="5400000" scaled="0"/>
        </a:gradFill>
        <a:ln w="6350" cap="flat" cmpd="sng" algn="ctr">
          <a:solidFill>
            <a:schemeClr val="accent2">
              <a:hueOff val="-1455363"/>
              <a:satOff val="-83928"/>
              <a:lumOff val="8628"/>
              <a:alphaOff val="0"/>
            </a:schemeClr>
          </a:solidFill>
          <a:prstDash val="solid"/>
          <a:miter lim="800000"/>
        </a:ln>
        <a:effectLst/>
        <a:scene3d>
          <a:camera prst="orthographicFront"/>
          <a:lightRig rig="flat" dir="t"/>
        </a:scene3d>
        <a:sp3d prstMaterial="plastic">
          <a:bevelT w="120900" h="88900"/>
          <a:bevelB w="88900" h="31750" prst="angle"/>
        </a:sp3d>
      </dsp:spPr>
      <dsp:style>
        <a:lnRef idx="1">
          <a:scrgbClr r="0" g="0" b="0"/>
        </a:lnRef>
        <a:fillRef idx="3">
          <a:scrgbClr r="0" g="0" b="0"/>
        </a:fillRef>
        <a:effectRef idx="2">
          <a:scrgbClr r="0" g="0" b="0"/>
        </a:effectRef>
        <a:fontRef idx="minor">
          <a:schemeClr val="lt1"/>
        </a:fontRef>
      </dsp:style>
      <dsp:txBody>
        <a:bodyPr spcFirstLastPara="0" vert="horz" wrap="square" lIns="14605" tIns="14605" rIns="14605" bIns="14605" numCol="1" spcCol="1270" anchor="ctr" anchorCtr="0">
          <a:noAutofit/>
        </a:bodyPr>
        <a:lstStyle/>
        <a:p>
          <a:pPr marL="0" lvl="0" indent="0" algn="ctr" defTabSz="1022350">
            <a:lnSpc>
              <a:spcPct val="90000"/>
            </a:lnSpc>
            <a:spcBef>
              <a:spcPct val="0"/>
            </a:spcBef>
            <a:spcAft>
              <a:spcPct val="35000"/>
            </a:spcAft>
            <a:buNone/>
          </a:pPr>
          <a:r>
            <a:rPr lang="en-US" sz="2300" b="1" kern="1200" dirty="0"/>
            <a:t>Returning</a:t>
          </a:r>
        </a:p>
      </dsp:txBody>
      <dsp:txXfrm rot="-5400000">
        <a:off x="1" y="4375936"/>
        <a:ext cx="1416492" cy="607069"/>
      </dsp:txXfrm>
    </dsp:sp>
    <dsp:sp modelId="{DF6AA0F1-D599-4464-9D5B-194C0DCA49F9}">
      <dsp:nvSpPr>
        <dsp:cNvPr id="0" name=""/>
        <dsp:cNvSpPr/>
      </dsp:nvSpPr>
      <dsp:spPr>
        <a:xfrm rot="5400000">
          <a:off x="5779340" y="-695155"/>
          <a:ext cx="1315314" cy="10041009"/>
        </a:xfrm>
        <a:prstGeom prst="round2SameRect">
          <a:avLst/>
        </a:prstGeom>
        <a:solidFill>
          <a:schemeClr val="lt1">
            <a:alpha val="90000"/>
            <a:hueOff val="0"/>
            <a:satOff val="0"/>
            <a:lumOff val="0"/>
            <a:alphaOff val="0"/>
          </a:schemeClr>
        </a:solidFill>
        <a:ln w="6350" cap="flat" cmpd="sng" algn="ctr">
          <a:solidFill>
            <a:schemeClr val="accent2">
              <a:hueOff val="-1455363"/>
              <a:satOff val="-83928"/>
              <a:lumOff val="8628"/>
              <a:alphaOff val="0"/>
            </a:schemeClr>
          </a:solidFill>
          <a:prstDash val="solid"/>
          <a:miter lim="800000"/>
        </a:ln>
        <a:effectLst/>
        <a:scene3d>
          <a:camera prst="orthographicFront"/>
          <a:lightRig rig="flat" dir="t"/>
        </a:scene3d>
        <a:sp3d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42672" tIns="3810" rIns="3810" bIns="3810" numCol="1" spcCol="1270" anchor="ctr" anchorCtr="0">
          <a:noAutofit/>
        </a:bodyPr>
        <a:lstStyle/>
        <a:p>
          <a:pPr marL="57150" lvl="1" indent="-57150" algn="l" defTabSz="266700">
            <a:lnSpc>
              <a:spcPct val="90000"/>
            </a:lnSpc>
            <a:spcBef>
              <a:spcPct val="0"/>
            </a:spcBef>
            <a:spcAft>
              <a:spcPct val="15000"/>
            </a:spcAft>
            <a:buChar char="•"/>
          </a:pPr>
          <a:r>
            <a:rPr lang="en-US" sz="600" kern="1200" dirty="0"/>
            <a:t>Conduct a return to work meeting with your employee</a:t>
          </a:r>
          <a:endParaRPr lang="en-US" sz="600" kern="1200" dirty="0">
            <a:solidFill>
              <a:schemeClr val="accent1"/>
            </a:solidFill>
          </a:endParaRPr>
        </a:p>
        <a:p>
          <a:pPr marL="57150" lvl="1" indent="-57150" algn="l" defTabSz="266700">
            <a:lnSpc>
              <a:spcPct val="90000"/>
            </a:lnSpc>
            <a:spcBef>
              <a:spcPct val="0"/>
            </a:spcBef>
            <a:spcAft>
              <a:spcPct val="15000"/>
            </a:spcAft>
            <a:buChar char="•"/>
          </a:pPr>
          <a:r>
            <a:rPr lang="en-US" sz="600" kern="1200" dirty="0"/>
            <a:t>Approve use of KIT days if this has not been recorded during the leave</a:t>
          </a:r>
          <a:endParaRPr lang="en-US" sz="600" kern="1200" dirty="0">
            <a:solidFill>
              <a:schemeClr val="accent1"/>
            </a:solidFill>
          </a:endParaRPr>
        </a:p>
        <a:p>
          <a:pPr marL="57150" lvl="1" indent="-57150" algn="l" defTabSz="266700">
            <a:lnSpc>
              <a:spcPct val="90000"/>
            </a:lnSpc>
            <a:spcBef>
              <a:spcPct val="0"/>
            </a:spcBef>
            <a:spcAft>
              <a:spcPct val="15000"/>
            </a:spcAft>
            <a:buChar char="•"/>
          </a:pPr>
          <a:r>
            <a:rPr lang="en-US" sz="600" kern="1200" dirty="0"/>
            <a:t>Be aware your employee may be considering applying for flexible working, discuss this with them if they suggest this to you and ask them to complete a flexible working application where applicable.  For details on the policy and application form see </a:t>
          </a:r>
          <a:r>
            <a:rPr lang="en-US" sz="600" kern="1200" dirty="0">
              <a:hlinkClick xmlns:r="http://schemas.openxmlformats.org/officeDocument/2006/relationships" r:id="rId2"/>
            </a:rPr>
            <a:t>here</a:t>
          </a:r>
          <a:r>
            <a:rPr lang="en-US" sz="600" kern="1200" dirty="0"/>
            <a:t>. </a:t>
          </a:r>
          <a:r>
            <a:rPr lang="en-GB" sz="600" kern="1200" dirty="0"/>
            <a:t> </a:t>
          </a:r>
          <a:endParaRPr lang="en-US" sz="600" kern="1200" dirty="0"/>
        </a:p>
        <a:p>
          <a:pPr marL="57150" lvl="1" indent="-57150" algn="l" defTabSz="266700">
            <a:lnSpc>
              <a:spcPct val="90000"/>
            </a:lnSpc>
            <a:spcBef>
              <a:spcPct val="0"/>
            </a:spcBef>
            <a:spcAft>
              <a:spcPct val="15000"/>
            </a:spcAft>
            <a:buChar char="•"/>
          </a:pPr>
          <a:r>
            <a:rPr lang="en-US" sz="600" kern="1200" dirty="0"/>
            <a:t>Schedule routine meetings with your employee to periodically review how they are settling back into working life</a:t>
          </a:r>
        </a:p>
      </dsp:txBody>
      <dsp:txXfrm rot="-5400000">
        <a:off x="1416493" y="3731900"/>
        <a:ext cx="9976801" cy="1186898"/>
      </dsp:txXfrm>
    </dsp:sp>
  </dsp:spTree>
</dsp:drawing>
</file>

<file path=ppt/diagrams/layout1.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28.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eaLnBrk="1" fontAlgn="auto" hangingPunct="1">
              <a:spcBef>
                <a:spcPts val="0"/>
              </a:spcBef>
              <a:spcAft>
                <a:spcPts val="0"/>
              </a:spcAft>
              <a:defRPr sz="1200">
                <a:latin typeface="+mn-lt"/>
              </a:defRPr>
            </a:lvl1pPr>
          </a:lstStyle>
          <a:p>
            <a:pPr>
              <a:defRPr/>
            </a:pPr>
            <a:endParaRPr lang="en-US"/>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eaLnBrk="1" fontAlgn="auto" hangingPunct="1">
              <a:spcBef>
                <a:spcPts val="0"/>
              </a:spcBef>
              <a:spcAft>
                <a:spcPts val="0"/>
              </a:spcAft>
              <a:defRPr sz="1200">
                <a:latin typeface="+mn-lt"/>
              </a:defRPr>
            </a:lvl1pPr>
          </a:lstStyle>
          <a:p>
            <a:pPr>
              <a:defRPr/>
            </a:pPr>
            <a:fld id="{D0432C15-F8AF-0B40-982F-0BA5A29FB15A}" type="datetimeFigureOut">
              <a:rPr lang="en-US"/>
              <a:pPr>
                <a:defRPr/>
              </a:pPr>
              <a:t>6/30/2020</a:t>
            </a:fld>
            <a:endParaRPr lang="en-US"/>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eaLnBrk="1" fontAlgn="auto" hangingPunct="1">
              <a:spcBef>
                <a:spcPts val="0"/>
              </a:spcBef>
              <a:spcAft>
                <a:spcPts val="0"/>
              </a:spcAft>
              <a:defRPr sz="1200">
                <a:latin typeface="+mn-lt"/>
              </a:defRPr>
            </a:lvl1pPr>
          </a:lstStyle>
          <a:p>
            <a:pPr>
              <a:defRPr/>
            </a:pPr>
            <a:endParaRPr lang="en-US"/>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eaLnBrk="1" fontAlgn="auto" hangingPunct="1">
              <a:spcBef>
                <a:spcPts val="0"/>
              </a:spcBef>
              <a:spcAft>
                <a:spcPts val="0"/>
              </a:spcAft>
              <a:defRPr sz="1200">
                <a:latin typeface="+mn-lt"/>
              </a:defRPr>
            </a:lvl1pPr>
          </a:lstStyle>
          <a:p>
            <a:pPr>
              <a:defRPr/>
            </a:pPr>
            <a:fld id="{598FE1A4-D884-6E4C-AEAD-70AA9EC7F5E7}" type="slidenum">
              <a:rPr lang="en-US"/>
              <a:pPr>
                <a:defRPr/>
              </a:pPr>
              <a:t>‹#›</a:t>
            </a:fld>
            <a:endParaRPr lang="en-US"/>
          </a:p>
        </p:txBody>
      </p:sp>
    </p:spTree>
    <p:extLst>
      <p:ext uri="{BB962C8B-B14F-4D97-AF65-F5344CB8AC3E}">
        <p14:creationId xmlns:p14="http://schemas.microsoft.com/office/powerpoint/2010/main" val="29313159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7.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eaLnBrk="1" fontAlgn="auto" hangingPunct="1">
              <a:spcBef>
                <a:spcPts val="0"/>
              </a:spcBef>
              <a:spcAft>
                <a:spcPts val="0"/>
              </a:spcAft>
              <a:defRPr sz="1200">
                <a:latin typeface="+mn-lt"/>
              </a:defRPr>
            </a:lvl1pPr>
          </a:lstStyle>
          <a:p>
            <a:pPr>
              <a:defRPr/>
            </a:pPr>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eaLnBrk="1" fontAlgn="auto" hangingPunct="1">
              <a:spcBef>
                <a:spcPts val="0"/>
              </a:spcBef>
              <a:spcAft>
                <a:spcPts val="0"/>
              </a:spcAft>
              <a:defRPr sz="1200">
                <a:latin typeface="+mn-lt"/>
              </a:defRPr>
            </a:lvl1pPr>
          </a:lstStyle>
          <a:p>
            <a:pPr>
              <a:defRPr/>
            </a:pPr>
            <a:fld id="{F1E9AA2F-938E-F049-85F2-A4CAC9B6B12F}" type="datetimeFigureOut">
              <a:rPr lang="en-US"/>
              <a:pPr>
                <a:defRPr/>
              </a:pPr>
              <a:t>6/30/2020</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eaLnBrk="1" fontAlgn="auto" hangingPunct="1">
              <a:spcBef>
                <a:spcPts val="0"/>
              </a:spcBef>
              <a:spcAft>
                <a:spcPts val="0"/>
              </a:spcAft>
              <a:defRPr sz="1200">
                <a:latin typeface="+mn-lt"/>
              </a:defRPr>
            </a:lvl1pPr>
          </a:lstStyle>
          <a:p>
            <a:pPr>
              <a:defRPr/>
            </a:pPr>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eaLnBrk="1" fontAlgn="auto" hangingPunct="1">
              <a:spcBef>
                <a:spcPts val="0"/>
              </a:spcBef>
              <a:spcAft>
                <a:spcPts val="0"/>
              </a:spcAft>
              <a:defRPr sz="1200">
                <a:latin typeface="+mn-lt"/>
              </a:defRPr>
            </a:lvl1pPr>
          </a:lstStyle>
          <a:p>
            <a:pPr>
              <a:defRPr/>
            </a:pPr>
            <a:fld id="{9DE3D785-C6DD-2548-8DEA-9BB48BF05F84}" type="slidenum">
              <a:rPr lang="en-US"/>
              <a:pPr>
                <a:defRPr/>
              </a:pPr>
              <a:t>‹#›</a:t>
            </a:fld>
            <a:endParaRPr lang="en-US"/>
          </a:p>
        </p:txBody>
      </p:sp>
    </p:spTree>
    <p:extLst>
      <p:ext uri="{BB962C8B-B14F-4D97-AF65-F5344CB8AC3E}">
        <p14:creationId xmlns:p14="http://schemas.microsoft.com/office/powerpoint/2010/main" val="2239920846"/>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Master" Target="../slideMasters/slideMaster23.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Master" Target="../slideMasters/slideMaster23.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Master" Target="../slideMasters/slideMaster23.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Master" Target="../slideMasters/slideMaster23.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Master" Target="../slideMasters/slideMaster23.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Master" Target="../slideMasters/slideMaster23.xml"/></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Master" Target="../slideMasters/slideMaster23.xml"/><Relationship Id="rId4" Type="http://schemas.openxmlformats.org/officeDocument/2006/relationships/image" Target="../media/image25.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Master" Target="../slideMasters/slideMaster23.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Master" Target="../slideMasters/slideMaster24.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Master" Target="../slideMasters/slideMaster24.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Master" Target="../slideMasters/slideMaster24.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Master" Target="../slideMasters/slideMaster24.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Master" Target="../slideMasters/slideMaster24.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Master" Target="../slideMasters/slideMaster24.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Master" Target="../slideMasters/slideMaster24.xml"/></Relationships>
</file>

<file path=ppt/slideLayouts/_rels/slideLayout38.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Master" Target="../slideMasters/slideMaster25.xml"/></Relationships>
</file>

<file path=ppt/slideLayouts/_rels/slideLayout39.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Master" Target="../slideMasters/slideMaster25.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0.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Master" Target="../slideMasters/slideMaster25.xml"/></Relationships>
</file>

<file path=ppt/slideLayouts/_rels/slideLayout41.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Master" Target="../slideMasters/slideMaster25.xml"/></Relationships>
</file>

<file path=ppt/slideLayouts/_rels/slideLayout42.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Master" Target="../slideMasters/slideMaster25.xml"/></Relationships>
</file>

<file path=ppt/slideLayouts/_rels/slideLayout43.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8.jpeg"/><Relationship Id="rId1" Type="http://schemas.openxmlformats.org/officeDocument/2006/relationships/slideMaster" Target="../slideMasters/slideMaster25.xml"/></Relationships>
</file>

<file path=ppt/slideLayouts/_rels/slideLayout44.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Master" Target="../slideMasters/slideMaster26.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AHSS opener">
    <p:spTree>
      <p:nvGrpSpPr>
        <p:cNvPr id="1" name=""/>
        <p:cNvGrpSpPr/>
        <p:nvPr/>
      </p:nvGrpSpPr>
      <p:grpSpPr>
        <a:xfrm>
          <a:off x="0" y="0"/>
          <a:ext cx="0" cy="0"/>
          <a:chOff x="0" y="0"/>
          <a:chExt cx="0" cy="0"/>
        </a:xfrm>
      </p:grpSpPr>
    </p:spTree>
  </p:cSld>
  <p:clrMapOvr>
    <a:masterClrMapping/>
  </p:clrMapOvr>
  <p:transition spd="slow"/>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BS opener">
    <p:spTree>
      <p:nvGrpSpPr>
        <p:cNvPr id="1" name=""/>
        <p:cNvGrpSpPr/>
        <p:nvPr/>
      </p:nvGrpSpPr>
      <p:grpSpPr>
        <a:xfrm>
          <a:off x="0" y="0"/>
          <a:ext cx="0" cy="0"/>
          <a:chOff x="0" y="0"/>
          <a:chExt cx="0" cy="0"/>
        </a:xfrm>
      </p:grpSpPr>
    </p:spTree>
  </p:cSld>
  <p:clrMapOvr>
    <a:masterClrMapping/>
  </p:clrMapOvr>
  <p:transition spd="slow"/>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CCE opener">
    <p:spTree>
      <p:nvGrpSpPr>
        <p:cNvPr id="1" name=""/>
        <p:cNvGrpSpPr/>
        <p:nvPr/>
      </p:nvGrpSpPr>
      <p:grpSpPr>
        <a:xfrm>
          <a:off x="0" y="0"/>
          <a:ext cx="0" cy="0"/>
          <a:chOff x="0" y="0"/>
          <a:chExt cx="0" cy="0"/>
        </a:xfrm>
      </p:grpSpPr>
    </p:spTree>
  </p:cSld>
  <p:clrMapOvr>
    <a:masterClrMapping/>
  </p:clrMapOvr>
  <p:transition spd="slow"/>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QF opener">
    <p:spTree>
      <p:nvGrpSpPr>
        <p:cNvPr id="1" name=""/>
        <p:cNvGrpSpPr/>
        <p:nvPr/>
      </p:nvGrpSpPr>
      <p:grpSpPr>
        <a:xfrm>
          <a:off x="0" y="0"/>
          <a:ext cx="0" cy="0"/>
          <a:chOff x="0" y="0"/>
          <a:chExt cx="0" cy="0"/>
        </a:xfrm>
      </p:grpSpPr>
    </p:spTree>
  </p:cSld>
  <p:clrMapOvr>
    <a:masterClrMapping/>
  </p:clrMapOvr>
  <p:transition spd="slow"/>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HAPP opener">
    <p:spTree>
      <p:nvGrpSpPr>
        <p:cNvPr id="1" name=""/>
        <p:cNvGrpSpPr/>
        <p:nvPr/>
      </p:nvGrpSpPr>
      <p:grpSpPr>
        <a:xfrm>
          <a:off x="0" y="0"/>
          <a:ext cx="0" cy="0"/>
          <a:chOff x="0" y="0"/>
          <a:chExt cx="0" cy="0"/>
        </a:xfrm>
      </p:grpSpPr>
    </p:spTree>
  </p:cSld>
  <p:clrMapOvr>
    <a:masterClrMapping/>
  </p:clrMapOvr>
  <p:transition spd="slow"/>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Law opener">
    <p:spTree>
      <p:nvGrpSpPr>
        <p:cNvPr id="1" name=""/>
        <p:cNvGrpSpPr/>
        <p:nvPr/>
      </p:nvGrpSpPr>
      <p:grpSpPr>
        <a:xfrm>
          <a:off x="0" y="0"/>
          <a:ext cx="0" cy="0"/>
          <a:chOff x="0" y="0"/>
          <a:chExt cx="0" cy="0"/>
        </a:xfrm>
      </p:grpSpPr>
    </p:spTree>
  </p:cSld>
  <p:clrMapOvr>
    <a:masterClrMapping/>
  </p:clrMapOvr>
  <p:transition spd="slow"/>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MAE opener">
    <p:spTree>
      <p:nvGrpSpPr>
        <p:cNvPr id="1" name=""/>
        <p:cNvGrpSpPr/>
        <p:nvPr/>
      </p:nvGrpSpPr>
      <p:grpSpPr>
        <a:xfrm>
          <a:off x="0" y="0"/>
          <a:ext cx="0" cy="0"/>
          <a:chOff x="0" y="0"/>
          <a:chExt cx="0" cy="0"/>
        </a:xfrm>
      </p:grpSpPr>
    </p:spTree>
  </p:cSld>
  <p:clrMapOvr>
    <a:masterClrMapping/>
  </p:clrMapOvr>
  <p:transition spd="slow"/>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MDBS opener">
    <p:spTree>
      <p:nvGrpSpPr>
        <p:cNvPr id="1" name=""/>
        <p:cNvGrpSpPr/>
        <p:nvPr/>
      </p:nvGrpSpPr>
      <p:grpSpPr>
        <a:xfrm>
          <a:off x="0" y="0"/>
          <a:ext cx="0" cy="0"/>
          <a:chOff x="0" y="0"/>
          <a:chExt cx="0" cy="0"/>
        </a:xfrm>
      </p:grpSpPr>
    </p:spTree>
  </p:cSld>
  <p:clrMapOvr>
    <a:masterClrMapping/>
  </p:clrMapOvr>
  <p:transition spd="slow"/>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MP opener">
    <p:spTree>
      <p:nvGrpSpPr>
        <p:cNvPr id="1" name=""/>
        <p:cNvGrpSpPr/>
        <p:nvPr/>
      </p:nvGrpSpPr>
      <p:grpSpPr>
        <a:xfrm>
          <a:off x="0" y="0"/>
          <a:ext cx="0" cy="0"/>
          <a:chOff x="0" y="0"/>
          <a:chExt cx="0" cy="0"/>
        </a:xfrm>
      </p:grpSpPr>
    </p:spTree>
  </p:cSld>
  <p:clrMapOvr>
    <a:masterClrMapping/>
  </p:clrMapOvr>
  <p:transition spd="slow"/>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NBE opener">
    <p:spTree>
      <p:nvGrpSpPr>
        <p:cNvPr id="1" name=""/>
        <p:cNvGrpSpPr/>
        <p:nvPr/>
      </p:nvGrpSpPr>
      <p:grpSpPr>
        <a:xfrm>
          <a:off x="0" y="0"/>
          <a:ext cx="0" cy="0"/>
          <a:chOff x="0" y="0"/>
          <a:chExt cx="0" cy="0"/>
        </a:xfrm>
      </p:grpSpPr>
    </p:spTree>
  </p:cSld>
  <p:clrMapOvr>
    <a:masterClrMapping/>
  </p:clrMapOvr>
  <p:transition spd="slow"/>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NM opener">
    <p:spTree>
      <p:nvGrpSpPr>
        <p:cNvPr id="1" name=""/>
        <p:cNvGrpSpPr/>
        <p:nvPr/>
      </p:nvGrpSpPr>
      <p:grpSpPr>
        <a:xfrm>
          <a:off x="0" y="0"/>
          <a:ext cx="0" cy="0"/>
          <a:chOff x="0" y="0"/>
          <a:chExt cx="0" cy="0"/>
        </a:xfrm>
      </p:grpSpPr>
    </p:spTree>
  </p:cSld>
  <p:clrMapOvr>
    <a:masterClrMapping/>
  </p:clrMapOvr>
  <p:transition spd="slow"/>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ECIT opener">
    <p:spTree>
      <p:nvGrpSpPr>
        <p:cNvPr id="1" name=""/>
        <p:cNvGrpSpPr/>
        <p:nvPr/>
      </p:nvGrpSpPr>
      <p:grpSpPr>
        <a:xfrm>
          <a:off x="0" y="0"/>
          <a:ext cx="0" cy="0"/>
          <a:chOff x="0" y="0"/>
          <a:chExt cx="0" cy="0"/>
        </a:xfrm>
      </p:grpSpPr>
    </p:spTree>
  </p:cSld>
  <p:clrMapOvr>
    <a:masterClrMapping/>
  </p:clrMapOvr>
  <p:transition spd="slow"/>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Pharmacy opener">
    <p:spTree>
      <p:nvGrpSpPr>
        <p:cNvPr id="1" name=""/>
        <p:cNvGrpSpPr/>
        <p:nvPr/>
      </p:nvGrpSpPr>
      <p:grpSpPr>
        <a:xfrm>
          <a:off x="0" y="0"/>
          <a:ext cx="0" cy="0"/>
          <a:chOff x="0" y="0"/>
          <a:chExt cx="0" cy="0"/>
        </a:xfrm>
      </p:grpSpPr>
    </p:spTree>
  </p:cSld>
  <p:clrMapOvr>
    <a:masterClrMapping/>
  </p:clrMapOvr>
  <p:transition spd="slow"/>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Pyschology opener">
    <p:spTree>
      <p:nvGrpSpPr>
        <p:cNvPr id="1" name=""/>
        <p:cNvGrpSpPr/>
        <p:nvPr/>
      </p:nvGrpSpPr>
      <p:grpSpPr>
        <a:xfrm>
          <a:off x="0" y="0"/>
          <a:ext cx="0" cy="0"/>
          <a:chOff x="0" y="0"/>
          <a:chExt cx="0" cy="0"/>
        </a:xfrm>
      </p:grpSpPr>
    </p:spTree>
  </p:cSld>
  <p:clrMapOvr>
    <a:masterClrMapping/>
  </p:clrMapOvr>
  <p:transition spd="slow"/>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SSESW opener">
    <p:spTree>
      <p:nvGrpSpPr>
        <p:cNvPr id="1" name=""/>
        <p:cNvGrpSpPr/>
        <p:nvPr/>
      </p:nvGrpSpPr>
      <p:grpSpPr>
        <a:xfrm>
          <a:off x="0" y="0"/>
          <a:ext cx="0" cy="0"/>
          <a:chOff x="0" y="0"/>
          <a:chExt cx="0" cy="0"/>
        </a:xfrm>
      </p:grpSpPr>
    </p:spTree>
  </p:cSld>
  <p:clrMapOvr>
    <a:masterClrMapping/>
  </p:clrMapOvr>
  <p:transition spd="slow"/>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White- pic left">
    <p:spTree>
      <p:nvGrpSpPr>
        <p:cNvPr id="1" name=""/>
        <p:cNvGrpSpPr/>
        <p:nvPr/>
      </p:nvGrpSpPr>
      <p:grpSpPr>
        <a:xfrm>
          <a:off x="0" y="0"/>
          <a:ext cx="0" cy="0"/>
          <a:chOff x="0" y="0"/>
          <a:chExt cx="0" cy="0"/>
        </a:xfrm>
      </p:grpSpPr>
      <p:sp>
        <p:nvSpPr>
          <p:cNvPr id="3" name="Picture Placeholder 2"/>
          <p:cNvSpPr>
            <a:spLocks noGrp="1"/>
          </p:cNvSpPr>
          <p:nvPr>
            <p:ph type="pic" sz="quarter" idx="11"/>
          </p:nvPr>
        </p:nvSpPr>
        <p:spPr>
          <a:xfrm>
            <a:off x="0" y="0"/>
            <a:ext cx="7010400" cy="6858000"/>
          </a:xfrm>
          <a:prstGeom prst="rect">
            <a:avLst/>
          </a:prstGeom>
        </p:spPr>
        <p:txBody>
          <a:bodyPr/>
          <a:lstStyle/>
          <a:p>
            <a:endParaRPr lang="en-US"/>
          </a:p>
        </p:txBody>
      </p:sp>
      <p:sp>
        <p:nvSpPr>
          <p:cNvPr id="5" name="Text Placeholder 4"/>
          <p:cNvSpPr>
            <a:spLocks noGrp="1"/>
          </p:cNvSpPr>
          <p:nvPr>
            <p:ph type="body" sz="quarter" idx="12" hasCustomPrompt="1"/>
          </p:nvPr>
        </p:nvSpPr>
        <p:spPr>
          <a:xfrm>
            <a:off x="7315200" y="414339"/>
            <a:ext cx="4303776" cy="999934"/>
          </a:xfrm>
          <a:prstGeom prst="rect">
            <a:avLst/>
          </a:prstGeom>
        </p:spPr>
        <p:txBody>
          <a:bodyPr/>
          <a:lstStyle>
            <a:lvl1pPr marL="0" indent="0">
              <a:buNone/>
              <a:defRPr b="1" baseline="0">
                <a:solidFill>
                  <a:srgbClr val="D6000D"/>
                </a:solidFill>
              </a:defRPr>
            </a:lvl1pPr>
          </a:lstStyle>
          <a:p>
            <a:pPr lvl="0"/>
            <a:r>
              <a:rPr lang="en-US" dirty="0"/>
              <a:t>TITLE GOES HERE IN UPPERCASE BOLD</a:t>
            </a:r>
          </a:p>
        </p:txBody>
      </p:sp>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786807" y="5782559"/>
            <a:ext cx="1832169" cy="705600"/>
          </a:xfrm>
          <a:prstGeom prst="rect">
            <a:avLst/>
          </a:prstGeom>
        </p:spPr>
      </p:pic>
      <p:sp>
        <p:nvSpPr>
          <p:cNvPr id="12" name="Text Placeholder 11"/>
          <p:cNvSpPr>
            <a:spLocks noGrp="1"/>
          </p:cNvSpPr>
          <p:nvPr>
            <p:ph type="body" sz="quarter" idx="13" hasCustomPrompt="1"/>
          </p:nvPr>
        </p:nvSpPr>
        <p:spPr>
          <a:xfrm>
            <a:off x="7315200" y="1584325"/>
            <a:ext cx="4303776" cy="3206750"/>
          </a:xfrm>
          <a:prstGeom prst="rect">
            <a:avLst/>
          </a:prstGeom>
        </p:spPr>
        <p:txBody>
          <a:bodyPr/>
          <a:lstStyle>
            <a:lvl1pPr marL="0" indent="0">
              <a:lnSpc>
                <a:spcPct val="100000"/>
              </a:lnSpc>
              <a:buFontTx/>
              <a:buNone/>
              <a:defRPr sz="21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dirty="0"/>
              <a:t>Cum </a:t>
            </a:r>
            <a:r>
              <a:rPr lang="en-US" dirty="0" err="1"/>
              <a:t>sociis</a:t>
            </a:r>
            <a:r>
              <a:rPr lang="en-US" dirty="0"/>
              <a:t> </a:t>
            </a:r>
            <a:r>
              <a:rPr lang="en-US" dirty="0" err="1"/>
              <a:t>natoque</a:t>
            </a:r>
            <a:r>
              <a:rPr lang="en-US" dirty="0"/>
              <a:t> </a:t>
            </a:r>
            <a:r>
              <a:rPr lang="en-US" dirty="0" err="1"/>
              <a:t>penatibus</a:t>
            </a:r>
            <a:r>
              <a:rPr lang="en-US" dirty="0"/>
              <a:t> et </a:t>
            </a:r>
            <a:r>
              <a:rPr lang="en-US" dirty="0" err="1"/>
              <a:t>magnis</a:t>
            </a:r>
            <a:r>
              <a:rPr lang="en-US" dirty="0"/>
              <a:t> dis parturient </a:t>
            </a:r>
            <a:r>
              <a:rPr lang="en-US" dirty="0" err="1"/>
              <a:t>montes</a:t>
            </a:r>
            <a:r>
              <a:rPr lang="en-US" dirty="0"/>
              <a:t>, </a:t>
            </a:r>
            <a:r>
              <a:rPr lang="en-US" dirty="0" err="1"/>
              <a:t>nascetur</a:t>
            </a:r>
            <a:r>
              <a:rPr lang="en-US" dirty="0"/>
              <a:t> </a:t>
            </a:r>
            <a:r>
              <a:rPr lang="en-US" dirty="0" err="1"/>
              <a:t>ridiculus</a:t>
            </a:r>
            <a:r>
              <a:rPr lang="en-US" dirty="0"/>
              <a:t> mus. </a:t>
            </a:r>
            <a:r>
              <a:rPr lang="en-US" dirty="0" err="1"/>
              <a:t>Sed</a:t>
            </a:r>
            <a:r>
              <a:rPr lang="en-US" dirty="0"/>
              <a:t> </a:t>
            </a:r>
            <a:r>
              <a:rPr lang="en-US" dirty="0" err="1"/>
              <a:t>posuere</a:t>
            </a:r>
            <a:r>
              <a:rPr lang="en-US" dirty="0"/>
              <a:t> </a:t>
            </a:r>
            <a:r>
              <a:rPr lang="en-US" dirty="0" err="1"/>
              <a:t>consectetur</a:t>
            </a:r>
            <a:r>
              <a:rPr lang="en-US" dirty="0"/>
              <a:t> </a:t>
            </a:r>
            <a:r>
              <a:rPr lang="en-US" dirty="0" err="1"/>
              <a:t>est</a:t>
            </a:r>
            <a:r>
              <a:rPr lang="en-US" dirty="0"/>
              <a:t> at </a:t>
            </a:r>
            <a:r>
              <a:rPr lang="en-US" dirty="0" err="1"/>
              <a:t>lobortis</a:t>
            </a:r>
            <a:r>
              <a:rPr lang="en-US" dirty="0"/>
              <a:t>. </a:t>
            </a:r>
            <a:r>
              <a:rPr lang="en-US" dirty="0" err="1"/>
              <a:t>Vivamus</a:t>
            </a:r>
            <a:r>
              <a:rPr lang="en-US" dirty="0"/>
              <a:t> </a:t>
            </a:r>
            <a:r>
              <a:rPr lang="en-US" dirty="0" err="1"/>
              <a:t>sagittis</a:t>
            </a:r>
            <a:r>
              <a:rPr lang="en-US" dirty="0"/>
              <a:t> lacus </a:t>
            </a:r>
            <a:r>
              <a:rPr lang="en-US" dirty="0" err="1"/>
              <a:t>vel</a:t>
            </a:r>
            <a:r>
              <a:rPr lang="en-US" dirty="0"/>
              <a:t> </a:t>
            </a:r>
            <a:r>
              <a:rPr lang="en-US" dirty="0" err="1"/>
              <a:t>augue</a:t>
            </a:r>
            <a:r>
              <a:rPr lang="en-US" dirty="0"/>
              <a:t> </a:t>
            </a:r>
            <a:r>
              <a:rPr lang="en-US" dirty="0" err="1"/>
              <a:t>laoreet</a:t>
            </a:r>
            <a:r>
              <a:rPr lang="en-US" dirty="0"/>
              <a:t> </a:t>
            </a:r>
            <a:r>
              <a:rPr lang="en-US" dirty="0" err="1"/>
              <a:t>rutrum</a:t>
            </a:r>
            <a:r>
              <a:rPr lang="en-US" dirty="0"/>
              <a:t> </a:t>
            </a:r>
            <a:r>
              <a:rPr lang="en-US" dirty="0" err="1"/>
              <a:t>faucibus</a:t>
            </a:r>
            <a:r>
              <a:rPr lang="en-US" dirty="0"/>
              <a:t> dolor </a:t>
            </a:r>
            <a:r>
              <a:rPr lang="en-US" dirty="0" err="1"/>
              <a:t>auctor</a:t>
            </a:r>
            <a:r>
              <a:rPr lang="en-US" dirty="0"/>
              <a:t>. </a:t>
            </a:r>
            <a:r>
              <a:rPr lang="en-US" dirty="0" err="1"/>
              <a:t>Praesent</a:t>
            </a:r>
            <a:r>
              <a:rPr lang="en-US" dirty="0"/>
              <a:t> </a:t>
            </a:r>
            <a:r>
              <a:rPr lang="en-US" dirty="0" err="1"/>
              <a:t>commodo</a:t>
            </a:r>
            <a:r>
              <a:rPr lang="en-US" dirty="0"/>
              <a:t> cursus magna, </a:t>
            </a:r>
            <a:r>
              <a:rPr lang="en-US" dirty="0" err="1"/>
              <a:t>vel</a:t>
            </a:r>
            <a:r>
              <a:rPr lang="en-US" dirty="0"/>
              <a:t> </a:t>
            </a:r>
            <a:r>
              <a:rPr lang="en-US" dirty="0" err="1"/>
              <a:t>scelerisque</a:t>
            </a:r>
            <a:r>
              <a:rPr lang="en-US" dirty="0"/>
              <a:t> </a:t>
            </a:r>
            <a:r>
              <a:rPr lang="en-US" dirty="0" err="1"/>
              <a:t>nisl</a:t>
            </a:r>
            <a:r>
              <a:rPr lang="en-US" dirty="0"/>
              <a:t> </a:t>
            </a:r>
            <a:r>
              <a:rPr lang="en-US" dirty="0" err="1"/>
              <a:t>consectetur</a:t>
            </a:r>
            <a:r>
              <a:rPr lang="en-US" dirty="0"/>
              <a:t> et.</a:t>
            </a:r>
          </a:p>
        </p:txBody>
      </p:sp>
    </p:spTree>
    <p:extLst>
      <p:ext uri="{BB962C8B-B14F-4D97-AF65-F5344CB8AC3E}">
        <p14:creationId xmlns:p14="http://schemas.microsoft.com/office/powerpoint/2010/main" val="482209901"/>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White- chart left">
    <p:spTree>
      <p:nvGrpSpPr>
        <p:cNvPr id="1" name=""/>
        <p:cNvGrpSpPr/>
        <p:nvPr/>
      </p:nvGrpSpPr>
      <p:grpSpPr>
        <a:xfrm>
          <a:off x="0" y="0"/>
          <a:ext cx="0" cy="0"/>
          <a:chOff x="0" y="0"/>
          <a:chExt cx="0" cy="0"/>
        </a:xfrm>
      </p:grpSpPr>
      <p:sp>
        <p:nvSpPr>
          <p:cNvPr id="5" name="Text Placeholder 4"/>
          <p:cNvSpPr>
            <a:spLocks noGrp="1"/>
          </p:cNvSpPr>
          <p:nvPr>
            <p:ph type="body" sz="quarter" idx="12" hasCustomPrompt="1"/>
          </p:nvPr>
        </p:nvSpPr>
        <p:spPr>
          <a:xfrm>
            <a:off x="7315200" y="414339"/>
            <a:ext cx="4303776" cy="999934"/>
          </a:xfrm>
          <a:prstGeom prst="rect">
            <a:avLst/>
          </a:prstGeom>
        </p:spPr>
        <p:txBody>
          <a:bodyPr/>
          <a:lstStyle>
            <a:lvl1pPr marL="0" indent="0">
              <a:buNone/>
              <a:defRPr b="1" baseline="0">
                <a:solidFill>
                  <a:srgbClr val="D6000D"/>
                </a:solidFill>
              </a:defRPr>
            </a:lvl1pPr>
          </a:lstStyle>
          <a:p>
            <a:pPr lvl="0"/>
            <a:r>
              <a:rPr lang="en-US" dirty="0"/>
              <a:t>TITLE GOES HERE IN UPPERCASE BOLD</a:t>
            </a:r>
          </a:p>
        </p:txBody>
      </p:sp>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786807" y="5782559"/>
            <a:ext cx="1832169" cy="705600"/>
          </a:xfrm>
          <a:prstGeom prst="rect">
            <a:avLst/>
          </a:prstGeom>
        </p:spPr>
      </p:pic>
      <p:sp>
        <p:nvSpPr>
          <p:cNvPr id="12" name="Text Placeholder 11"/>
          <p:cNvSpPr>
            <a:spLocks noGrp="1"/>
          </p:cNvSpPr>
          <p:nvPr>
            <p:ph type="body" sz="quarter" idx="13" hasCustomPrompt="1"/>
          </p:nvPr>
        </p:nvSpPr>
        <p:spPr>
          <a:xfrm>
            <a:off x="7315200" y="1584325"/>
            <a:ext cx="4303776" cy="3206750"/>
          </a:xfrm>
          <a:prstGeom prst="rect">
            <a:avLst/>
          </a:prstGeom>
        </p:spPr>
        <p:txBody>
          <a:bodyPr/>
          <a:lstStyle>
            <a:lvl1pPr marL="0" indent="0">
              <a:lnSpc>
                <a:spcPct val="100000"/>
              </a:lnSpc>
              <a:buFontTx/>
              <a:buNone/>
              <a:defRPr sz="21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dirty="0"/>
              <a:t>Cum </a:t>
            </a:r>
            <a:r>
              <a:rPr lang="en-US" dirty="0" err="1"/>
              <a:t>sociis</a:t>
            </a:r>
            <a:r>
              <a:rPr lang="en-US" dirty="0"/>
              <a:t> </a:t>
            </a:r>
            <a:r>
              <a:rPr lang="en-US" dirty="0" err="1"/>
              <a:t>natoque</a:t>
            </a:r>
            <a:r>
              <a:rPr lang="en-US" dirty="0"/>
              <a:t> </a:t>
            </a:r>
            <a:r>
              <a:rPr lang="en-US" dirty="0" err="1"/>
              <a:t>penatibus</a:t>
            </a:r>
            <a:r>
              <a:rPr lang="en-US" dirty="0"/>
              <a:t> et </a:t>
            </a:r>
            <a:r>
              <a:rPr lang="en-US" dirty="0" err="1"/>
              <a:t>magnis</a:t>
            </a:r>
            <a:r>
              <a:rPr lang="en-US" dirty="0"/>
              <a:t> dis parturient </a:t>
            </a:r>
            <a:r>
              <a:rPr lang="en-US" dirty="0" err="1"/>
              <a:t>montes</a:t>
            </a:r>
            <a:r>
              <a:rPr lang="en-US" dirty="0"/>
              <a:t>, </a:t>
            </a:r>
            <a:r>
              <a:rPr lang="en-US" dirty="0" err="1"/>
              <a:t>nascetur</a:t>
            </a:r>
            <a:r>
              <a:rPr lang="en-US" dirty="0"/>
              <a:t> </a:t>
            </a:r>
            <a:r>
              <a:rPr lang="en-US" dirty="0" err="1"/>
              <a:t>ridiculus</a:t>
            </a:r>
            <a:r>
              <a:rPr lang="en-US" dirty="0"/>
              <a:t> mus. </a:t>
            </a:r>
            <a:r>
              <a:rPr lang="en-US" dirty="0" err="1"/>
              <a:t>Sed</a:t>
            </a:r>
            <a:r>
              <a:rPr lang="en-US" dirty="0"/>
              <a:t> </a:t>
            </a:r>
            <a:r>
              <a:rPr lang="en-US" dirty="0" err="1"/>
              <a:t>posuere</a:t>
            </a:r>
            <a:r>
              <a:rPr lang="en-US" dirty="0"/>
              <a:t> </a:t>
            </a:r>
            <a:r>
              <a:rPr lang="en-US" dirty="0" err="1"/>
              <a:t>consectetur</a:t>
            </a:r>
            <a:r>
              <a:rPr lang="en-US" dirty="0"/>
              <a:t> </a:t>
            </a:r>
            <a:r>
              <a:rPr lang="en-US" dirty="0" err="1"/>
              <a:t>est</a:t>
            </a:r>
            <a:r>
              <a:rPr lang="en-US" dirty="0"/>
              <a:t> at </a:t>
            </a:r>
            <a:r>
              <a:rPr lang="en-US" dirty="0" err="1"/>
              <a:t>lobortis</a:t>
            </a:r>
            <a:r>
              <a:rPr lang="en-US" dirty="0"/>
              <a:t>. </a:t>
            </a:r>
            <a:r>
              <a:rPr lang="en-US" dirty="0" err="1"/>
              <a:t>Vivamus</a:t>
            </a:r>
            <a:r>
              <a:rPr lang="en-US" dirty="0"/>
              <a:t> </a:t>
            </a:r>
            <a:r>
              <a:rPr lang="en-US" dirty="0" err="1"/>
              <a:t>sagittis</a:t>
            </a:r>
            <a:r>
              <a:rPr lang="en-US" dirty="0"/>
              <a:t> lacus </a:t>
            </a:r>
            <a:r>
              <a:rPr lang="en-US" dirty="0" err="1"/>
              <a:t>vel</a:t>
            </a:r>
            <a:r>
              <a:rPr lang="en-US" dirty="0"/>
              <a:t> </a:t>
            </a:r>
            <a:r>
              <a:rPr lang="en-US" dirty="0" err="1"/>
              <a:t>augue</a:t>
            </a:r>
            <a:r>
              <a:rPr lang="en-US" dirty="0"/>
              <a:t> </a:t>
            </a:r>
            <a:r>
              <a:rPr lang="en-US" dirty="0" err="1"/>
              <a:t>laoreet</a:t>
            </a:r>
            <a:r>
              <a:rPr lang="en-US" dirty="0"/>
              <a:t> </a:t>
            </a:r>
            <a:r>
              <a:rPr lang="en-US" dirty="0" err="1"/>
              <a:t>rutrum</a:t>
            </a:r>
            <a:r>
              <a:rPr lang="en-US" dirty="0"/>
              <a:t> </a:t>
            </a:r>
            <a:r>
              <a:rPr lang="en-US" dirty="0" err="1"/>
              <a:t>faucibus</a:t>
            </a:r>
            <a:r>
              <a:rPr lang="en-US" dirty="0"/>
              <a:t> dolor </a:t>
            </a:r>
            <a:r>
              <a:rPr lang="en-US" dirty="0" err="1"/>
              <a:t>auctor</a:t>
            </a:r>
            <a:r>
              <a:rPr lang="en-US" dirty="0"/>
              <a:t>. </a:t>
            </a:r>
            <a:r>
              <a:rPr lang="en-US" dirty="0" err="1"/>
              <a:t>Praesent</a:t>
            </a:r>
            <a:r>
              <a:rPr lang="en-US" dirty="0"/>
              <a:t> </a:t>
            </a:r>
            <a:r>
              <a:rPr lang="en-US" dirty="0" err="1"/>
              <a:t>commodo</a:t>
            </a:r>
            <a:r>
              <a:rPr lang="en-US" dirty="0"/>
              <a:t> cursus magna, </a:t>
            </a:r>
            <a:r>
              <a:rPr lang="en-US" dirty="0" err="1"/>
              <a:t>vel</a:t>
            </a:r>
            <a:r>
              <a:rPr lang="en-US" dirty="0"/>
              <a:t> </a:t>
            </a:r>
            <a:r>
              <a:rPr lang="en-US" dirty="0" err="1"/>
              <a:t>scelerisque</a:t>
            </a:r>
            <a:r>
              <a:rPr lang="en-US" dirty="0"/>
              <a:t> </a:t>
            </a:r>
            <a:r>
              <a:rPr lang="en-US" dirty="0" err="1"/>
              <a:t>nisl</a:t>
            </a:r>
            <a:r>
              <a:rPr lang="en-US" dirty="0"/>
              <a:t> </a:t>
            </a:r>
            <a:r>
              <a:rPr lang="en-US" dirty="0" err="1"/>
              <a:t>consectetur</a:t>
            </a:r>
            <a:r>
              <a:rPr lang="en-US" dirty="0"/>
              <a:t> et.</a:t>
            </a:r>
          </a:p>
        </p:txBody>
      </p:sp>
      <p:sp>
        <p:nvSpPr>
          <p:cNvPr id="4" name="Chart Placeholder 3"/>
          <p:cNvSpPr>
            <a:spLocks noGrp="1"/>
          </p:cNvSpPr>
          <p:nvPr>
            <p:ph type="chart" sz="quarter" idx="14"/>
          </p:nvPr>
        </p:nvSpPr>
        <p:spPr>
          <a:xfrm>
            <a:off x="0" y="0"/>
            <a:ext cx="7010400" cy="6858000"/>
          </a:xfrm>
          <a:prstGeom prst="rect">
            <a:avLst/>
          </a:prstGeom>
        </p:spPr>
        <p:txBody>
          <a:bodyPr/>
          <a:lstStyle/>
          <a:p>
            <a:endParaRPr lang="en-US"/>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White- pic right">
    <p:spTree>
      <p:nvGrpSpPr>
        <p:cNvPr id="1" name=""/>
        <p:cNvGrpSpPr/>
        <p:nvPr/>
      </p:nvGrpSpPr>
      <p:grpSpPr>
        <a:xfrm>
          <a:off x="0" y="0"/>
          <a:ext cx="0" cy="0"/>
          <a:chOff x="0" y="0"/>
          <a:chExt cx="0" cy="0"/>
        </a:xfrm>
      </p:grpSpPr>
      <p:sp>
        <p:nvSpPr>
          <p:cNvPr id="3" name="Picture Placeholder 2"/>
          <p:cNvSpPr>
            <a:spLocks noGrp="1"/>
          </p:cNvSpPr>
          <p:nvPr>
            <p:ph type="pic" sz="quarter" idx="11"/>
          </p:nvPr>
        </p:nvSpPr>
        <p:spPr>
          <a:xfrm>
            <a:off x="5181600" y="0"/>
            <a:ext cx="7010400" cy="6858000"/>
          </a:xfrm>
          <a:prstGeom prst="rect">
            <a:avLst/>
          </a:prstGeom>
        </p:spPr>
        <p:txBody>
          <a:bodyPr/>
          <a:lstStyle/>
          <a:p>
            <a:endParaRPr lang="en-US"/>
          </a:p>
        </p:txBody>
      </p:sp>
      <p:sp>
        <p:nvSpPr>
          <p:cNvPr id="5" name="Text Placeholder 4"/>
          <p:cNvSpPr>
            <a:spLocks noGrp="1"/>
          </p:cNvSpPr>
          <p:nvPr>
            <p:ph type="body" sz="quarter" idx="12" hasCustomPrompt="1"/>
          </p:nvPr>
        </p:nvSpPr>
        <p:spPr>
          <a:xfrm>
            <a:off x="548640" y="414339"/>
            <a:ext cx="4047744" cy="999934"/>
          </a:xfrm>
          <a:prstGeom prst="rect">
            <a:avLst/>
          </a:prstGeom>
        </p:spPr>
        <p:txBody>
          <a:bodyPr/>
          <a:lstStyle>
            <a:lvl1pPr marL="0" indent="0">
              <a:buNone/>
              <a:defRPr b="1" baseline="0">
                <a:solidFill>
                  <a:srgbClr val="D6000D"/>
                </a:solidFill>
              </a:defRPr>
            </a:lvl1pPr>
          </a:lstStyle>
          <a:p>
            <a:pPr lvl="0"/>
            <a:r>
              <a:rPr lang="en-US" dirty="0"/>
              <a:t>TITLE GOES HERE IN UPPERCASE BOLD</a:t>
            </a:r>
          </a:p>
        </p:txBody>
      </p:sp>
      <p:sp>
        <p:nvSpPr>
          <p:cNvPr id="12" name="Text Placeholder 11"/>
          <p:cNvSpPr>
            <a:spLocks noGrp="1"/>
          </p:cNvSpPr>
          <p:nvPr>
            <p:ph type="body" sz="quarter" idx="13" hasCustomPrompt="1"/>
          </p:nvPr>
        </p:nvSpPr>
        <p:spPr>
          <a:xfrm>
            <a:off x="548640" y="1584325"/>
            <a:ext cx="4047744" cy="3206750"/>
          </a:xfrm>
          <a:prstGeom prst="rect">
            <a:avLst/>
          </a:prstGeom>
        </p:spPr>
        <p:txBody>
          <a:bodyPr/>
          <a:lstStyle>
            <a:lvl1pPr marL="0" indent="0">
              <a:lnSpc>
                <a:spcPct val="100000"/>
              </a:lnSpc>
              <a:buFontTx/>
              <a:buNone/>
              <a:defRPr sz="21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dirty="0"/>
              <a:t>Cum </a:t>
            </a:r>
            <a:r>
              <a:rPr lang="en-US" dirty="0" err="1"/>
              <a:t>sociis</a:t>
            </a:r>
            <a:r>
              <a:rPr lang="en-US" dirty="0"/>
              <a:t> </a:t>
            </a:r>
            <a:r>
              <a:rPr lang="en-US" dirty="0" err="1"/>
              <a:t>natoque</a:t>
            </a:r>
            <a:r>
              <a:rPr lang="en-US" dirty="0"/>
              <a:t> </a:t>
            </a:r>
            <a:r>
              <a:rPr lang="en-US" dirty="0" err="1"/>
              <a:t>penatibus</a:t>
            </a:r>
            <a:r>
              <a:rPr lang="en-US" dirty="0"/>
              <a:t> et </a:t>
            </a:r>
            <a:r>
              <a:rPr lang="en-US" dirty="0" err="1"/>
              <a:t>magnis</a:t>
            </a:r>
            <a:r>
              <a:rPr lang="en-US" dirty="0"/>
              <a:t> dis parturient </a:t>
            </a:r>
            <a:r>
              <a:rPr lang="en-US" dirty="0" err="1"/>
              <a:t>montes</a:t>
            </a:r>
            <a:r>
              <a:rPr lang="en-US" dirty="0"/>
              <a:t>, </a:t>
            </a:r>
            <a:r>
              <a:rPr lang="en-US" dirty="0" err="1"/>
              <a:t>nascetur</a:t>
            </a:r>
            <a:r>
              <a:rPr lang="en-US" dirty="0"/>
              <a:t> </a:t>
            </a:r>
            <a:r>
              <a:rPr lang="en-US" dirty="0" err="1"/>
              <a:t>ridiculus</a:t>
            </a:r>
            <a:r>
              <a:rPr lang="en-US" dirty="0"/>
              <a:t> mus. </a:t>
            </a:r>
            <a:r>
              <a:rPr lang="en-US" dirty="0" err="1"/>
              <a:t>Sed</a:t>
            </a:r>
            <a:r>
              <a:rPr lang="en-US" dirty="0"/>
              <a:t> </a:t>
            </a:r>
            <a:r>
              <a:rPr lang="en-US" dirty="0" err="1"/>
              <a:t>posuere</a:t>
            </a:r>
            <a:r>
              <a:rPr lang="en-US" dirty="0"/>
              <a:t> </a:t>
            </a:r>
            <a:r>
              <a:rPr lang="en-US" dirty="0" err="1"/>
              <a:t>consectetur</a:t>
            </a:r>
            <a:r>
              <a:rPr lang="en-US" dirty="0"/>
              <a:t> </a:t>
            </a:r>
            <a:r>
              <a:rPr lang="en-US" dirty="0" err="1"/>
              <a:t>est</a:t>
            </a:r>
            <a:r>
              <a:rPr lang="en-US" dirty="0"/>
              <a:t> at </a:t>
            </a:r>
            <a:r>
              <a:rPr lang="en-US" dirty="0" err="1"/>
              <a:t>lobortis</a:t>
            </a:r>
            <a:r>
              <a:rPr lang="en-US" dirty="0"/>
              <a:t>. </a:t>
            </a:r>
            <a:r>
              <a:rPr lang="en-US" dirty="0" err="1"/>
              <a:t>Vivamus</a:t>
            </a:r>
            <a:r>
              <a:rPr lang="en-US" dirty="0"/>
              <a:t> </a:t>
            </a:r>
            <a:r>
              <a:rPr lang="en-US" dirty="0" err="1"/>
              <a:t>sagittis</a:t>
            </a:r>
            <a:r>
              <a:rPr lang="en-US" dirty="0"/>
              <a:t> lacus </a:t>
            </a:r>
            <a:r>
              <a:rPr lang="en-US" dirty="0" err="1"/>
              <a:t>vel</a:t>
            </a:r>
            <a:r>
              <a:rPr lang="en-US" dirty="0"/>
              <a:t> </a:t>
            </a:r>
            <a:r>
              <a:rPr lang="en-US" dirty="0" err="1"/>
              <a:t>augue</a:t>
            </a:r>
            <a:r>
              <a:rPr lang="en-US" dirty="0"/>
              <a:t> </a:t>
            </a:r>
            <a:r>
              <a:rPr lang="en-US" dirty="0" err="1"/>
              <a:t>laoreet</a:t>
            </a:r>
            <a:r>
              <a:rPr lang="en-US" dirty="0"/>
              <a:t> </a:t>
            </a:r>
            <a:r>
              <a:rPr lang="en-US" dirty="0" err="1"/>
              <a:t>rutrum</a:t>
            </a:r>
            <a:r>
              <a:rPr lang="en-US" dirty="0"/>
              <a:t> </a:t>
            </a:r>
            <a:r>
              <a:rPr lang="en-US" dirty="0" err="1"/>
              <a:t>faucibus</a:t>
            </a:r>
            <a:r>
              <a:rPr lang="en-US" dirty="0"/>
              <a:t> dolor </a:t>
            </a:r>
            <a:r>
              <a:rPr lang="en-US" dirty="0" err="1"/>
              <a:t>auctor</a:t>
            </a:r>
            <a:r>
              <a:rPr lang="en-US" dirty="0"/>
              <a:t>. </a:t>
            </a:r>
            <a:r>
              <a:rPr lang="en-US" dirty="0" err="1"/>
              <a:t>Praesent</a:t>
            </a:r>
            <a:r>
              <a:rPr lang="en-US" dirty="0"/>
              <a:t> </a:t>
            </a:r>
            <a:r>
              <a:rPr lang="en-US" dirty="0" err="1"/>
              <a:t>commodo</a:t>
            </a:r>
            <a:r>
              <a:rPr lang="en-US" dirty="0"/>
              <a:t> cursus magna, </a:t>
            </a:r>
            <a:r>
              <a:rPr lang="en-US" dirty="0" err="1"/>
              <a:t>vel</a:t>
            </a:r>
            <a:r>
              <a:rPr lang="en-US" dirty="0"/>
              <a:t> </a:t>
            </a:r>
            <a:r>
              <a:rPr lang="en-US" dirty="0" err="1"/>
              <a:t>scelerisque</a:t>
            </a:r>
            <a:r>
              <a:rPr lang="en-US" dirty="0"/>
              <a:t> </a:t>
            </a:r>
            <a:r>
              <a:rPr lang="en-US" dirty="0" err="1"/>
              <a:t>nisl</a:t>
            </a:r>
            <a:r>
              <a:rPr lang="en-US" dirty="0"/>
              <a:t> </a:t>
            </a:r>
            <a:r>
              <a:rPr lang="en-US" dirty="0" err="1"/>
              <a:t>consectetur</a:t>
            </a:r>
            <a:r>
              <a:rPr lang="en-US" dirty="0"/>
              <a:t> et.</a:t>
            </a:r>
          </a:p>
        </p:txBody>
      </p:sp>
      <p:pic>
        <p:nvPicPr>
          <p:cNvPr id="8" name="Picture 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48640" y="5782559"/>
            <a:ext cx="1832169" cy="705600"/>
          </a:xfrm>
          <a:prstGeom prst="rect">
            <a:avLst/>
          </a:prstGeom>
        </p:spPr>
      </p:pic>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White- pic narrow right">
    <p:spTree>
      <p:nvGrpSpPr>
        <p:cNvPr id="1" name=""/>
        <p:cNvGrpSpPr/>
        <p:nvPr/>
      </p:nvGrpSpPr>
      <p:grpSpPr>
        <a:xfrm>
          <a:off x="0" y="0"/>
          <a:ext cx="0" cy="0"/>
          <a:chOff x="0" y="0"/>
          <a:chExt cx="0" cy="0"/>
        </a:xfrm>
      </p:grpSpPr>
      <p:sp>
        <p:nvSpPr>
          <p:cNvPr id="3" name="Picture Placeholder 2"/>
          <p:cNvSpPr>
            <a:spLocks noGrp="1"/>
          </p:cNvSpPr>
          <p:nvPr>
            <p:ph type="pic" sz="quarter" idx="11"/>
          </p:nvPr>
        </p:nvSpPr>
        <p:spPr>
          <a:xfrm flipH="1">
            <a:off x="7010400" y="0"/>
            <a:ext cx="5181600" cy="6858000"/>
          </a:xfrm>
          <a:prstGeom prst="rect">
            <a:avLst/>
          </a:prstGeom>
        </p:spPr>
        <p:txBody>
          <a:bodyPr/>
          <a:lstStyle/>
          <a:p>
            <a:endParaRPr lang="en-US"/>
          </a:p>
        </p:txBody>
      </p:sp>
      <p:sp>
        <p:nvSpPr>
          <p:cNvPr id="4" name="Text Placeholder 4"/>
          <p:cNvSpPr>
            <a:spLocks noGrp="1"/>
          </p:cNvSpPr>
          <p:nvPr>
            <p:ph type="body" sz="quarter" idx="12" hasCustomPrompt="1"/>
          </p:nvPr>
        </p:nvSpPr>
        <p:spPr>
          <a:xfrm>
            <a:off x="548640" y="572835"/>
            <a:ext cx="5596128" cy="999934"/>
          </a:xfrm>
          <a:prstGeom prst="rect">
            <a:avLst/>
          </a:prstGeom>
        </p:spPr>
        <p:txBody>
          <a:bodyPr/>
          <a:lstStyle>
            <a:lvl1pPr marL="0" indent="0">
              <a:buNone/>
              <a:defRPr sz="3600" b="1" baseline="0">
                <a:solidFill>
                  <a:srgbClr val="D6000D"/>
                </a:solidFill>
              </a:defRPr>
            </a:lvl1pPr>
          </a:lstStyle>
          <a:p>
            <a:pPr lvl="0"/>
            <a:r>
              <a:rPr lang="en-US" dirty="0"/>
              <a:t>TITLE GOES HERE IN UPPERCASE BOLD</a:t>
            </a:r>
          </a:p>
        </p:txBody>
      </p:sp>
      <p:sp>
        <p:nvSpPr>
          <p:cNvPr id="5" name="Text Placeholder 11"/>
          <p:cNvSpPr>
            <a:spLocks noGrp="1"/>
          </p:cNvSpPr>
          <p:nvPr>
            <p:ph type="body" sz="quarter" idx="13" hasCustomPrompt="1"/>
          </p:nvPr>
        </p:nvSpPr>
        <p:spPr>
          <a:xfrm>
            <a:off x="548640" y="1892289"/>
            <a:ext cx="5596128" cy="3206750"/>
          </a:xfrm>
          <a:prstGeom prst="rect">
            <a:avLst/>
          </a:prstGeom>
        </p:spPr>
        <p:txBody>
          <a:bodyPr/>
          <a:lstStyle>
            <a:lvl1pPr marL="0" indent="0">
              <a:lnSpc>
                <a:spcPct val="100000"/>
              </a:lnSpc>
              <a:buFontTx/>
              <a:buNone/>
              <a:defRPr sz="21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dirty="0"/>
              <a:t>Cum </a:t>
            </a:r>
            <a:r>
              <a:rPr lang="en-US" dirty="0" err="1"/>
              <a:t>sociis</a:t>
            </a:r>
            <a:r>
              <a:rPr lang="en-US" dirty="0"/>
              <a:t> </a:t>
            </a:r>
            <a:r>
              <a:rPr lang="en-US" dirty="0" err="1"/>
              <a:t>natoque</a:t>
            </a:r>
            <a:r>
              <a:rPr lang="en-US" dirty="0"/>
              <a:t> </a:t>
            </a:r>
            <a:r>
              <a:rPr lang="en-US" dirty="0" err="1"/>
              <a:t>penatibus</a:t>
            </a:r>
            <a:r>
              <a:rPr lang="en-US" dirty="0"/>
              <a:t> et </a:t>
            </a:r>
            <a:r>
              <a:rPr lang="en-US" dirty="0" err="1"/>
              <a:t>magnis</a:t>
            </a:r>
            <a:r>
              <a:rPr lang="en-US" dirty="0"/>
              <a:t> dis parturient </a:t>
            </a:r>
            <a:r>
              <a:rPr lang="en-US" dirty="0" err="1"/>
              <a:t>montes</a:t>
            </a:r>
            <a:r>
              <a:rPr lang="en-US" dirty="0"/>
              <a:t>, </a:t>
            </a:r>
            <a:r>
              <a:rPr lang="en-US" dirty="0" err="1"/>
              <a:t>nascetur</a:t>
            </a:r>
            <a:r>
              <a:rPr lang="en-US" dirty="0"/>
              <a:t> </a:t>
            </a:r>
            <a:r>
              <a:rPr lang="en-US" dirty="0" err="1"/>
              <a:t>ridiculus</a:t>
            </a:r>
            <a:r>
              <a:rPr lang="en-US" dirty="0"/>
              <a:t> mus. </a:t>
            </a:r>
            <a:r>
              <a:rPr lang="en-US" dirty="0" err="1"/>
              <a:t>Sed</a:t>
            </a:r>
            <a:r>
              <a:rPr lang="en-US" dirty="0"/>
              <a:t> </a:t>
            </a:r>
            <a:r>
              <a:rPr lang="en-US" dirty="0" err="1"/>
              <a:t>posuere</a:t>
            </a:r>
            <a:r>
              <a:rPr lang="en-US" dirty="0"/>
              <a:t> </a:t>
            </a:r>
            <a:r>
              <a:rPr lang="en-US" dirty="0" err="1"/>
              <a:t>consectetur</a:t>
            </a:r>
            <a:r>
              <a:rPr lang="en-US" dirty="0"/>
              <a:t> </a:t>
            </a:r>
            <a:r>
              <a:rPr lang="en-US" dirty="0" err="1"/>
              <a:t>est</a:t>
            </a:r>
            <a:r>
              <a:rPr lang="en-US" dirty="0"/>
              <a:t> at </a:t>
            </a:r>
            <a:r>
              <a:rPr lang="en-US" dirty="0" err="1"/>
              <a:t>lobortis</a:t>
            </a:r>
            <a:r>
              <a:rPr lang="en-US" dirty="0"/>
              <a:t>. </a:t>
            </a:r>
            <a:r>
              <a:rPr lang="en-US" dirty="0" err="1"/>
              <a:t>Vivamus</a:t>
            </a:r>
            <a:r>
              <a:rPr lang="en-US" dirty="0"/>
              <a:t> </a:t>
            </a:r>
            <a:r>
              <a:rPr lang="en-US" dirty="0" err="1"/>
              <a:t>sagittis</a:t>
            </a:r>
            <a:r>
              <a:rPr lang="en-US" dirty="0"/>
              <a:t> lacus </a:t>
            </a:r>
            <a:r>
              <a:rPr lang="en-US" dirty="0" err="1"/>
              <a:t>vel</a:t>
            </a:r>
            <a:r>
              <a:rPr lang="en-US" dirty="0"/>
              <a:t> </a:t>
            </a:r>
            <a:r>
              <a:rPr lang="en-US" dirty="0" err="1"/>
              <a:t>augue</a:t>
            </a:r>
            <a:r>
              <a:rPr lang="en-US" dirty="0"/>
              <a:t> </a:t>
            </a:r>
            <a:r>
              <a:rPr lang="en-US" dirty="0" err="1"/>
              <a:t>laoreet</a:t>
            </a:r>
            <a:r>
              <a:rPr lang="en-US" dirty="0"/>
              <a:t> </a:t>
            </a:r>
            <a:r>
              <a:rPr lang="en-US" dirty="0" err="1"/>
              <a:t>rutrum</a:t>
            </a:r>
            <a:r>
              <a:rPr lang="en-US" dirty="0"/>
              <a:t> </a:t>
            </a:r>
            <a:r>
              <a:rPr lang="en-US" dirty="0" err="1"/>
              <a:t>faucibus</a:t>
            </a:r>
            <a:r>
              <a:rPr lang="en-US" dirty="0"/>
              <a:t> dolor </a:t>
            </a:r>
            <a:r>
              <a:rPr lang="en-US" dirty="0" err="1"/>
              <a:t>auctor</a:t>
            </a:r>
            <a:r>
              <a:rPr lang="en-US" dirty="0"/>
              <a:t>. </a:t>
            </a:r>
            <a:r>
              <a:rPr lang="en-US" dirty="0" err="1"/>
              <a:t>Praesent</a:t>
            </a:r>
            <a:r>
              <a:rPr lang="en-US" dirty="0"/>
              <a:t> </a:t>
            </a:r>
            <a:r>
              <a:rPr lang="en-US" dirty="0" err="1"/>
              <a:t>commodo</a:t>
            </a:r>
            <a:r>
              <a:rPr lang="en-US" dirty="0"/>
              <a:t> cursus magna, </a:t>
            </a:r>
            <a:r>
              <a:rPr lang="en-US" dirty="0" err="1"/>
              <a:t>vel</a:t>
            </a:r>
            <a:r>
              <a:rPr lang="en-US" dirty="0"/>
              <a:t> </a:t>
            </a:r>
            <a:r>
              <a:rPr lang="en-US" dirty="0" err="1"/>
              <a:t>scelerisque</a:t>
            </a:r>
            <a:r>
              <a:rPr lang="en-US" dirty="0"/>
              <a:t> </a:t>
            </a:r>
            <a:r>
              <a:rPr lang="en-US" dirty="0" err="1"/>
              <a:t>nisl</a:t>
            </a:r>
            <a:r>
              <a:rPr lang="en-US" dirty="0"/>
              <a:t> </a:t>
            </a:r>
            <a:r>
              <a:rPr lang="en-US" dirty="0" err="1"/>
              <a:t>consectetur</a:t>
            </a:r>
            <a:r>
              <a:rPr lang="en-US" dirty="0"/>
              <a:t> et.</a:t>
            </a:r>
          </a:p>
        </p:txBody>
      </p:sp>
      <p:pic>
        <p:nvPicPr>
          <p:cNvPr id="6" name="Picture 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48640" y="5782559"/>
            <a:ext cx="1832169" cy="705600"/>
          </a:xfrm>
          <a:prstGeom prst="rect">
            <a:avLst/>
          </a:prstGeom>
        </p:spPr>
      </p:pic>
    </p:spTree>
    <p:extLst>
      <p:ext uri="{BB962C8B-B14F-4D97-AF65-F5344CB8AC3E}">
        <p14:creationId xmlns:p14="http://schemas.microsoft.com/office/powerpoint/2010/main" val="1207549383"/>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White- text">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786807" y="5782559"/>
            <a:ext cx="1832169" cy="705600"/>
          </a:xfrm>
          <a:prstGeom prst="rect">
            <a:avLst/>
          </a:prstGeom>
        </p:spPr>
      </p:pic>
      <p:sp>
        <p:nvSpPr>
          <p:cNvPr id="6" name="Text Placeholder 4"/>
          <p:cNvSpPr>
            <a:spLocks noGrp="1"/>
          </p:cNvSpPr>
          <p:nvPr>
            <p:ph type="body" sz="quarter" idx="12" hasCustomPrompt="1"/>
          </p:nvPr>
        </p:nvSpPr>
        <p:spPr>
          <a:xfrm>
            <a:off x="548640" y="1609154"/>
            <a:ext cx="6851904" cy="1402269"/>
          </a:xfrm>
          <a:prstGeom prst="rect">
            <a:avLst/>
          </a:prstGeom>
        </p:spPr>
        <p:txBody>
          <a:bodyPr/>
          <a:lstStyle>
            <a:lvl1pPr marL="0" indent="0">
              <a:buNone/>
              <a:defRPr sz="4800" b="1" baseline="0">
                <a:solidFill>
                  <a:srgbClr val="D6000D"/>
                </a:solidFill>
              </a:defRPr>
            </a:lvl1pPr>
          </a:lstStyle>
          <a:p>
            <a:pPr lvl="0"/>
            <a:r>
              <a:rPr lang="en-US" dirty="0"/>
              <a:t>TITLE GOES HERE IN UPPERCASE BOLD</a:t>
            </a:r>
          </a:p>
        </p:txBody>
      </p:sp>
      <p:sp>
        <p:nvSpPr>
          <p:cNvPr id="7" name="Text Placeholder 11"/>
          <p:cNvSpPr>
            <a:spLocks noGrp="1"/>
          </p:cNvSpPr>
          <p:nvPr>
            <p:ph type="body" sz="quarter" idx="13" hasCustomPrompt="1"/>
          </p:nvPr>
        </p:nvSpPr>
        <p:spPr>
          <a:xfrm>
            <a:off x="548640" y="3281409"/>
            <a:ext cx="6851904" cy="3206750"/>
          </a:xfrm>
          <a:prstGeom prst="rect">
            <a:avLst/>
          </a:prstGeom>
        </p:spPr>
        <p:txBody>
          <a:bodyPr/>
          <a:lstStyle>
            <a:lvl1pPr marL="342900" indent="-342900">
              <a:lnSpc>
                <a:spcPct val="100000"/>
              </a:lnSpc>
              <a:buFont typeface="Arial" charset="0"/>
              <a:buChar char="•"/>
              <a:defRPr sz="21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dirty="0"/>
              <a:t>Cum </a:t>
            </a:r>
            <a:r>
              <a:rPr lang="en-US" dirty="0" err="1"/>
              <a:t>sociis</a:t>
            </a:r>
            <a:r>
              <a:rPr lang="en-US" dirty="0"/>
              <a:t> </a:t>
            </a:r>
            <a:r>
              <a:rPr lang="en-US" dirty="0" err="1"/>
              <a:t>natoque</a:t>
            </a:r>
            <a:r>
              <a:rPr lang="en-US" dirty="0"/>
              <a:t> </a:t>
            </a:r>
            <a:r>
              <a:rPr lang="en-US" dirty="0" err="1"/>
              <a:t>penatibus</a:t>
            </a:r>
            <a:r>
              <a:rPr lang="en-US" dirty="0"/>
              <a:t> </a:t>
            </a:r>
          </a:p>
          <a:p>
            <a:pPr lvl="0"/>
            <a:r>
              <a:rPr lang="en-US" dirty="0" err="1"/>
              <a:t>Magnis</a:t>
            </a:r>
            <a:r>
              <a:rPr lang="en-US" dirty="0"/>
              <a:t> dis parturient </a:t>
            </a:r>
            <a:r>
              <a:rPr lang="en-US" dirty="0" err="1"/>
              <a:t>montes</a:t>
            </a:r>
            <a:endParaRPr lang="en-US" dirty="0"/>
          </a:p>
          <a:p>
            <a:pPr lvl="0"/>
            <a:r>
              <a:rPr lang="en-US" dirty="0" err="1"/>
              <a:t>Vivamus</a:t>
            </a:r>
            <a:r>
              <a:rPr lang="en-US" dirty="0"/>
              <a:t> </a:t>
            </a:r>
            <a:r>
              <a:rPr lang="en-US" dirty="0" err="1"/>
              <a:t>sagittis</a:t>
            </a:r>
            <a:r>
              <a:rPr lang="en-US" dirty="0"/>
              <a:t> lacus </a:t>
            </a:r>
            <a:r>
              <a:rPr lang="en-US" dirty="0" err="1"/>
              <a:t>vel</a:t>
            </a:r>
            <a:r>
              <a:rPr lang="en-US" dirty="0"/>
              <a:t> </a:t>
            </a:r>
            <a:r>
              <a:rPr lang="en-US" dirty="0" err="1"/>
              <a:t>augue</a:t>
            </a:r>
            <a:r>
              <a:rPr lang="en-US" dirty="0"/>
              <a:t> </a:t>
            </a:r>
            <a:r>
              <a:rPr lang="en-US" dirty="0" err="1"/>
              <a:t>laoreet</a:t>
            </a:r>
            <a:endParaRPr lang="en-US" dirty="0"/>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White- chart">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786807" y="5782559"/>
            <a:ext cx="1832169" cy="705600"/>
          </a:xfrm>
          <a:prstGeom prst="rect">
            <a:avLst/>
          </a:prstGeom>
        </p:spPr>
      </p:pic>
      <p:sp>
        <p:nvSpPr>
          <p:cNvPr id="4" name="Chart Placeholder 3"/>
          <p:cNvSpPr>
            <a:spLocks noGrp="1"/>
          </p:cNvSpPr>
          <p:nvPr>
            <p:ph type="chart" sz="quarter" idx="10"/>
          </p:nvPr>
        </p:nvSpPr>
        <p:spPr>
          <a:xfrm>
            <a:off x="548640" y="401638"/>
            <a:ext cx="8900160" cy="5999162"/>
          </a:xfrm>
          <a:prstGeom prst="rect">
            <a:avLst/>
          </a:prstGeom>
        </p:spPr>
        <p:txBody>
          <a:bodyPr/>
          <a:lstStyle/>
          <a:p>
            <a:endParaRPr lang="en-US"/>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White- Title slide animated">
    <p:spTree>
      <p:nvGrpSpPr>
        <p:cNvPr id="1" name=""/>
        <p:cNvGrpSpPr/>
        <p:nvPr/>
      </p:nvGrpSpPr>
      <p:grpSpPr>
        <a:xfrm>
          <a:off x="0" y="0"/>
          <a:ext cx="0" cy="0"/>
          <a:chOff x="0" y="0"/>
          <a:chExt cx="0" cy="0"/>
        </a:xfrm>
      </p:grpSpPr>
      <p:pic>
        <p:nvPicPr>
          <p:cNvPr id="6" name="Picture 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642298" y="424894"/>
            <a:ext cx="2001062" cy="770644"/>
          </a:xfrm>
          <a:prstGeom prst="rect">
            <a:avLst/>
          </a:prstGeom>
        </p:spPr>
      </p:pic>
      <p:pic>
        <p:nvPicPr>
          <p:cNvPr id="8" name="Picture 7"/>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2891945" y="2297409"/>
            <a:ext cx="793750" cy="860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8"/>
          <p:cNvPicPr>
            <a:picLocks noChangeAspect="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3196745" y="2600621"/>
            <a:ext cx="793750" cy="862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Text Placeholder 10"/>
          <p:cNvSpPr>
            <a:spLocks noGrp="1"/>
          </p:cNvSpPr>
          <p:nvPr>
            <p:ph type="body" sz="quarter" idx="10" hasCustomPrompt="1"/>
          </p:nvPr>
        </p:nvSpPr>
        <p:spPr>
          <a:xfrm>
            <a:off x="1583246" y="1585414"/>
            <a:ext cx="3817810" cy="2892425"/>
          </a:xfrm>
          <a:prstGeom prst="rect">
            <a:avLst/>
          </a:prstGeom>
        </p:spPr>
        <p:txBody>
          <a:bodyPr lIns="288000" tIns="251999" rIns="0" bIns="288000"/>
          <a:lstStyle>
            <a:lvl1pPr marL="0" indent="0">
              <a:buNone/>
              <a:defRPr sz="3200" b="1" i="0" baseline="0">
                <a:solidFill>
                  <a:srgbClr val="D6000D"/>
                </a:solidFill>
                <a:latin typeface="Arial" charset="0"/>
                <a:ea typeface="Arial" charset="0"/>
                <a:cs typeface="Arial" charset="0"/>
              </a:defRPr>
            </a:lvl1pPr>
          </a:lstStyle>
          <a:p>
            <a:pPr lvl="0"/>
            <a:r>
              <a:rPr lang="en-US" dirty="0"/>
              <a:t>PRESENTATION TITLE ARIAL BOLD 32PT WITH A MAXIMUM OF 12 WORDS</a:t>
            </a:r>
          </a:p>
        </p:txBody>
      </p:sp>
      <p:sp>
        <p:nvSpPr>
          <p:cNvPr id="14" name="Text Placeholder 13"/>
          <p:cNvSpPr>
            <a:spLocks noGrp="1"/>
          </p:cNvSpPr>
          <p:nvPr>
            <p:ph type="body" sz="quarter" idx="11" hasCustomPrompt="1"/>
          </p:nvPr>
        </p:nvSpPr>
        <p:spPr>
          <a:xfrm>
            <a:off x="1582738" y="5389563"/>
            <a:ext cx="3586670" cy="365061"/>
          </a:xfrm>
          <a:prstGeom prst="rect">
            <a:avLst/>
          </a:prstGeom>
        </p:spPr>
        <p:txBody>
          <a:bodyPr/>
          <a:lstStyle>
            <a:lvl1pPr marL="0" indent="0">
              <a:lnSpc>
                <a:spcPct val="100000"/>
              </a:lnSpc>
              <a:buNone/>
              <a:defRPr sz="1600" b="1" i="0" baseline="0">
                <a:solidFill>
                  <a:srgbClr val="D6000D"/>
                </a:solidFill>
                <a:latin typeface="Arial" charset="0"/>
                <a:ea typeface="Arial" charset="0"/>
                <a:cs typeface="Arial" charset="0"/>
              </a:defRPr>
            </a:lvl1pPr>
          </a:lstStyle>
          <a:p>
            <a:pPr lvl="0"/>
            <a:r>
              <a:rPr lang="en-US" dirty="0"/>
              <a:t>PRESENTER NAME</a:t>
            </a:r>
          </a:p>
        </p:txBody>
      </p:sp>
      <p:sp>
        <p:nvSpPr>
          <p:cNvPr id="15" name="Text Placeholder 13"/>
          <p:cNvSpPr>
            <a:spLocks noGrp="1"/>
          </p:cNvSpPr>
          <p:nvPr>
            <p:ph type="body" sz="quarter" idx="12" hasCustomPrompt="1"/>
          </p:nvPr>
        </p:nvSpPr>
        <p:spPr>
          <a:xfrm>
            <a:off x="1582738" y="5711637"/>
            <a:ext cx="3586670" cy="401567"/>
          </a:xfrm>
          <a:prstGeom prst="rect">
            <a:avLst/>
          </a:prstGeom>
        </p:spPr>
        <p:txBody>
          <a:bodyPr/>
          <a:lstStyle>
            <a:lvl1pPr marL="0" indent="0">
              <a:lnSpc>
                <a:spcPct val="100000"/>
              </a:lnSpc>
              <a:buNone/>
              <a:defRPr sz="1600" b="0" i="0" baseline="0">
                <a:solidFill>
                  <a:srgbClr val="D6000D"/>
                </a:solidFill>
                <a:latin typeface="Arial" charset="0"/>
                <a:ea typeface="Arial" charset="0"/>
                <a:cs typeface="Arial" charset="0"/>
              </a:defRPr>
            </a:lvl1pPr>
          </a:lstStyle>
          <a:p>
            <a:pPr lvl="0"/>
            <a:r>
              <a:rPr lang="en-US" dirty="0"/>
              <a:t>PRESENTER TITLE</a:t>
            </a:r>
          </a:p>
        </p:txBody>
      </p:sp>
      <p:sp>
        <p:nvSpPr>
          <p:cNvPr id="16" name="Text Placeholder 13"/>
          <p:cNvSpPr>
            <a:spLocks noGrp="1"/>
          </p:cNvSpPr>
          <p:nvPr>
            <p:ph type="body" sz="quarter" idx="13" hasCustomPrompt="1"/>
          </p:nvPr>
        </p:nvSpPr>
        <p:spPr>
          <a:xfrm>
            <a:off x="1582738" y="6033711"/>
            <a:ext cx="3586670" cy="401567"/>
          </a:xfrm>
          <a:prstGeom prst="rect">
            <a:avLst/>
          </a:prstGeom>
        </p:spPr>
        <p:txBody>
          <a:bodyPr/>
          <a:lstStyle>
            <a:lvl1pPr marL="0" indent="0">
              <a:lnSpc>
                <a:spcPct val="100000"/>
              </a:lnSpc>
              <a:buNone/>
              <a:defRPr sz="1200" b="0" i="0" baseline="0">
                <a:solidFill>
                  <a:srgbClr val="D6000D"/>
                </a:solidFill>
                <a:latin typeface="Arial" charset="0"/>
                <a:ea typeface="Arial" charset="0"/>
                <a:cs typeface="Arial" charset="0"/>
              </a:defRPr>
            </a:lvl1pPr>
          </a:lstStyle>
          <a:p>
            <a:pPr lvl="0"/>
            <a:r>
              <a:rPr lang="en-US" dirty="0"/>
              <a:t>DATE OF PRESENTATION</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1000"/>
                                        <p:tgtEl>
                                          <p:spTgt spid="9"/>
                                        </p:tgtEl>
                                      </p:cBhvr>
                                    </p:animEffect>
                                  </p:childTnLst>
                                </p:cTn>
                              </p:par>
                              <p:par>
                                <p:cTn id="8" presetID="10" presetClass="entr" presetSubtype="0" fill="hold"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fade">
                                      <p:cBhvr>
                                        <p:cTn id="10" dur="1000"/>
                                        <p:tgtEl>
                                          <p:spTgt spid="8"/>
                                        </p:tgtEl>
                                      </p:cBhvr>
                                    </p:animEffect>
                                  </p:childTnLst>
                                </p:cTn>
                              </p:par>
                              <p:par>
                                <p:cTn id="11" presetID="0" presetClass="path" presetSubtype="0" accel="50000" decel="50000" fill="hold" nodeType="withEffect">
                                  <p:stCondLst>
                                    <p:cond delay="0"/>
                                  </p:stCondLst>
                                  <p:childTnLst>
                                    <p:animMotion origin="layout" path="M -1.66667E-6 4.81481E-6 L -0.1276 -0.17292 " pathEditMode="relative" rAng="0" ptsTypes="AA">
                                      <p:cBhvr>
                                        <p:cTn id="12" dur="1000" fill="hold"/>
                                        <p:tgtEl>
                                          <p:spTgt spid="8"/>
                                        </p:tgtEl>
                                        <p:attrNameLst>
                                          <p:attrName>ppt_x</p:attrName>
                                          <p:attrName>ppt_y</p:attrName>
                                        </p:attrNameLst>
                                      </p:cBhvr>
                                      <p:rCtr x="-6380" y="-8657"/>
                                    </p:animMotion>
                                  </p:childTnLst>
                                </p:cTn>
                              </p:par>
                              <p:par>
                                <p:cTn id="13" presetID="0" presetClass="path" presetSubtype="0" accel="50000" decel="50000" fill="hold" nodeType="withEffect">
                                  <p:stCondLst>
                                    <p:cond delay="0"/>
                                  </p:stCondLst>
                                  <p:childTnLst>
                                    <p:animMotion origin="layout" path="M -1.66667E-6 1.85185E-6 L 0.13945 0.13634 " pathEditMode="relative" rAng="0" ptsTypes="AA">
                                      <p:cBhvr>
                                        <p:cTn id="14" dur="1000" fill="hold"/>
                                        <p:tgtEl>
                                          <p:spTgt spid="9"/>
                                        </p:tgtEl>
                                        <p:attrNameLst>
                                          <p:attrName>ppt_x</p:attrName>
                                          <p:attrName>ppt_y</p:attrName>
                                        </p:attrNameLst>
                                      </p:cBhvr>
                                      <p:rCtr x="6966" y="6806"/>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EPS opener">
    <p:spTree>
      <p:nvGrpSpPr>
        <p:cNvPr id="1" name=""/>
        <p:cNvGrpSpPr/>
        <p:nvPr/>
      </p:nvGrpSpPr>
      <p:grpSpPr>
        <a:xfrm>
          <a:off x="0" y="0"/>
          <a:ext cx="0" cy="0"/>
          <a:chOff x="0" y="0"/>
          <a:chExt cx="0" cy="0"/>
        </a:xfrm>
      </p:grpSpPr>
    </p:spTree>
  </p:cSld>
  <p:clrMapOvr>
    <a:masterClrMapping/>
  </p:clrMapOvr>
  <p:transition spd="slow"/>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White- Title slide">
    <p:spTree>
      <p:nvGrpSpPr>
        <p:cNvPr id="1" name=""/>
        <p:cNvGrpSpPr/>
        <p:nvPr/>
      </p:nvGrpSpPr>
      <p:grpSpPr>
        <a:xfrm>
          <a:off x="0" y="0"/>
          <a:ext cx="0" cy="0"/>
          <a:chOff x="0" y="0"/>
          <a:chExt cx="0" cy="0"/>
        </a:xfrm>
      </p:grpSpPr>
      <p:pic>
        <p:nvPicPr>
          <p:cNvPr id="10" name="Picture 9"/>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4" name="Text Placeholder 13"/>
          <p:cNvSpPr>
            <a:spLocks noGrp="1"/>
          </p:cNvSpPr>
          <p:nvPr>
            <p:ph type="body" sz="quarter" idx="11" hasCustomPrompt="1"/>
          </p:nvPr>
        </p:nvSpPr>
        <p:spPr>
          <a:xfrm>
            <a:off x="1582738" y="5389563"/>
            <a:ext cx="3586670" cy="365061"/>
          </a:xfrm>
          <a:prstGeom prst="rect">
            <a:avLst/>
          </a:prstGeom>
        </p:spPr>
        <p:txBody>
          <a:bodyPr/>
          <a:lstStyle>
            <a:lvl1pPr marL="0" indent="0">
              <a:lnSpc>
                <a:spcPct val="100000"/>
              </a:lnSpc>
              <a:buNone/>
              <a:defRPr sz="1600" b="1" i="0" baseline="0">
                <a:solidFill>
                  <a:srgbClr val="D6000D"/>
                </a:solidFill>
                <a:latin typeface="Arial" charset="0"/>
                <a:ea typeface="Arial" charset="0"/>
                <a:cs typeface="Arial" charset="0"/>
              </a:defRPr>
            </a:lvl1pPr>
          </a:lstStyle>
          <a:p>
            <a:pPr lvl="0"/>
            <a:r>
              <a:rPr lang="en-US" dirty="0"/>
              <a:t>PRESENTER NAME</a:t>
            </a:r>
          </a:p>
        </p:txBody>
      </p:sp>
      <p:sp>
        <p:nvSpPr>
          <p:cNvPr id="15" name="Text Placeholder 13"/>
          <p:cNvSpPr>
            <a:spLocks noGrp="1"/>
          </p:cNvSpPr>
          <p:nvPr>
            <p:ph type="body" sz="quarter" idx="12" hasCustomPrompt="1"/>
          </p:nvPr>
        </p:nvSpPr>
        <p:spPr>
          <a:xfrm>
            <a:off x="1582738" y="5711637"/>
            <a:ext cx="3586670" cy="401567"/>
          </a:xfrm>
          <a:prstGeom prst="rect">
            <a:avLst/>
          </a:prstGeom>
        </p:spPr>
        <p:txBody>
          <a:bodyPr/>
          <a:lstStyle>
            <a:lvl1pPr marL="0" indent="0">
              <a:lnSpc>
                <a:spcPct val="100000"/>
              </a:lnSpc>
              <a:buNone/>
              <a:defRPr sz="1600" b="0" i="0" baseline="0">
                <a:solidFill>
                  <a:srgbClr val="D6000D"/>
                </a:solidFill>
                <a:latin typeface="Arial" charset="0"/>
                <a:ea typeface="Arial" charset="0"/>
                <a:cs typeface="Arial" charset="0"/>
              </a:defRPr>
            </a:lvl1pPr>
          </a:lstStyle>
          <a:p>
            <a:pPr lvl="0"/>
            <a:r>
              <a:rPr lang="en-US" dirty="0"/>
              <a:t>PRESENTER TITLE</a:t>
            </a:r>
          </a:p>
        </p:txBody>
      </p:sp>
      <p:sp>
        <p:nvSpPr>
          <p:cNvPr id="16" name="Text Placeholder 13"/>
          <p:cNvSpPr>
            <a:spLocks noGrp="1"/>
          </p:cNvSpPr>
          <p:nvPr>
            <p:ph type="body" sz="quarter" idx="13" hasCustomPrompt="1"/>
          </p:nvPr>
        </p:nvSpPr>
        <p:spPr>
          <a:xfrm>
            <a:off x="1582738" y="6033711"/>
            <a:ext cx="3586670" cy="401567"/>
          </a:xfrm>
          <a:prstGeom prst="rect">
            <a:avLst/>
          </a:prstGeom>
        </p:spPr>
        <p:txBody>
          <a:bodyPr/>
          <a:lstStyle>
            <a:lvl1pPr marL="0" indent="0">
              <a:lnSpc>
                <a:spcPct val="100000"/>
              </a:lnSpc>
              <a:buNone/>
              <a:defRPr sz="1200" b="0" i="0" baseline="0">
                <a:solidFill>
                  <a:srgbClr val="D6000D"/>
                </a:solidFill>
                <a:latin typeface="Arial" charset="0"/>
                <a:ea typeface="Arial" charset="0"/>
                <a:cs typeface="Arial" charset="0"/>
              </a:defRPr>
            </a:lvl1pPr>
          </a:lstStyle>
          <a:p>
            <a:pPr lvl="0"/>
            <a:r>
              <a:rPr lang="en-US" dirty="0"/>
              <a:t>DATE OF PRESENTATION</a:t>
            </a:r>
          </a:p>
        </p:txBody>
      </p:sp>
      <p:sp>
        <p:nvSpPr>
          <p:cNvPr id="5" name="Text Placeholder 4"/>
          <p:cNvSpPr>
            <a:spLocks noGrp="1"/>
          </p:cNvSpPr>
          <p:nvPr>
            <p:ph type="body" sz="quarter" idx="15" hasCustomPrompt="1"/>
          </p:nvPr>
        </p:nvSpPr>
        <p:spPr>
          <a:xfrm>
            <a:off x="1509586" y="1203608"/>
            <a:ext cx="5366702" cy="3234280"/>
          </a:xfrm>
          <a:prstGeom prst="rect">
            <a:avLst/>
          </a:prstGeom>
        </p:spPr>
        <p:txBody>
          <a:bodyPr lIns="288000" tIns="288000" rIns="288000" bIns="0"/>
          <a:lstStyle>
            <a:lvl1pPr marL="0" indent="0">
              <a:buNone/>
              <a:defRPr sz="4600" b="1">
                <a:solidFill>
                  <a:srgbClr val="D6000D"/>
                </a:solidFill>
              </a:defRPr>
            </a:lvl1pPr>
          </a:lstStyle>
          <a:p>
            <a:pPr lvl="0"/>
            <a:r>
              <a:rPr lang="en-US" dirty="0"/>
              <a:t>PRESENTATION TITLE GOES HERE UPPERCASE 48PT </a:t>
            </a:r>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Grey- pic left">
    <p:spTree>
      <p:nvGrpSpPr>
        <p:cNvPr id="1" name=""/>
        <p:cNvGrpSpPr/>
        <p:nvPr/>
      </p:nvGrpSpPr>
      <p:grpSpPr>
        <a:xfrm>
          <a:off x="0" y="0"/>
          <a:ext cx="0" cy="0"/>
          <a:chOff x="0" y="0"/>
          <a:chExt cx="0" cy="0"/>
        </a:xfrm>
      </p:grpSpPr>
      <p:sp>
        <p:nvSpPr>
          <p:cNvPr id="3" name="Picture Placeholder 2"/>
          <p:cNvSpPr>
            <a:spLocks noGrp="1"/>
          </p:cNvSpPr>
          <p:nvPr>
            <p:ph type="pic" sz="quarter" idx="11"/>
          </p:nvPr>
        </p:nvSpPr>
        <p:spPr>
          <a:xfrm>
            <a:off x="0" y="0"/>
            <a:ext cx="7010400" cy="6858000"/>
          </a:xfrm>
          <a:prstGeom prst="rect">
            <a:avLst/>
          </a:prstGeom>
        </p:spPr>
        <p:txBody>
          <a:bodyPr/>
          <a:lstStyle/>
          <a:p>
            <a:endParaRPr lang="en-US"/>
          </a:p>
        </p:txBody>
      </p:sp>
      <p:sp>
        <p:nvSpPr>
          <p:cNvPr id="5" name="Text Placeholder 4"/>
          <p:cNvSpPr>
            <a:spLocks noGrp="1"/>
          </p:cNvSpPr>
          <p:nvPr>
            <p:ph type="body" sz="quarter" idx="12" hasCustomPrompt="1"/>
          </p:nvPr>
        </p:nvSpPr>
        <p:spPr>
          <a:xfrm>
            <a:off x="7315200" y="414339"/>
            <a:ext cx="4328160" cy="999934"/>
          </a:xfrm>
          <a:prstGeom prst="rect">
            <a:avLst/>
          </a:prstGeom>
        </p:spPr>
        <p:txBody>
          <a:bodyPr/>
          <a:lstStyle>
            <a:lvl1pPr marL="0" indent="0">
              <a:buNone/>
              <a:defRPr b="1" baseline="0">
                <a:solidFill>
                  <a:srgbClr val="D6000D"/>
                </a:solidFill>
              </a:defRPr>
            </a:lvl1pPr>
          </a:lstStyle>
          <a:p>
            <a:pPr lvl="0"/>
            <a:r>
              <a:rPr lang="en-US" dirty="0"/>
              <a:t>TITLE GOES HERE IN UPPERCASE BOLD</a:t>
            </a:r>
          </a:p>
        </p:txBody>
      </p:sp>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811191" y="5782559"/>
            <a:ext cx="1832169" cy="705600"/>
          </a:xfrm>
          <a:prstGeom prst="rect">
            <a:avLst/>
          </a:prstGeom>
        </p:spPr>
      </p:pic>
      <p:sp>
        <p:nvSpPr>
          <p:cNvPr id="12" name="Text Placeholder 11"/>
          <p:cNvSpPr>
            <a:spLocks noGrp="1"/>
          </p:cNvSpPr>
          <p:nvPr>
            <p:ph type="body" sz="quarter" idx="13" hasCustomPrompt="1"/>
          </p:nvPr>
        </p:nvSpPr>
        <p:spPr>
          <a:xfrm>
            <a:off x="7315200" y="1584325"/>
            <a:ext cx="4328160" cy="3206750"/>
          </a:xfrm>
          <a:prstGeom prst="rect">
            <a:avLst/>
          </a:prstGeom>
        </p:spPr>
        <p:txBody>
          <a:bodyPr/>
          <a:lstStyle>
            <a:lvl1pPr marL="0" indent="0">
              <a:lnSpc>
                <a:spcPct val="100000"/>
              </a:lnSpc>
              <a:buFontTx/>
              <a:buNone/>
              <a:defRPr sz="21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dirty="0"/>
              <a:t>Cum </a:t>
            </a:r>
            <a:r>
              <a:rPr lang="en-US" dirty="0" err="1"/>
              <a:t>sociis</a:t>
            </a:r>
            <a:r>
              <a:rPr lang="en-US" dirty="0"/>
              <a:t> </a:t>
            </a:r>
            <a:r>
              <a:rPr lang="en-US" dirty="0" err="1"/>
              <a:t>natoque</a:t>
            </a:r>
            <a:r>
              <a:rPr lang="en-US" dirty="0"/>
              <a:t> </a:t>
            </a:r>
            <a:r>
              <a:rPr lang="en-US" dirty="0" err="1"/>
              <a:t>penatibus</a:t>
            </a:r>
            <a:r>
              <a:rPr lang="en-US" dirty="0"/>
              <a:t> et </a:t>
            </a:r>
            <a:r>
              <a:rPr lang="en-US" dirty="0" err="1"/>
              <a:t>magnis</a:t>
            </a:r>
            <a:r>
              <a:rPr lang="en-US" dirty="0"/>
              <a:t> dis parturient </a:t>
            </a:r>
            <a:r>
              <a:rPr lang="en-US" dirty="0" err="1"/>
              <a:t>montes</a:t>
            </a:r>
            <a:r>
              <a:rPr lang="en-US" dirty="0"/>
              <a:t>, </a:t>
            </a:r>
            <a:r>
              <a:rPr lang="en-US" dirty="0" err="1"/>
              <a:t>nascetur</a:t>
            </a:r>
            <a:r>
              <a:rPr lang="en-US" dirty="0"/>
              <a:t> </a:t>
            </a:r>
            <a:r>
              <a:rPr lang="en-US" dirty="0" err="1"/>
              <a:t>ridiculus</a:t>
            </a:r>
            <a:r>
              <a:rPr lang="en-US" dirty="0"/>
              <a:t> mus. </a:t>
            </a:r>
            <a:r>
              <a:rPr lang="en-US" dirty="0" err="1"/>
              <a:t>Sed</a:t>
            </a:r>
            <a:r>
              <a:rPr lang="en-US" dirty="0"/>
              <a:t> </a:t>
            </a:r>
            <a:r>
              <a:rPr lang="en-US" dirty="0" err="1"/>
              <a:t>posuere</a:t>
            </a:r>
            <a:r>
              <a:rPr lang="en-US" dirty="0"/>
              <a:t> </a:t>
            </a:r>
            <a:r>
              <a:rPr lang="en-US" dirty="0" err="1"/>
              <a:t>consectetur</a:t>
            </a:r>
            <a:r>
              <a:rPr lang="en-US" dirty="0"/>
              <a:t> </a:t>
            </a:r>
            <a:r>
              <a:rPr lang="en-US" dirty="0" err="1"/>
              <a:t>est</a:t>
            </a:r>
            <a:r>
              <a:rPr lang="en-US" dirty="0"/>
              <a:t> at </a:t>
            </a:r>
            <a:r>
              <a:rPr lang="en-US" dirty="0" err="1"/>
              <a:t>lobortis</a:t>
            </a:r>
            <a:r>
              <a:rPr lang="en-US" dirty="0"/>
              <a:t>. </a:t>
            </a:r>
            <a:r>
              <a:rPr lang="en-US" dirty="0" err="1"/>
              <a:t>Vivamus</a:t>
            </a:r>
            <a:r>
              <a:rPr lang="en-US" dirty="0"/>
              <a:t> </a:t>
            </a:r>
            <a:r>
              <a:rPr lang="en-US" dirty="0" err="1"/>
              <a:t>sagittis</a:t>
            </a:r>
            <a:r>
              <a:rPr lang="en-US" dirty="0"/>
              <a:t> lacus </a:t>
            </a:r>
            <a:r>
              <a:rPr lang="en-US" dirty="0" err="1"/>
              <a:t>vel</a:t>
            </a:r>
            <a:r>
              <a:rPr lang="en-US" dirty="0"/>
              <a:t> </a:t>
            </a:r>
            <a:r>
              <a:rPr lang="en-US" dirty="0" err="1"/>
              <a:t>augue</a:t>
            </a:r>
            <a:r>
              <a:rPr lang="en-US" dirty="0"/>
              <a:t> </a:t>
            </a:r>
            <a:r>
              <a:rPr lang="en-US" dirty="0" err="1"/>
              <a:t>laoreet</a:t>
            </a:r>
            <a:r>
              <a:rPr lang="en-US" dirty="0"/>
              <a:t> </a:t>
            </a:r>
            <a:r>
              <a:rPr lang="en-US" dirty="0" err="1"/>
              <a:t>rutrum</a:t>
            </a:r>
            <a:r>
              <a:rPr lang="en-US" dirty="0"/>
              <a:t> </a:t>
            </a:r>
            <a:r>
              <a:rPr lang="en-US" dirty="0" err="1"/>
              <a:t>faucibus</a:t>
            </a:r>
            <a:r>
              <a:rPr lang="en-US" dirty="0"/>
              <a:t> dolor </a:t>
            </a:r>
            <a:r>
              <a:rPr lang="en-US" dirty="0" err="1"/>
              <a:t>auctor</a:t>
            </a:r>
            <a:r>
              <a:rPr lang="en-US" dirty="0"/>
              <a:t>. </a:t>
            </a:r>
            <a:r>
              <a:rPr lang="en-US" dirty="0" err="1"/>
              <a:t>Praesent</a:t>
            </a:r>
            <a:r>
              <a:rPr lang="en-US" dirty="0"/>
              <a:t> </a:t>
            </a:r>
            <a:r>
              <a:rPr lang="en-US" dirty="0" err="1"/>
              <a:t>commodo</a:t>
            </a:r>
            <a:r>
              <a:rPr lang="en-US" dirty="0"/>
              <a:t> cursus magna, </a:t>
            </a:r>
            <a:r>
              <a:rPr lang="en-US" dirty="0" err="1"/>
              <a:t>vel</a:t>
            </a:r>
            <a:r>
              <a:rPr lang="en-US" dirty="0"/>
              <a:t> </a:t>
            </a:r>
            <a:r>
              <a:rPr lang="en-US" dirty="0" err="1"/>
              <a:t>scelerisque</a:t>
            </a:r>
            <a:r>
              <a:rPr lang="en-US" dirty="0"/>
              <a:t> </a:t>
            </a:r>
            <a:r>
              <a:rPr lang="en-US" dirty="0" err="1"/>
              <a:t>nisl</a:t>
            </a:r>
            <a:r>
              <a:rPr lang="en-US" dirty="0"/>
              <a:t> </a:t>
            </a:r>
            <a:r>
              <a:rPr lang="en-US" dirty="0" err="1"/>
              <a:t>consectetur</a:t>
            </a:r>
            <a:r>
              <a:rPr lang="en-US" dirty="0"/>
              <a:t> et.</a:t>
            </a:r>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Grey- chart left">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811191" y="5782559"/>
            <a:ext cx="1832169" cy="705600"/>
          </a:xfrm>
          <a:prstGeom prst="rect">
            <a:avLst/>
          </a:prstGeom>
        </p:spPr>
      </p:pic>
      <p:sp>
        <p:nvSpPr>
          <p:cNvPr id="11" name="Text Placeholder 4"/>
          <p:cNvSpPr>
            <a:spLocks noGrp="1"/>
          </p:cNvSpPr>
          <p:nvPr>
            <p:ph type="body" sz="quarter" idx="12" hasCustomPrompt="1"/>
          </p:nvPr>
        </p:nvSpPr>
        <p:spPr>
          <a:xfrm>
            <a:off x="7315200" y="414339"/>
            <a:ext cx="4328160" cy="999934"/>
          </a:xfrm>
          <a:prstGeom prst="rect">
            <a:avLst/>
          </a:prstGeom>
        </p:spPr>
        <p:txBody>
          <a:bodyPr/>
          <a:lstStyle>
            <a:lvl1pPr marL="0" indent="0">
              <a:buNone/>
              <a:defRPr b="1" baseline="0">
                <a:solidFill>
                  <a:srgbClr val="D6000D"/>
                </a:solidFill>
              </a:defRPr>
            </a:lvl1pPr>
          </a:lstStyle>
          <a:p>
            <a:pPr lvl="0"/>
            <a:r>
              <a:rPr lang="en-US" dirty="0"/>
              <a:t>TITLE GOES HERE IN UPPERCASE BOLD</a:t>
            </a:r>
          </a:p>
        </p:txBody>
      </p:sp>
      <p:sp>
        <p:nvSpPr>
          <p:cNvPr id="13" name="Text Placeholder 11"/>
          <p:cNvSpPr>
            <a:spLocks noGrp="1"/>
          </p:cNvSpPr>
          <p:nvPr>
            <p:ph type="body" sz="quarter" idx="13" hasCustomPrompt="1"/>
          </p:nvPr>
        </p:nvSpPr>
        <p:spPr>
          <a:xfrm>
            <a:off x="7315200" y="1584325"/>
            <a:ext cx="4328160" cy="3206750"/>
          </a:xfrm>
          <a:prstGeom prst="rect">
            <a:avLst/>
          </a:prstGeom>
        </p:spPr>
        <p:txBody>
          <a:bodyPr/>
          <a:lstStyle>
            <a:lvl1pPr marL="0" indent="0">
              <a:lnSpc>
                <a:spcPct val="100000"/>
              </a:lnSpc>
              <a:buFontTx/>
              <a:buNone/>
              <a:defRPr sz="21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dirty="0"/>
              <a:t>Cum </a:t>
            </a:r>
            <a:r>
              <a:rPr lang="en-US" dirty="0" err="1"/>
              <a:t>sociis</a:t>
            </a:r>
            <a:r>
              <a:rPr lang="en-US" dirty="0"/>
              <a:t> </a:t>
            </a:r>
            <a:r>
              <a:rPr lang="en-US" dirty="0" err="1"/>
              <a:t>natoque</a:t>
            </a:r>
            <a:r>
              <a:rPr lang="en-US" dirty="0"/>
              <a:t> </a:t>
            </a:r>
            <a:r>
              <a:rPr lang="en-US" dirty="0" err="1"/>
              <a:t>penatibus</a:t>
            </a:r>
            <a:r>
              <a:rPr lang="en-US" dirty="0"/>
              <a:t> et </a:t>
            </a:r>
            <a:r>
              <a:rPr lang="en-US" dirty="0" err="1"/>
              <a:t>magnis</a:t>
            </a:r>
            <a:r>
              <a:rPr lang="en-US" dirty="0"/>
              <a:t> dis parturient </a:t>
            </a:r>
            <a:r>
              <a:rPr lang="en-US" dirty="0" err="1"/>
              <a:t>montes</a:t>
            </a:r>
            <a:r>
              <a:rPr lang="en-US" dirty="0"/>
              <a:t>, </a:t>
            </a:r>
            <a:r>
              <a:rPr lang="en-US" dirty="0" err="1"/>
              <a:t>nascetur</a:t>
            </a:r>
            <a:r>
              <a:rPr lang="en-US" dirty="0"/>
              <a:t> </a:t>
            </a:r>
            <a:r>
              <a:rPr lang="en-US" dirty="0" err="1"/>
              <a:t>ridiculus</a:t>
            </a:r>
            <a:r>
              <a:rPr lang="en-US" dirty="0"/>
              <a:t> mus. </a:t>
            </a:r>
            <a:r>
              <a:rPr lang="en-US" dirty="0" err="1"/>
              <a:t>Sed</a:t>
            </a:r>
            <a:r>
              <a:rPr lang="en-US" dirty="0"/>
              <a:t> </a:t>
            </a:r>
            <a:r>
              <a:rPr lang="en-US" dirty="0" err="1"/>
              <a:t>posuere</a:t>
            </a:r>
            <a:r>
              <a:rPr lang="en-US" dirty="0"/>
              <a:t> </a:t>
            </a:r>
            <a:r>
              <a:rPr lang="en-US" dirty="0" err="1"/>
              <a:t>consectetur</a:t>
            </a:r>
            <a:r>
              <a:rPr lang="en-US" dirty="0"/>
              <a:t> </a:t>
            </a:r>
            <a:r>
              <a:rPr lang="en-US" dirty="0" err="1"/>
              <a:t>est</a:t>
            </a:r>
            <a:r>
              <a:rPr lang="en-US" dirty="0"/>
              <a:t> at </a:t>
            </a:r>
            <a:r>
              <a:rPr lang="en-US" dirty="0" err="1"/>
              <a:t>lobortis</a:t>
            </a:r>
            <a:r>
              <a:rPr lang="en-US" dirty="0"/>
              <a:t>. </a:t>
            </a:r>
            <a:r>
              <a:rPr lang="en-US" dirty="0" err="1"/>
              <a:t>Vivamus</a:t>
            </a:r>
            <a:r>
              <a:rPr lang="en-US" dirty="0"/>
              <a:t> </a:t>
            </a:r>
            <a:r>
              <a:rPr lang="en-US" dirty="0" err="1"/>
              <a:t>sagittis</a:t>
            </a:r>
            <a:r>
              <a:rPr lang="en-US" dirty="0"/>
              <a:t> lacus </a:t>
            </a:r>
            <a:r>
              <a:rPr lang="en-US" dirty="0" err="1"/>
              <a:t>vel</a:t>
            </a:r>
            <a:r>
              <a:rPr lang="en-US" dirty="0"/>
              <a:t> </a:t>
            </a:r>
            <a:r>
              <a:rPr lang="en-US" dirty="0" err="1"/>
              <a:t>augue</a:t>
            </a:r>
            <a:r>
              <a:rPr lang="en-US" dirty="0"/>
              <a:t> </a:t>
            </a:r>
            <a:r>
              <a:rPr lang="en-US" dirty="0" err="1"/>
              <a:t>laoreet</a:t>
            </a:r>
            <a:r>
              <a:rPr lang="en-US" dirty="0"/>
              <a:t> </a:t>
            </a:r>
            <a:r>
              <a:rPr lang="en-US" dirty="0" err="1"/>
              <a:t>rutrum</a:t>
            </a:r>
            <a:r>
              <a:rPr lang="en-US" dirty="0"/>
              <a:t> </a:t>
            </a:r>
            <a:r>
              <a:rPr lang="en-US" dirty="0" err="1"/>
              <a:t>faucibus</a:t>
            </a:r>
            <a:r>
              <a:rPr lang="en-US" dirty="0"/>
              <a:t> dolor </a:t>
            </a:r>
            <a:r>
              <a:rPr lang="en-US" dirty="0" err="1"/>
              <a:t>auctor</a:t>
            </a:r>
            <a:r>
              <a:rPr lang="en-US" dirty="0"/>
              <a:t>. </a:t>
            </a:r>
            <a:r>
              <a:rPr lang="en-US" dirty="0" err="1"/>
              <a:t>Praesent</a:t>
            </a:r>
            <a:r>
              <a:rPr lang="en-US" dirty="0"/>
              <a:t> </a:t>
            </a:r>
            <a:r>
              <a:rPr lang="en-US" dirty="0" err="1"/>
              <a:t>commodo</a:t>
            </a:r>
            <a:r>
              <a:rPr lang="en-US" dirty="0"/>
              <a:t> cursus magna, </a:t>
            </a:r>
            <a:r>
              <a:rPr lang="en-US" dirty="0" err="1"/>
              <a:t>vel</a:t>
            </a:r>
            <a:r>
              <a:rPr lang="en-US" dirty="0"/>
              <a:t> </a:t>
            </a:r>
            <a:r>
              <a:rPr lang="en-US" dirty="0" err="1"/>
              <a:t>scelerisque</a:t>
            </a:r>
            <a:r>
              <a:rPr lang="en-US" dirty="0"/>
              <a:t> </a:t>
            </a:r>
            <a:r>
              <a:rPr lang="en-US" dirty="0" err="1"/>
              <a:t>nisl</a:t>
            </a:r>
            <a:r>
              <a:rPr lang="en-US" dirty="0"/>
              <a:t> </a:t>
            </a:r>
            <a:r>
              <a:rPr lang="en-US" dirty="0" err="1"/>
              <a:t>consectetur</a:t>
            </a:r>
            <a:r>
              <a:rPr lang="en-US" dirty="0"/>
              <a:t> et.</a:t>
            </a:r>
          </a:p>
        </p:txBody>
      </p:sp>
      <p:sp>
        <p:nvSpPr>
          <p:cNvPr id="14" name="Chart Placeholder 3"/>
          <p:cNvSpPr>
            <a:spLocks noGrp="1"/>
          </p:cNvSpPr>
          <p:nvPr>
            <p:ph type="chart" sz="quarter" idx="14"/>
          </p:nvPr>
        </p:nvSpPr>
        <p:spPr>
          <a:xfrm>
            <a:off x="0" y="0"/>
            <a:ext cx="7010400" cy="6858000"/>
          </a:xfrm>
          <a:prstGeom prst="rect">
            <a:avLst/>
          </a:prstGeom>
        </p:spPr>
        <p:txBody>
          <a:bodyPr/>
          <a:lstStyle/>
          <a:p>
            <a:endParaRPr lang="en-US"/>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Grey- pic right">
    <p:spTree>
      <p:nvGrpSpPr>
        <p:cNvPr id="1" name=""/>
        <p:cNvGrpSpPr/>
        <p:nvPr/>
      </p:nvGrpSpPr>
      <p:grpSpPr>
        <a:xfrm>
          <a:off x="0" y="0"/>
          <a:ext cx="0" cy="0"/>
          <a:chOff x="0" y="0"/>
          <a:chExt cx="0" cy="0"/>
        </a:xfrm>
      </p:grpSpPr>
      <p:sp>
        <p:nvSpPr>
          <p:cNvPr id="3" name="Picture Placeholder 2"/>
          <p:cNvSpPr>
            <a:spLocks noGrp="1"/>
          </p:cNvSpPr>
          <p:nvPr>
            <p:ph type="pic" sz="quarter" idx="11"/>
          </p:nvPr>
        </p:nvSpPr>
        <p:spPr>
          <a:xfrm>
            <a:off x="5181600" y="0"/>
            <a:ext cx="7010400" cy="6858000"/>
          </a:xfrm>
          <a:prstGeom prst="rect">
            <a:avLst/>
          </a:prstGeom>
        </p:spPr>
        <p:txBody>
          <a:bodyPr/>
          <a:lstStyle/>
          <a:p>
            <a:endParaRPr lang="en-US"/>
          </a:p>
        </p:txBody>
      </p:sp>
      <p:sp>
        <p:nvSpPr>
          <p:cNvPr id="5" name="Text Placeholder 4"/>
          <p:cNvSpPr>
            <a:spLocks noGrp="1"/>
          </p:cNvSpPr>
          <p:nvPr>
            <p:ph type="body" sz="quarter" idx="12" hasCustomPrompt="1"/>
          </p:nvPr>
        </p:nvSpPr>
        <p:spPr>
          <a:xfrm>
            <a:off x="548640" y="414339"/>
            <a:ext cx="4169664" cy="999934"/>
          </a:xfrm>
          <a:prstGeom prst="rect">
            <a:avLst/>
          </a:prstGeom>
        </p:spPr>
        <p:txBody>
          <a:bodyPr/>
          <a:lstStyle>
            <a:lvl1pPr marL="0" indent="0">
              <a:buNone/>
              <a:defRPr b="1" baseline="0">
                <a:solidFill>
                  <a:srgbClr val="D6000D"/>
                </a:solidFill>
              </a:defRPr>
            </a:lvl1pPr>
          </a:lstStyle>
          <a:p>
            <a:pPr lvl="0"/>
            <a:r>
              <a:rPr lang="en-US" dirty="0"/>
              <a:t>TITLE GOES HERE IN UPPERCASE BOLD</a:t>
            </a:r>
          </a:p>
        </p:txBody>
      </p:sp>
      <p:sp>
        <p:nvSpPr>
          <p:cNvPr id="12" name="Text Placeholder 11"/>
          <p:cNvSpPr>
            <a:spLocks noGrp="1"/>
          </p:cNvSpPr>
          <p:nvPr>
            <p:ph type="body" sz="quarter" idx="13" hasCustomPrompt="1"/>
          </p:nvPr>
        </p:nvSpPr>
        <p:spPr>
          <a:xfrm>
            <a:off x="548640" y="1584325"/>
            <a:ext cx="4169664" cy="3206750"/>
          </a:xfrm>
          <a:prstGeom prst="rect">
            <a:avLst/>
          </a:prstGeom>
        </p:spPr>
        <p:txBody>
          <a:bodyPr/>
          <a:lstStyle>
            <a:lvl1pPr marL="0" indent="0">
              <a:lnSpc>
                <a:spcPct val="100000"/>
              </a:lnSpc>
              <a:buFontTx/>
              <a:buNone/>
              <a:defRPr sz="21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dirty="0"/>
              <a:t>Cum </a:t>
            </a:r>
            <a:r>
              <a:rPr lang="en-US" dirty="0" err="1"/>
              <a:t>sociis</a:t>
            </a:r>
            <a:r>
              <a:rPr lang="en-US" dirty="0"/>
              <a:t> </a:t>
            </a:r>
            <a:r>
              <a:rPr lang="en-US" dirty="0" err="1"/>
              <a:t>natoque</a:t>
            </a:r>
            <a:r>
              <a:rPr lang="en-US" dirty="0"/>
              <a:t> </a:t>
            </a:r>
            <a:r>
              <a:rPr lang="en-US" dirty="0" err="1"/>
              <a:t>penatibus</a:t>
            </a:r>
            <a:r>
              <a:rPr lang="en-US" dirty="0"/>
              <a:t> et </a:t>
            </a:r>
            <a:r>
              <a:rPr lang="en-US" dirty="0" err="1"/>
              <a:t>magnis</a:t>
            </a:r>
            <a:r>
              <a:rPr lang="en-US" dirty="0"/>
              <a:t> dis parturient </a:t>
            </a:r>
            <a:r>
              <a:rPr lang="en-US" dirty="0" err="1"/>
              <a:t>montes</a:t>
            </a:r>
            <a:r>
              <a:rPr lang="en-US" dirty="0"/>
              <a:t>, </a:t>
            </a:r>
            <a:r>
              <a:rPr lang="en-US" dirty="0" err="1"/>
              <a:t>nascetur</a:t>
            </a:r>
            <a:r>
              <a:rPr lang="en-US" dirty="0"/>
              <a:t> </a:t>
            </a:r>
            <a:r>
              <a:rPr lang="en-US" dirty="0" err="1"/>
              <a:t>ridiculus</a:t>
            </a:r>
            <a:r>
              <a:rPr lang="en-US" dirty="0"/>
              <a:t> mus. </a:t>
            </a:r>
            <a:r>
              <a:rPr lang="en-US" dirty="0" err="1"/>
              <a:t>Sed</a:t>
            </a:r>
            <a:r>
              <a:rPr lang="en-US" dirty="0"/>
              <a:t> </a:t>
            </a:r>
            <a:r>
              <a:rPr lang="en-US" dirty="0" err="1"/>
              <a:t>posuere</a:t>
            </a:r>
            <a:r>
              <a:rPr lang="en-US" dirty="0"/>
              <a:t> </a:t>
            </a:r>
            <a:r>
              <a:rPr lang="en-US" dirty="0" err="1"/>
              <a:t>consectetur</a:t>
            </a:r>
            <a:r>
              <a:rPr lang="en-US" dirty="0"/>
              <a:t> </a:t>
            </a:r>
            <a:r>
              <a:rPr lang="en-US" dirty="0" err="1"/>
              <a:t>est</a:t>
            </a:r>
            <a:r>
              <a:rPr lang="en-US" dirty="0"/>
              <a:t> at </a:t>
            </a:r>
            <a:r>
              <a:rPr lang="en-US" dirty="0" err="1"/>
              <a:t>lobortis</a:t>
            </a:r>
            <a:r>
              <a:rPr lang="en-US" dirty="0"/>
              <a:t>. </a:t>
            </a:r>
            <a:r>
              <a:rPr lang="en-US" dirty="0" err="1"/>
              <a:t>Vivamus</a:t>
            </a:r>
            <a:r>
              <a:rPr lang="en-US" dirty="0"/>
              <a:t> </a:t>
            </a:r>
            <a:r>
              <a:rPr lang="en-US" dirty="0" err="1"/>
              <a:t>sagittis</a:t>
            </a:r>
            <a:r>
              <a:rPr lang="en-US" dirty="0"/>
              <a:t> lacus </a:t>
            </a:r>
            <a:r>
              <a:rPr lang="en-US" dirty="0" err="1"/>
              <a:t>vel</a:t>
            </a:r>
            <a:r>
              <a:rPr lang="en-US" dirty="0"/>
              <a:t> </a:t>
            </a:r>
            <a:r>
              <a:rPr lang="en-US" dirty="0" err="1"/>
              <a:t>augue</a:t>
            </a:r>
            <a:r>
              <a:rPr lang="en-US" dirty="0"/>
              <a:t> </a:t>
            </a:r>
            <a:r>
              <a:rPr lang="en-US" dirty="0" err="1"/>
              <a:t>laoreet</a:t>
            </a:r>
            <a:r>
              <a:rPr lang="en-US" dirty="0"/>
              <a:t> </a:t>
            </a:r>
            <a:r>
              <a:rPr lang="en-US" dirty="0" err="1"/>
              <a:t>rutrum</a:t>
            </a:r>
            <a:r>
              <a:rPr lang="en-US" dirty="0"/>
              <a:t> </a:t>
            </a:r>
            <a:r>
              <a:rPr lang="en-US" dirty="0" err="1"/>
              <a:t>faucibus</a:t>
            </a:r>
            <a:r>
              <a:rPr lang="en-US" dirty="0"/>
              <a:t> dolor </a:t>
            </a:r>
            <a:r>
              <a:rPr lang="en-US" dirty="0" err="1"/>
              <a:t>auctor</a:t>
            </a:r>
            <a:r>
              <a:rPr lang="en-US" dirty="0"/>
              <a:t>. </a:t>
            </a:r>
            <a:r>
              <a:rPr lang="en-US" dirty="0" err="1"/>
              <a:t>Praesent</a:t>
            </a:r>
            <a:r>
              <a:rPr lang="en-US" dirty="0"/>
              <a:t> </a:t>
            </a:r>
            <a:r>
              <a:rPr lang="en-US" dirty="0" err="1"/>
              <a:t>commodo</a:t>
            </a:r>
            <a:r>
              <a:rPr lang="en-US" dirty="0"/>
              <a:t> cursus magna, </a:t>
            </a:r>
            <a:r>
              <a:rPr lang="en-US" dirty="0" err="1"/>
              <a:t>vel</a:t>
            </a:r>
            <a:r>
              <a:rPr lang="en-US" dirty="0"/>
              <a:t> </a:t>
            </a:r>
            <a:r>
              <a:rPr lang="en-US" dirty="0" err="1"/>
              <a:t>scelerisque</a:t>
            </a:r>
            <a:r>
              <a:rPr lang="en-US" dirty="0"/>
              <a:t> </a:t>
            </a:r>
            <a:r>
              <a:rPr lang="en-US" dirty="0" err="1"/>
              <a:t>nisl</a:t>
            </a:r>
            <a:r>
              <a:rPr lang="en-US" dirty="0"/>
              <a:t> </a:t>
            </a:r>
            <a:r>
              <a:rPr lang="en-US" dirty="0" err="1"/>
              <a:t>consectetur</a:t>
            </a:r>
            <a:r>
              <a:rPr lang="en-US" dirty="0"/>
              <a:t> et.</a:t>
            </a:r>
          </a:p>
        </p:txBody>
      </p:sp>
      <p:pic>
        <p:nvPicPr>
          <p:cNvPr id="8" name="Picture 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48640" y="5782559"/>
            <a:ext cx="1832169" cy="705600"/>
          </a:xfrm>
          <a:prstGeom prst="rect">
            <a:avLst/>
          </a:prstGeom>
        </p:spPr>
      </p:pic>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Grey- pic narrow right">
    <p:spTree>
      <p:nvGrpSpPr>
        <p:cNvPr id="1" name=""/>
        <p:cNvGrpSpPr/>
        <p:nvPr/>
      </p:nvGrpSpPr>
      <p:grpSpPr>
        <a:xfrm>
          <a:off x="0" y="0"/>
          <a:ext cx="0" cy="0"/>
          <a:chOff x="0" y="0"/>
          <a:chExt cx="0" cy="0"/>
        </a:xfrm>
      </p:grpSpPr>
      <p:sp>
        <p:nvSpPr>
          <p:cNvPr id="3" name="Picture Placeholder 2"/>
          <p:cNvSpPr>
            <a:spLocks noGrp="1"/>
          </p:cNvSpPr>
          <p:nvPr>
            <p:ph type="pic" sz="quarter" idx="11"/>
          </p:nvPr>
        </p:nvSpPr>
        <p:spPr>
          <a:xfrm>
            <a:off x="7010400" y="0"/>
            <a:ext cx="5181600" cy="6858000"/>
          </a:xfrm>
          <a:prstGeom prst="rect">
            <a:avLst/>
          </a:prstGeom>
        </p:spPr>
        <p:txBody>
          <a:bodyPr/>
          <a:lstStyle/>
          <a:p>
            <a:endParaRPr lang="en-US"/>
          </a:p>
        </p:txBody>
      </p:sp>
      <p:sp>
        <p:nvSpPr>
          <p:cNvPr id="4" name="Text Placeholder 4"/>
          <p:cNvSpPr>
            <a:spLocks noGrp="1"/>
          </p:cNvSpPr>
          <p:nvPr>
            <p:ph type="body" sz="quarter" idx="12" hasCustomPrompt="1"/>
          </p:nvPr>
        </p:nvSpPr>
        <p:spPr>
          <a:xfrm>
            <a:off x="548640" y="780099"/>
            <a:ext cx="5596128" cy="999934"/>
          </a:xfrm>
          <a:prstGeom prst="rect">
            <a:avLst/>
          </a:prstGeom>
        </p:spPr>
        <p:txBody>
          <a:bodyPr/>
          <a:lstStyle>
            <a:lvl1pPr marL="0" indent="0">
              <a:buNone/>
              <a:defRPr sz="3600" b="1" baseline="0">
                <a:solidFill>
                  <a:srgbClr val="D6000D"/>
                </a:solidFill>
              </a:defRPr>
            </a:lvl1pPr>
          </a:lstStyle>
          <a:p>
            <a:pPr lvl="0"/>
            <a:r>
              <a:rPr lang="en-US" dirty="0"/>
              <a:t>TITLE GOES HERE IN UPPERCASE BOLD</a:t>
            </a:r>
          </a:p>
        </p:txBody>
      </p:sp>
      <p:sp>
        <p:nvSpPr>
          <p:cNvPr id="5" name="Text Placeholder 11"/>
          <p:cNvSpPr>
            <a:spLocks noGrp="1"/>
          </p:cNvSpPr>
          <p:nvPr>
            <p:ph type="body" sz="quarter" idx="13" hasCustomPrompt="1"/>
          </p:nvPr>
        </p:nvSpPr>
        <p:spPr>
          <a:xfrm>
            <a:off x="548640" y="2099553"/>
            <a:ext cx="5596128" cy="3206750"/>
          </a:xfrm>
          <a:prstGeom prst="rect">
            <a:avLst/>
          </a:prstGeom>
        </p:spPr>
        <p:txBody>
          <a:bodyPr/>
          <a:lstStyle>
            <a:lvl1pPr marL="0" indent="0">
              <a:lnSpc>
                <a:spcPct val="100000"/>
              </a:lnSpc>
              <a:buFontTx/>
              <a:buNone/>
              <a:defRPr sz="21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dirty="0"/>
              <a:t>Cum </a:t>
            </a:r>
            <a:r>
              <a:rPr lang="en-US" dirty="0" err="1"/>
              <a:t>sociis</a:t>
            </a:r>
            <a:r>
              <a:rPr lang="en-US" dirty="0"/>
              <a:t> </a:t>
            </a:r>
            <a:r>
              <a:rPr lang="en-US" dirty="0" err="1"/>
              <a:t>natoque</a:t>
            </a:r>
            <a:r>
              <a:rPr lang="en-US" dirty="0"/>
              <a:t> </a:t>
            </a:r>
            <a:r>
              <a:rPr lang="en-US" dirty="0" err="1"/>
              <a:t>penatibus</a:t>
            </a:r>
            <a:r>
              <a:rPr lang="en-US" dirty="0"/>
              <a:t> et </a:t>
            </a:r>
            <a:r>
              <a:rPr lang="en-US" dirty="0" err="1"/>
              <a:t>magnis</a:t>
            </a:r>
            <a:r>
              <a:rPr lang="en-US" dirty="0"/>
              <a:t> dis parturient </a:t>
            </a:r>
            <a:r>
              <a:rPr lang="en-US" dirty="0" err="1"/>
              <a:t>montes</a:t>
            </a:r>
            <a:r>
              <a:rPr lang="en-US" dirty="0"/>
              <a:t>, </a:t>
            </a:r>
            <a:r>
              <a:rPr lang="en-US" dirty="0" err="1"/>
              <a:t>nascetur</a:t>
            </a:r>
            <a:r>
              <a:rPr lang="en-US" dirty="0"/>
              <a:t> </a:t>
            </a:r>
            <a:r>
              <a:rPr lang="en-US" dirty="0" err="1"/>
              <a:t>ridiculus</a:t>
            </a:r>
            <a:r>
              <a:rPr lang="en-US" dirty="0"/>
              <a:t> mus. </a:t>
            </a:r>
            <a:r>
              <a:rPr lang="en-US" dirty="0" err="1"/>
              <a:t>Sed</a:t>
            </a:r>
            <a:r>
              <a:rPr lang="en-US" dirty="0"/>
              <a:t> </a:t>
            </a:r>
            <a:r>
              <a:rPr lang="en-US" dirty="0" err="1"/>
              <a:t>posuere</a:t>
            </a:r>
            <a:r>
              <a:rPr lang="en-US" dirty="0"/>
              <a:t> </a:t>
            </a:r>
            <a:r>
              <a:rPr lang="en-US" dirty="0" err="1"/>
              <a:t>consectetur</a:t>
            </a:r>
            <a:r>
              <a:rPr lang="en-US" dirty="0"/>
              <a:t> </a:t>
            </a:r>
            <a:r>
              <a:rPr lang="en-US" dirty="0" err="1"/>
              <a:t>est</a:t>
            </a:r>
            <a:r>
              <a:rPr lang="en-US" dirty="0"/>
              <a:t> at </a:t>
            </a:r>
            <a:r>
              <a:rPr lang="en-US" dirty="0" err="1"/>
              <a:t>lobortis</a:t>
            </a:r>
            <a:r>
              <a:rPr lang="en-US" dirty="0"/>
              <a:t>. </a:t>
            </a:r>
            <a:r>
              <a:rPr lang="en-US" dirty="0" err="1"/>
              <a:t>Vivamus</a:t>
            </a:r>
            <a:r>
              <a:rPr lang="en-US" dirty="0"/>
              <a:t> </a:t>
            </a:r>
            <a:r>
              <a:rPr lang="en-US" dirty="0" err="1"/>
              <a:t>sagittis</a:t>
            </a:r>
            <a:r>
              <a:rPr lang="en-US" dirty="0"/>
              <a:t> lacus </a:t>
            </a:r>
            <a:r>
              <a:rPr lang="en-US" dirty="0" err="1"/>
              <a:t>vel</a:t>
            </a:r>
            <a:r>
              <a:rPr lang="en-US" dirty="0"/>
              <a:t> </a:t>
            </a:r>
            <a:r>
              <a:rPr lang="en-US" dirty="0" err="1"/>
              <a:t>augue</a:t>
            </a:r>
            <a:r>
              <a:rPr lang="en-US" dirty="0"/>
              <a:t> </a:t>
            </a:r>
            <a:r>
              <a:rPr lang="en-US" dirty="0" err="1"/>
              <a:t>laoreet</a:t>
            </a:r>
            <a:r>
              <a:rPr lang="en-US" dirty="0"/>
              <a:t> </a:t>
            </a:r>
            <a:r>
              <a:rPr lang="en-US" dirty="0" err="1"/>
              <a:t>rutrum</a:t>
            </a:r>
            <a:r>
              <a:rPr lang="en-US" dirty="0"/>
              <a:t> </a:t>
            </a:r>
            <a:r>
              <a:rPr lang="en-US" dirty="0" err="1"/>
              <a:t>faucibus</a:t>
            </a:r>
            <a:r>
              <a:rPr lang="en-US" dirty="0"/>
              <a:t> dolor </a:t>
            </a:r>
            <a:r>
              <a:rPr lang="en-US" dirty="0" err="1"/>
              <a:t>auctor</a:t>
            </a:r>
            <a:r>
              <a:rPr lang="en-US" dirty="0"/>
              <a:t>. </a:t>
            </a:r>
            <a:r>
              <a:rPr lang="en-US" dirty="0" err="1"/>
              <a:t>Praesent</a:t>
            </a:r>
            <a:r>
              <a:rPr lang="en-US" dirty="0"/>
              <a:t> </a:t>
            </a:r>
            <a:r>
              <a:rPr lang="en-US" dirty="0" err="1"/>
              <a:t>commodo</a:t>
            </a:r>
            <a:r>
              <a:rPr lang="en-US" dirty="0"/>
              <a:t> cursus magna, </a:t>
            </a:r>
            <a:r>
              <a:rPr lang="en-US" dirty="0" err="1"/>
              <a:t>vel</a:t>
            </a:r>
            <a:r>
              <a:rPr lang="en-US" dirty="0"/>
              <a:t> </a:t>
            </a:r>
            <a:r>
              <a:rPr lang="en-US" dirty="0" err="1"/>
              <a:t>scelerisque</a:t>
            </a:r>
            <a:r>
              <a:rPr lang="en-US" dirty="0"/>
              <a:t> </a:t>
            </a:r>
            <a:r>
              <a:rPr lang="en-US" dirty="0" err="1"/>
              <a:t>nisl</a:t>
            </a:r>
            <a:r>
              <a:rPr lang="en-US" dirty="0"/>
              <a:t> </a:t>
            </a:r>
            <a:r>
              <a:rPr lang="en-US" dirty="0" err="1"/>
              <a:t>consectetur</a:t>
            </a:r>
            <a:r>
              <a:rPr lang="en-US" dirty="0"/>
              <a:t> et.</a:t>
            </a:r>
          </a:p>
        </p:txBody>
      </p:sp>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48640" y="5782559"/>
            <a:ext cx="1832169" cy="705600"/>
          </a:xfrm>
          <a:prstGeom prst="rect">
            <a:avLst/>
          </a:prstGeom>
        </p:spPr>
      </p:pic>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Grey- text">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811191" y="5782559"/>
            <a:ext cx="1832169" cy="705600"/>
          </a:xfrm>
          <a:prstGeom prst="rect">
            <a:avLst/>
          </a:prstGeom>
        </p:spPr>
      </p:pic>
      <p:sp>
        <p:nvSpPr>
          <p:cNvPr id="4" name="Text Placeholder 4"/>
          <p:cNvSpPr>
            <a:spLocks noGrp="1"/>
          </p:cNvSpPr>
          <p:nvPr>
            <p:ph type="body" sz="quarter" idx="12" hasCustomPrompt="1"/>
          </p:nvPr>
        </p:nvSpPr>
        <p:spPr>
          <a:xfrm>
            <a:off x="548640" y="1609154"/>
            <a:ext cx="6851904" cy="1402269"/>
          </a:xfrm>
          <a:prstGeom prst="rect">
            <a:avLst/>
          </a:prstGeom>
        </p:spPr>
        <p:txBody>
          <a:bodyPr/>
          <a:lstStyle>
            <a:lvl1pPr marL="0" indent="0">
              <a:buNone/>
              <a:defRPr sz="4800" b="1" baseline="0">
                <a:solidFill>
                  <a:srgbClr val="D6000D"/>
                </a:solidFill>
              </a:defRPr>
            </a:lvl1pPr>
          </a:lstStyle>
          <a:p>
            <a:pPr lvl="0"/>
            <a:r>
              <a:rPr lang="en-US" dirty="0"/>
              <a:t>TITLE GOES HERE IN UPPERCASE BOLD</a:t>
            </a:r>
          </a:p>
        </p:txBody>
      </p:sp>
      <p:sp>
        <p:nvSpPr>
          <p:cNvPr id="5" name="Text Placeholder 11"/>
          <p:cNvSpPr>
            <a:spLocks noGrp="1"/>
          </p:cNvSpPr>
          <p:nvPr>
            <p:ph type="body" sz="quarter" idx="13" hasCustomPrompt="1"/>
          </p:nvPr>
        </p:nvSpPr>
        <p:spPr>
          <a:xfrm>
            <a:off x="548640" y="3281409"/>
            <a:ext cx="6851904" cy="1827039"/>
          </a:xfrm>
          <a:prstGeom prst="rect">
            <a:avLst/>
          </a:prstGeom>
        </p:spPr>
        <p:txBody>
          <a:bodyPr/>
          <a:lstStyle>
            <a:lvl1pPr marL="342900" indent="-342900">
              <a:lnSpc>
                <a:spcPct val="100000"/>
              </a:lnSpc>
              <a:buFont typeface="Arial" charset="0"/>
              <a:buChar char="•"/>
              <a:defRPr sz="21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dirty="0"/>
              <a:t>Cum </a:t>
            </a:r>
            <a:r>
              <a:rPr lang="en-US" dirty="0" err="1"/>
              <a:t>sociis</a:t>
            </a:r>
            <a:r>
              <a:rPr lang="en-US" dirty="0"/>
              <a:t> </a:t>
            </a:r>
            <a:r>
              <a:rPr lang="en-US" dirty="0" err="1"/>
              <a:t>natoque</a:t>
            </a:r>
            <a:r>
              <a:rPr lang="en-US" dirty="0"/>
              <a:t> </a:t>
            </a:r>
            <a:r>
              <a:rPr lang="en-US" dirty="0" err="1"/>
              <a:t>penatibus</a:t>
            </a:r>
            <a:r>
              <a:rPr lang="en-US" dirty="0"/>
              <a:t> </a:t>
            </a:r>
          </a:p>
          <a:p>
            <a:pPr lvl="0"/>
            <a:r>
              <a:rPr lang="en-US" dirty="0" err="1"/>
              <a:t>Magnis</a:t>
            </a:r>
            <a:r>
              <a:rPr lang="en-US" dirty="0"/>
              <a:t> dis parturient </a:t>
            </a:r>
            <a:r>
              <a:rPr lang="en-US" dirty="0" err="1"/>
              <a:t>montes</a:t>
            </a:r>
            <a:endParaRPr lang="en-US" dirty="0"/>
          </a:p>
          <a:p>
            <a:pPr lvl="0"/>
            <a:r>
              <a:rPr lang="en-US" dirty="0" err="1"/>
              <a:t>Vivamus</a:t>
            </a:r>
            <a:r>
              <a:rPr lang="en-US" dirty="0"/>
              <a:t> </a:t>
            </a:r>
            <a:r>
              <a:rPr lang="en-US" dirty="0" err="1"/>
              <a:t>sagittis</a:t>
            </a:r>
            <a:r>
              <a:rPr lang="en-US" dirty="0"/>
              <a:t> lacus </a:t>
            </a:r>
            <a:r>
              <a:rPr lang="en-US" dirty="0" err="1"/>
              <a:t>vel</a:t>
            </a:r>
            <a:r>
              <a:rPr lang="en-US" dirty="0"/>
              <a:t> </a:t>
            </a:r>
            <a:r>
              <a:rPr lang="en-US" dirty="0" err="1"/>
              <a:t>augue</a:t>
            </a:r>
            <a:r>
              <a:rPr lang="en-US" dirty="0"/>
              <a:t> </a:t>
            </a:r>
            <a:r>
              <a:rPr lang="en-US" dirty="0" err="1"/>
              <a:t>laoreet</a:t>
            </a:r>
            <a:endParaRPr lang="en-US" dirty="0"/>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Grey- chart">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811191" y="5782559"/>
            <a:ext cx="1832169" cy="705600"/>
          </a:xfrm>
          <a:prstGeom prst="rect">
            <a:avLst/>
          </a:prstGeom>
        </p:spPr>
      </p:pic>
      <p:sp>
        <p:nvSpPr>
          <p:cNvPr id="6" name="Chart Placeholder 3"/>
          <p:cNvSpPr>
            <a:spLocks noGrp="1"/>
          </p:cNvSpPr>
          <p:nvPr>
            <p:ph type="chart" sz="quarter" idx="10"/>
          </p:nvPr>
        </p:nvSpPr>
        <p:spPr>
          <a:xfrm>
            <a:off x="548639" y="401637"/>
            <a:ext cx="8900161" cy="6086521"/>
          </a:xfrm>
          <a:prstGeom prst="rect">
            <a:avLst/>
          </a:prstGeom>
        </p:spPr>
        <p:txBody>
          <a:bodyPr/>
          <a:lstStyle/>
          <a:p>
            <a:endParaRPr lang="en-US"/>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Grey- 3 column">
    <p:spTree>
      <p:nvGrpSpPr>
        <p:cNvPr id="1" name=""/>
        <p:cNvGrpSpPr/>
        <p:nvPr/>
      </p:nvGrpSpPr>
      <p:grpSpPr>
        <a:xfrm>
          <a:off x="0" y="0"/>
          <a:ext cx="0" cy="0"/>
          <a:chOff x="0" y="0"/>
          <a:chExt cx="0" cy="0"/>
        </a:xfrm>
      </p:grpSpPr>
      <p:sp>
        <p:nvSpPr>
          <p:cNvPr id="3" name="Picture Placeholder 2"/>
          <p:cNvSpPr>
            <a:spLocks noGrp="1"/>
          </p:cNvSpPr>
          <p:nvPr>
            <p:ph type="pic" sz="quarter" idx="11"/>
          </p:nvPr>
        </p:nvSpPr>
        <p:spPr>
          <a:xfrm>
            <a:off x="1158240" y="931363"/>
            <a:ext cx="2316480" cy="2266122"/>
          </a:xfrm>
          <a:prstGeom prst="rect">
            <a:avLst/>
          </a:prstGeom>
        </p:spPr>
        <p:txBody>
          <a:bodyPr/>
          <a:lstStyle/>
          <a:p>
            <a:endParaRPr lang="en-US"/>
          </a:p>
        </p:txBody>
      </p:sp>
      <p:sp>
        <p:nvSpPr>
          <p:cNvPr id="5" name="Text Placeholder 4"/>
          <p:cNvSpPr>
            <a:spLocks noGrp="1"/>
          </p:cNvSpPr>
          <p:nvPr>
            <p:ph type="body" sz="quarter" idx="12" hasCustomPrompt="1"/>
          </p:nvPr>
        </p:nvSpPr>
        <p:spPr>
          <a:xfrm>
            <a:off x="646176" y="3389187"/>
            <a:ext cx="3340608" cy="756093"/>
          </a:xfrm>
          <a:prstGeom prst="rect">
            <a:avLst/>
          </a:prstGeom>
        </p:spPr>
        <p:txBody>
          <a:bodyPr/>
          <a:lstStyle>
            <a:lvl1pPr marL="0" indent="0" algn="ctr">
              <a:buNone/>
              <a:defRPr sz="2400" b="1" baseline="0">
                <a:solidFill>
                  <a:srgbClr val="2F2F2F"/>
                </a:solidFill>
              </a:defRPr>
            </a:lvl1pPr>
          </a:lstStyle>
          <a:p>
            <a:pPr lvl="0"/>
            <a:r>
              <a:rPr lang="en-US" dirty="0"/>
              <a:t>TITLE GOES HERE IN UPPERCASE BOLD</a:t>
            </a:r>
          </a:p>
        </p:txBody>
      </p:sp>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814560" y="5782559"/>
            <a:ext cx="1832169" cy="705600"/>
          </a:xfrm>
          <a:prstGeom prst="rect">
            <a:avLst/>
          </a:prstGeom>
        </p:spPr>
      </p:pic>
      <p:sp>
        <p:nvSpPr>
          <p:cNvPr id="12" name="Text Placeholder 11"/>
          <p:cNvSpPr>
            <a:spLocks noGrp="1"/>
          </p:cNvSpPr>
          <p:nvPr>
            <p:ph type="body" sz="quarter" idx="13" hasCustomPrompt="1"/>
          </p:nvPr>
        </p:nvSpPr>
        <p:spPr>
          <a:xfrm>
            <a:off x="646176" y="4196196"/>
            <a:ext cx="3340608" cy="1341755"/>
          </a:xfrm>
          <a:prstGeom prst="rect">
            <a:avLst/>
          </a:prstGeom>
        </p:spPr>
        <p:txBody>
          <a:bodyPr/>
          <a:lstStyle>
            <a:lvl1pPr marL="0" indent="0" algn="ctr">
              <a:lnSpc>
                <a:spcPct val="100000"/>
              </a:lnSpc>
              <a:buFontTx/>
              <a:buNone/>
              <a:defRPr sz="18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dirty="0"/>
              <a:t>Cum </a:t>
            </a:r>
            <a:r>
              <a:rPr lang="en-US" dirty="0" err="1"/>
              <a:t>sociis</a:t>
            </a:r>
            <a:r>
              <a:rPr lang="en-US" dirty="0"/>
              <a:t> </a:t>
            </a:r>
            <a:r>
              <a:rPr lang="en-US" dirty="0" err="1"/>
              <a:t>natoque</a:t>
            </a:r>
            <a:r>
              <a:rPr lang="en-US" dirty="0"/>
              <a:t> </a:t>
            </a:r>
            <a:r>
              <a:rPr lang="en-US" dirty="0" err="1"/>
              <a:t>penatibus</a:t>
            </a:r>
            <a:r>
              <a:rPr lang="en-US" dirty="0"/>
              <a:t> et </a:t>
            </a:r>
            <a:r>
              <a:rPr lang="en-US" dirty="0" err="1"/>
              <a:t>magnis</a:t>
            </a:r>
            <a:r>
              <a:rPr lang="en-US" dirty="0"/>
              <a:t> dis parturient </a:t>
            </a:r>
            <a:r>
              <a:rPr lang="en-US" dirty="0" err="1"/>
              <a:t>montes</a:t>
            </a:r>
            <a:r>
              <a:rPr lang="en-US" dirty="0"/>
              <a:t>.</a:t>
            </a:r>
          </a:p>
        </p:txBody>
      </p:sp>
      <p:sp>
        <p:nvSpPr>
          <p:cNvPr id="6" name="Picture Placeholder 2"/>
          <p:cNvSpPr>
            <a:spLocks noGrp="1"/>
          </p:cNvSpPr>
          <p:nvPr>
            <p:ph type="pic" sz="quarter" idx="14"/>
          </p:nvPr>
        </p:nvSpPr>
        <p:spPr>
          <a:xfrm>
            <a:off x="4907280" y="931363"/>
            <a:ext cx="2316480" cy="2266122"/>
          </a:xfrm>
          <a:prstGeom prst="rect">
            <a:avLst/>
          </a:prstGeom>
        </p:spPr>
        <p:txBody>
          <a:bodyPr/>
          <a:lstStyle/>
          <a:p>
            <a:endParaRPr lang="en-US"/>
          </a:p>
        </p:txBody>
      </p:sp>
      <p:sp>
        <p:nvSpPr>
          <p:cNvPr id="8" name="Text Placeholder 4"/>
          <p:cNvSpPr>
            <a:spLocks noGrp="1"/>
          </p:cNvSpPr>
          <p:nvPr>
            <p:ph type="body" sz="quarter" idx="15" hasCustomPrompt="1"/>
          </p:nvPr>
        </p:nvSpPr>
        <p:spPr>
          <a:xfrm>
            <a:off x="4395216" y="3389187"/>
            <a:ext cx="3340608" cy="756093"/>
          </a:xfrm>
          <a:prstGeom prst="rect">
            <a:avLst/>
          </a:prstGeom>
        </p:spPr>
        <p:txBody>
          <a:bodyPr/>
          <a:lstStyle>
            <a:lvl1pPr marL="0" indent="0" algn="ctr">
              <a:buNone/>
              <a:defRPr sz="2400" b="1" baseline="0">
                <a:solidFill>
                  <a:srgbClr val="2F2F2F"/>
                </a:solidFill>
              </a:defRPr>
            </a:lvl1pPr>
          </a:lstStyle>
          <a:p>
            <a:pPr lvl="0"/>
            <a:r>
              <a:rPr lang="en-US" dirty="0"/>
              <a:t>TITLE GOES HERE IN UPPERCASE BOLD</a:t>
            </a:r>
          </a:p>
        </p:txBody>
      </p:sp>
      <p:sp>
        <p:nvSpPr>
          <p:cNvPr id="9" name="Text Placeholder 11"/>
          <p:cNvSpPr>
            <a:spLocks noGrp="1"/>
          </p:cNvSpPr>
          <p:nvPr>
            <p:ph type="body" sz="quarter" idx="16" hasCustomPrompt="1"/>
          </p:nvPr>
        </p:nvSpPr>
        <p:spPr>
          <a:xfrm>
            <a:off x="4395216" y="4196196"/>
            <a:ext cx="3340608" cy="1341755"/>
          </a:xfrm>
          <a:prstGeom prst="rect">
            <a:avLst/>
          </a:prstGeom>
        </p:spPr>
        <p:txBody>
          <a:bodyPr/>
          <a:lstStyle>
            <a:lvl1pPr marL="0" indent="0" algn="ctr">
              <a:lnSpc>
                <a:spcPct val="100000"/>
              </a:lnSpc>
              <a:buFontTx/>
              <a:buNone/>
              <a:defRPr sz="18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dirty="0"/>
              <a:t>Cum </a:t>
            </a:r>
            <a:r>
              <a:rPr lang="en-US" dirty="0" err="1"/>
              <a:t>sociis</a:t>
            </a:r>
            <a:r>
              <a:rPr lang="en-US" dirty="0"/>
              <a:t> </a:t>
            </a:r>
            <a:r>
              <a:rPr lang="en-US" dirty="0" err="1"/>
              <a:t>natoque</a:t>
            </a:r>
            <a:r>
              <a:rPr lang="en-US" dirty="0"/>
              <a:t> </a:t>
            </a:r>
            <a:r>
              <a:rPr lang="en-US" dirty="0" err="1"/>
              <a:t>penatibus</a:t>
            </a:r>
            <a:r>
              <a:rPr lang="en-US" dirty="0"/>
              <a:t> et </a:t>
            </a:r>
            <a:r>
              <a:rPr lang="en-US" dirty="0" err="1"/>
              <a:t>magnis</a:t>
            </a:r>
            <a:r>
              <a:rPr lang="en-US" dirty="0"/>
              <a:t> dis parturient </a:t>
            </a:r>
            <a:r>
              <a:rPr lang="en-US" dirty="0" err="1"/>
              <a:t>montes</a:t>
            </a:r>
            <a:r>
              <a:rPr lang="en-US" dirty="0"/>
              <a:t>.</a:t>
            </a:r>
          </a:p>
        </p:txBody>
      </p:sp>
      <p:sp>
        <p:nvSpPr>
          <p:cNvPr id="10" name="Picture Placeholder 2"/>
          <p:cNvSpPr>
            <a:spLocks noGrp="1"/>
          </p:cNvSpPr>
          <p:nvPr>
            <p:ph type="pic" sz="quarter" idx="17"/>
          </p:nvPr>
        </p:nvSpPr>
        <p:spPr>
          <a:xfrm>
            <a:off x="8656320" y="931363"/>
            <a:ext cx="2316480" cy="2266122"/>
          </a:xfrm>
          <a:prstGeom prst="rect">
            <a:avLst/>
          </a:prstGeom>
        </p:spPr>
        <p:txBody>
          <a:bodyPr/>
          <a:lstStyle/>
          <a:p>
            <a:endParaRPr lang="en-US"/>
          </a:p>
        </p:txBody>
      </p:sp>
      <p:sp>
        <p:nvSpPr>
          <p:cNvPr id="11" name="Text Placeholder 4"/>
          <p:cNvSpPr>
            <a:spLocks noGrp="1"/>
          </p:cNvSpPr>
          <p:nvPr>
            <p:ph type="body" sz="quarter" idx="18" hasCustomPrompt="1"/>
          </p:nvPr>
        </p:nvSpPr>
        <p:spPr>
          <a:xfrm>
            <a:off x="8144256" y="3389187"/>
            <a:ext cx="3340608" cy="756093"/>
          </a:xfrm>
          <a:prstGeom prst="rect">
            <a:avLst/>
          </a:prstGeom>
        </p:spPr>
        <p:txBody>
          <a:bodyPr/>
          <a:lstStyle>
            <a:lvl1pPr marL="0" indent="0" algn="ctr">
              <a:buNone/>
              <a:defRPr sz="2400" b="1" baseline="0">
                <a:solidFill>
                  <a:srgbClr val="2F2F2F"/>
                </a:solidFill>
              </a:defRPr>
            </a:lvl1pPr>
          </a:lstStyle>
          <a:p>
            <a:pPr lvl="0"/>
            <a:r>
              <a:rPr lang="en-US" dirty="0"/>
              <a:t>TITLE GOES HERE IN UPPERCASE BOLD</a:t>
            </a:r>
          </a:p>
        </p:txBody>
      </p:sp>
      <p:sp>
        <p:nvSpPr>
          <p:cNvPr id="13" name="Text Placeholder 11"/>
          <p:cNvSpPr>
            <a:spLocks noGrp="1"/>
          </p:cNvSpPr>
          <p:nvPr>
            <p:ph type="body" sz="quarter" idx="19" hasCustomPrompt="1"/>
          </p:nvPr>
        </p:nvSpPr>
        <p:spPr>
          <a:xfrm>
            <a:off x="8144256" y="4196196"/>
            <a:ext cx="3340608" cy="1341755"/>
          </a:xfrm>
          <a:prstGeom prst="rect">
            <a:avLst/>
          </a:prstGeom>
        </p:spPr>
        <p:txBody>
          <a:bodyPr/>
          <a:lstStyle>
            <a:lvl1pPr marL="0" indent="0" algn="ctr">
              <a:lnSpc>
                <a:spcPct val="100000"/>
              </a:lnSpc>
              <a:buFontTx/>
              <a:buNone/>
              <a:defRPr sz="18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dirty="0"/>
              <a:t>Cum </a:t>
            </a:r>
            <a:r>
              <a:rPr lang="en-US" dirty="0" err="1"/>
              <a:t>sociis</a:t>
            </a:r>
            <a:r>
              <a:rPr lang="en-US" dirty="0"/>
              <a:t> </a:t>
            </a:r>
            <a:r>
              <a:rPr lang="en-US" dirty="0" err="1"/>
              <a:t>natoque</a:t>
            </a:r>
            <a:r>
              <a:rPr lang="en-US" dirty="0"/>
              <a:t> </a:t>
            </a:r>
            <a:r>
              <a:rPr lang="en-US" dirty="0" err="1"/>
              <a:t>penatibus</a:t>
            </a:r>
            <a:r>
              <a:rPr lang="en-US" dirty="0"/>
              <a:t> et </a:t>
            </a:r>
            <a:r>
              <a:rPr lang="en-US" dirty="0" err="1"/>
              <a:t>magnis</a:t>
            </a:r>
            <a:r>
              <a:rPr lang="en-US" dirty="0"/>
              <a:t> dis parturient </a:t>
            </a:r>
            <a:r>
              <a:rPr lang="en-US" dirty="0" err="1"/>
              <a:t>montes</a:t>
            </a:r>
            <a:r>
              <a:rPr lang="en-US" dirty="0"/>
              <a:t>.</a:t>
            </a:r>
          </a:p>
        </p:txBody>
      </p:sp>
    </p:spTree>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Red - pic left">
    <p:spTree>
      <p:nvGrpSpPr>
        <p:cNvPr id="1" name=""/>
        <p:cNvGrpSpPr/>
        <p:nvPr/>
      </p:nvGrpSpPr>
      <p:grpSpPr>
        <a:xfrm>
          <a:off x="0" y="0"/>
          <a:ext cx="0" cy="0"/>
          <a:chOff x="0" y="0"/>
          <a:chExt cx="0" cy="0"/>
        </a:xfrm>
      </p:grpSpPr>
      <p:sp>
        <p:nvSpPr>
          <p:cNvPr id="3" name="Picture Placeholder 2"/>
          <p:cNvSpPr>
            <a:spLocks noGrp="1"/>
          </p:cNvSpPr>
          <p:nvPr>
            <p:ph type="pic" sz="quarter" idx="11"/>
          </p:nvPr>
        </p:nvSpPr>
        <p:spPr>
          <a:xfrm>
            <a:off x="0" y="0"/>
            <a:ext cx="7010400" cy="6858000"/>
          </a:xfrm>
          <a:prstGeom prst="rect">
            <a:avLst/>
          </a:prstGeom>
        </p:spPr>
        <p:txBody>
          <a:bodyPr/>
          <a:lstStyle/>
          <a:p>
            <a:endParaRPr lang="en-US"/>
          </a:p>
        </p:txBody>
      </p:sp>
      <p:sp>
        <p:nvSpPr>
          <p:cNvPr id="5" name="Text Placeholder 4"/>
          <p:cNvSpPr>
            <a:spLocks noGrp="1"/>
          </p:cNvSpPr>
          <p:nvPr>
            <p:ph type="body" sz="quarter" idx="12" hasCustomPrompt="1"/>
          </p:nvPr>
        </p:nvSpPr>
        <p:spPr>
          <a:xfrm>
            <a:off x="7315200" y="414339"/>
            <a:ext cx="4316540" cy="999934"/>
          </a:xfrm>
          <a:prstGeom prst="rect">
            <a:avLst/>
          </a:prstGeom>
          <a:noFill/>
        </p:spPr>
        <p:txBody>
          <a:bodyPr/>
          <a:lstStyle>
            <a:lvl1pPr marL="0" indent="0">
              <a:buNone/>
              <a:defRPr b="1" baseline="0">
                <a:solidFill>
                  <a:schemeClr val="bg1"/>
                </a:solidFill>
              </a:defRPr>
            </a:lvl1pPr>
          </a:lstStyle>
          <a:p>
            <a:pPr lvl="0"/>
            <a:r>
              <a:rPr lang="en-US" dirty="0"/>
              <a:t>TITLE GOES HERE IN UPPERCASE BOLD</a:t>
            </a:r>
          </a:p>
        </p:txBody>
      </p:sp>
      <p:sp>
        <p:nvSpPr>
          <p:cNvPr id="12" name="Text Placeholder 11"/>
          <p:cNvSpPr>
            <a:spLocks noGrp="1"/>
          </p:cNvSpPr>
          <p:nvPr>
            <p:ph type="body" sz="quarter" idx="13" hasCustomPrompt="1"/>
          </p:nvPr>
        </p:nvSpPr>
        <p:spPr>
          <a:xfrm>
            <a:off x="7315200" y="1584325"/>
            <a:ext cx="4316540" cy="3206750"/>
          </a:xfrm>
          <a:prstGeom prst="rect">
            <a:avLst/>
          </a:prstGeom>
        </p:spPr>
        <p:txBody>
          <a:bodyPr/>
          <a:lstStyle>
            <a:lvl1pPr marL="0" indent="0">
              <a:lnSpc>
                <a:spcPct val="100000"/>
              </a:lnSpc>
              <a:buFontTx/>
              <a:buNone/>
              <a:defRPr sz="2100">
                <a:solidFill>
                  <a:schemeClr val="bg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dirty="0"/>
              <a:t>Cum </a:t>
            </a:r>
            <a:r>
              <a:rPr lang="en-US" dirty="0" err="1"/>
              <a:t>sociis</a:t>
            </a:r>
            <a:r>
              <a:rPr lang="en-US" dirty="0"/>
              <a:t> </a:t>
            </a:r>
            <a:r>
              <a:rPr lang="en-US" dirty="0" err="1"/>
              <a:t>natoque</a:t>
            </a:r>
            <a:r>
              <a:rPr lang="en-US" dirty="0"/>
              <a:t> </a:t>
            </a:r>
            <a:r>
              <a:rPr lang="en-US" dirty="0" err="1"/>
              <a:t>penatibus</a:t>
            </a:r>
            <a:r>
              <a:rPr lang="en-US" dirty="0"/>
              <a:t> et </a:t>
            </a:r>
            <a:r>
              <a:rPr lang="en-US" dirty="0" err="1"/>
              <a:t>magnis</a:t>
            </a:r>
            <a:r>
              <a:rPr lang="en-US" dirty="0"/>
              <a:t> dis parturient </a:t>
            </a:r>
            <a:r>
              <a:rPr lang="en-US" dirty="0" err="1"/>
              <a:t>montes</a:t>
            </a:r>
            <a:r>
              <a:rPr lang="en-US" dirty="0"/>
              <a:t>, </a:t>
            </a:r>
            <a:r>
              <a:rPr lang="en-US" dirty="0" err="1"/>
              <a:t>nascetur</a:t>
            </a:r>
            <a:r>
              <a:rPr lang="en-US" dirty="0"/>
              <a:t> </a:t>
            </a:r>
            <a:r>
              <a:rPr lang="en-US" dirty="0" err="1"/>
              <a:t>ridiculus</a:t>
            </a:r>
            <a:r>
              <a:rPr lang="en-US" dirty="0"/>
              <a:t> mus. </a:t>
            </a:r>
            <a:r>
              <a:rPr lang="en-US" dirty="0" err="1"/>
              <a:t>Sed</a:t>
            </a:r>
            <a:r>
              <a:rPr lang="en-US" dirty="0"/>
              <a:t> </a:t>
            </a:r>
            <a:r>
              <a:rPr lang="en-US" dirty="0" err="1"/>
              <a:t>posuere</a:t>
            </a:r>
            <a:r>
              <a:rPr lang="en-US" dirty="0"/>
              <a:t> </a:t>
            </a:r>
            <a:r>
              <a:rPr lang="en-US" dirty="0" err="1"/>
              <a:t>consectetur</a:t>
            </a:r>
            <a:r>
              <a:rPr lang="en-US" dirty="0"/>
              <a:t> </a:t>
            </a:r>
            <a:r>
              <a:rPr lang="en-US" dirty="0" err="1"/>
              <a:t>est</a:t>
            </a:r>
            <a:r>
              <a:rPr lang="en-US" dirty="0"/>
              <a:t> at </a:t>
            </a:r>
            <a:r>
              <a:rPr lang="en-US" dirty="0" err="1"/>
              <a:t>lobortis</a:t>
            </a:r>
            <a:r>
              <a:rPr lang="en-US" dirty="0"/>
              <a:t>. </a:t>
            </a:r>
            <a:r>
              <a:rPr lang="en-US" dirty="0" err="1"/>
              <a:t>Vivamus</a:t>
            </a:r>
            <a:r>
              <a:rPr lang="en-US" dirty="0"/>
              <a:t> </a:t>
            </a:r>
            <a:r>
              <a:rPr lang="en-US" dirty="0" err="1"/>
              <a:t>sagittis</a:t>
            </a:r>
            <a:r>
              <a:rPr lang="en-US" dirty="0"/>
              <a:t> lacus </a:t>
            </a:r>
            <a:r>
              <a:rPr lang="en-US" dirty="0" err="1"/>
              <a:t>vel</a:t>
            </a:r>
            <a:r>
              <a:rPr lang="en-US" dirty="0"/>
              <a:t> </a:t>
            </a:r>
            <a:r>
              <a:rPr lang="en-US" dirty="0" err="1"/>
              <a:t>augue</a:t>
            </a:r>
            <a:r>
              <a:rPr lang="en-US" dirty="0"/>
              <a:t> </a:t>
            </a:r>
            <a:r>
              <a:rPr lang="en-US" dirty="0" err="1"/>
              <a:t>laoreet</a:t>
            </a:r>
            <a:r>
              <a:rPr lang="en-US" dirty="0"/>
              <a:t> </a:t>
            </a:r>
            <a:r>
              <a:rPr lang="en-US" dirty="0" err="1"/>
              <a:t>rutrum</a:t>
            </a:r>
            <a:r>
              <a:rPr lang="en-US" dirty="0"/>
              <a:t> </a:t>
            </a:r>
            <a:r>
              <a:rPr lang="en-US" dirty="0" err="1"/>
              <a:t>faucibus</a:t>
            </a:r>
            <a:r>
              <a:rPr lang="en-US" dirty="0"/>
              <a:t> dolor </a:t>
            </a:r>
            <a:r>
              <a:rPr lang="en-US" dirty="0" err="1"/>
              <a:t>auctor</a:t>
            </a:r>
            <a:r>
              <a:rPr lang="en-US" dirty="0"/>
              <a:t>. </a:t>
            </a:r>
            <a:r>
              <a:rPr lang="en-US" dirty="0" err="1"/>
              <a:t>Praesent</a:t>
            </a:r>
            <a:r>
              <a:rPr lang="en-US" dirty="0"/>
              <a:t> </a:t>
            </a:r>
            <a:r>
              <a:rPr lang="en-US" dirty="0" err="1"/>
              <a:t>commodo</a:t>
            </a:r>
            <a:r>
              <a:rPr lang="en-US" dirty="0"/>
              <a:t> cursus magna, </a:t>
            </a:r>
            <a:r>
              <a:rPr lang="en-US" dirty="0" err="1"/>
              <a:t>vel</a:t>
            </a:r>
            <a:r>
              <a:rPr lang="en-US" dirty="0"/>
              <a:t> </a:t>
            </a:r>
            <a:r>
              <a:rPr lang="en-US" dirty="0" err="1"/>
              <a:t>scelerisque</a:t>
            </a:r>
            <a:r>
              <a:rPr lang="en-US" dirty="0"/>
              <a:t> </a:t>
            </a:r>
            <a:r>
              <a:rPr lang="en-US" dirty="0" err="1"/>
              <a:t>nisl</a:t>
            </a:r>
            <a:r>
              <a:rPr lang="en-US" dirty="0"/>
              <a:t> </a:t>
            </a:r>
            <a:r>
              <a:rPr lang="en-US" dirty="0" err="1"/>
              <a:t>consectetur</a:t>
            </a:r>
            <a:r>
              <a:rPr lang="en-US" dirty="0"/>
              <a:t> et.</a:t>
            </a:r>
          </a:p>
        </p:txBody>
      </p:sp>
      <p:pic>
        <p:nvPicPr>
          <p:cNvPr id="6" name="Picture 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801418" y="5768912"/>
            <a:ext cx="1830322" cy="704889"/>
          </a:xfrm>
          <a:prstGeom prst="rect">
            <a:avLst/>
          </a:prstGeom>
        </p:spPr>
      </p:pic>
    </p:spTree>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Red - chart left">
    <p:spTree>
      <p:nvGrpSpPr>
        <p:cNvPr id="1" name=""/>
        <p:cNvGrpSpPr/>
        <p:nvPr/>
      </p:nvGrpSpPr>
      <p:grpSpPr>
        <a:xfrm>
          <a:off x="0" y="0"/>
          <a:ext cx="0" cy="0"/>
          <a:chOff x="0" y="0"/>
          <a:chExt cx="0" cy="0"/>
        </a:xfrm>
      </p:grpSpPr>
      <p:sp>
        <p:nvSpPr>
          <p:cNvPr id="5" name="Text Placeholder 4"/>
          <p:cNvSpPr>
            <a:spLocks noGrp="1"/>
          </p:cNvSpPr>
          <p:nvPr>
            <p:ph type="body" sz="quarter" idx="12" hasCustomPrompt="1"/>
          </p:nvPr>
        </p:nvSpPr>
        <p:spPr>
          <a:xfrm>
            <a:off x="7315200" y="414339"/>
            <a:ext cx="4328160" cy="999934"/>
          </a:xfrm>
          <a:prstGeom prst="rect">
            <a:avLst/>
          </a:prstGeom>
          <a:noFill/>
        </p:spPr>
        <p:txBody>
          <a:bodyPr/>
          <a:lstStyle>
            <a:lvl1pPr marL="0" indent="0">
              <a:buNone/>
              <a:defRPr b="1" baseline="0">
                <a:solidFill>
                  <a:schemeClr val="bg1"/>
                </a:solidFill>
              </a:defRPr>
            </a:lvl1pPr>
          </a:lstStyle>
          <a:p>
            <a:pPr lvl="0"/>
            <a:r>
              <a:rPr lang="en-US" dirty="0"/>
              <a:t>TITLE GOES HERE IN UPPERCASE BOLD</a:t>
            </a:r>
          </a:p>
        </p:txBody>
      </p:sp>
      <p:sp>
        <p:nvSpPr>
          <p:cNvPr id="12" name="Text Placeholder 11"/>
          <p:cNvSpPr>
            <a:spLocks noGrp="1"/>
          </p:cNvSpPr>
          <p:nvPr>
            <p:ph type="body" sz="quarter" idx="13" hasCustomPrompt="1"/>
          </p:nvPr>
        </p:nvSpPr>
        <p:spPr>
          <a:xfrm>
            <a:off x="7315200" y="1584325"/>
            <a:ext cx="4328160" cy="3206750"/>
          </a:xfrm>
          <a:prstGeom prst="rect">
            <a:avLst/>
          </a:prstGeom>
        </p:spPr>
        <p:txBody>
          <a:bodyPr/>
          <a:lstStyle>
            <a:lvl1pPr marL="0" indent="0">
              <a:lnSpc>
                <a:spcPct val="100000"/>
              </a:lnSpc>
              <a:buFontTx/>
              <a:buNone/>
              <a:defRPr sz="2100">
                <a:solidFill>
                  <a:schemeClr val="bg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dirty="0"/>
              <a:t>Cum </a:t>
            </a:r>
            <a:r>
              <a:rPr lang="en-US" dirty="0" err="1"/>
              <a:t>sociis</a:t>
            </a:r>
            <a:r>
              <a:rPr lang="en-US" dirty="0"/>
              <a:t> </a:t>
            </a:r>
            <a:r>
              <a:rPr lang="en-US" dirty="0" err="1"/>
              <a:t>natoque</a:t>
            </a:r>
            <a:r>
              <a:rPr lang="en-US" dirty="0"/>
              <a:t> </a:t>
            </a:r>
            <a:r>
              <a:rPr lang="en-US" dirty="0" err="1"/>
              <a:t>penatibus</a:t>
            </a:r>
            <a:r>
              <a:rPr lang="en-US" dirty="0"/>
              <a:t> et </a:t>
            </a:r>
            <a:r>
              <a:rPr lang="en-US" dirty="0" err="1"/>
              <a:t>magnis</a:t>
            </a:r>
            <a:r>
              <a:rPr lang="en-US" dirty="0"/>
              <a:t> dis parturient </a:t>
            </a:r>
            <a:r>
              <a:rPr lang="en-US" dirty="0" err="1"/>
              <a:t>montes</a:t>
            </a:r>
            <a:r>
              <a:rPr lang="en-US" dirty="0"/>
              <a:t>, </a:t>
            </a:r>
            <a:r>
              <a:rPr lang="en-US" dirty="0" err="1"/>
              <a:t>nascetur</a:t>
            </a:r>
            <a:r>
              <a:rPr lang="en-US" dirty="0"/>
              <a:t> </a:t>
            </a:r>
            <a:r>
              <a:rPr lang="en-US" dirty="0" err="1"/>
              <a:t>ridiculus</a:t>
            </a:r>
            <a:r>
              <a:rPr lang="en-US" dirty="0"/>
              <a:t> mus. </a:t>
            </a:r>
            <a:r>
              <a:rPr lang="en-US" dirty="0" err="1"/>
              <a:t>Sed</a:t>
            </a:r>
            <a:r>
              <a:rPr lang="en-US" dirty="0"/>
              <a:t> </a:t>
            </a:r>
            <a:r>
              <a:rPr lang="en-US" dirty="0" err="1"/>
              <a:t>posuere</a:t>
            </a:r>
            <a:r>
              <a:rPr lang="en-US" dirty="0"/>
              <a:t> </a:t>
            </a:r>
            <a:r>
              <a:rPr lang="en-US" dirty="0" err="1"/>
              <a:t>consectetur</a:t>
            </a:r>
            <a:r>
              <a:rPr lang="en-US" dirty="0"/>
              <a:t> </a:t>
            </a:r>
            <a:r>
              <a:rPr lang="en-US" dirty="0" err="1"/>
              <a:t>est</a:t>
            </a:r>
            <a:r>
              <a:rPr lang="en-US" dirty="0"/>
              <a:t> at </a:t>
            </a:r>
            <a:r>
              <a:rPr lang="en-US" dirty="0" err="1"/>
              <a:t>lobortis</a:t>
            </a:r>
            <a:r>
              <a:rPr lang="en-US" dirty="0"/>
              <a:t>. </a:t>
            </a:r>
            <a:r>
              <a:rPr lang="en-US" dirty="0" err="1"/>
              <a:t>Vivamus</a:t>
            </a:r>
            <a:r>
              <a:rPr lang="en-US" dirty="0"/>
              <a:t> </a:t>
            </a:r>
            <a:r>
              <a:rPr lang="en-US" dirty="0" err="1"/>
              <a:t>sagittis</a:t>
            </a:r>
            <a:r>
              <a:rPr lang="en-US" dirty="0"/>
              <a:t> lacus </a:t>
            </a:r>
            <a:r>
              <a:rPr lang="en-US" dirty="0" err="1"/>
              <a:t>vel</a:t>
            </a:r>
            <a:r>
              <a:rPr lang="en-US" dirty="0"/>
              <a:t> </a:t>
            </a:r>
            <a:r>
              <a:rPr lang="en-US" dirty="0" err="1"/>
              <a:t>augue</a:t>
            </a:r>
            <a:r>
              <a:rPr lang="en-US" dirty="0"/>
              <a:t> </a:t>
            </a:r>
            <a:r>
              <a:rPr lang="en-US" dirty="0" err="1"/>
              <a:t>laoreet</a:t>
            </a:r>
            <a:r>
              <a:rPr lang="en-US" dirty="0"/>
              <a:t> </a:t>
            </a:r>
            <a:r>
              <a:rPr lang="en-US" dirty="0" err="1"/>
              <a:t>rutrum</a:t>
            </a:r>
            <a:r>
              <a:rPr lang="en-US" dirty="0"/>
              <a:t> </a:t>
            </a:r>
            <a:r>
              <a:rPr lang="en-US" dirty="0" err="1"/>
              <a:t>faucibus</a:t>
            </a:r>
            <a:r>
              <a:rPr lang="en-US" dirty="0"/>
              <a:t> dolor </a:t>
            </a:r>
            <a:r>
              <a:rPr lang="en-US" dirty="0" err="1"/>
              <a:t>auctor</a:t>
            </a:r>
            <a:r>
              <a:rPr lang="en-US" dirty="0"/>
              <a:t>. </a:t>
            </a:r>
            <a:r>
              <a:rPr lang="en-US" dirty="0" err="1"/>
              <a:t>Praesent</a:t>
            </a:r>
            <a:r>
              <a:rPr lang="en-US" dirty="0"/>
              <a:t> </a:t>
            </a:r>
            <a:r>
              <a:rPr lang="en-US" dirty="0" err="1"/>
              <a:t>commodo</a:t>
            </a:r>
            <a:r>
              <a:rPr lang="en-US" dirty="0"/>
              <a:t> cursus magna, </a:t>
            </a:r>
            <a:r>
              <a:rPr lang="en-US" dirty="0" err="1"/>
              <a:t>vel</a:t>
            </a:r>
            <a:r>
              <a:rPr lang="en-US" dirty="0"/>
              <a:t> </a:t>
            </a:r>
            <a:r>
              <a:rPr lang="en-US" dirty="0" err="1"/>
              <a:t>scelerisque</a:t>
            </a:r>
            <a:r>
              <a:rPr lang="en-US" dirty="0"/>
              <a:t> </a:t>
            </a:r>
            <a:r>
              <a:rPr lang="en-US" dirty="0" err="1"/>
              <a:t>nisl</a:t>
            </a:r>
            <a:r>
              <a:rPr lang="en-US" dirty="0"/>
              <a:t> </a:t>
            </a:r>
            <a:r>
              <a:rPr lang="en-US" dirty="0" err="1"/>
              <a:t>consectetur</a:t>
            </a:r>
            <a:r>
              <a:rPr lang="en-US" dirty="0"/>
              <a:t> et.</a:t>
            </a:r>
          </a:p>
        </p:txBody>
      </p:sp>
      <p:pic>
        <p:nvPicPr>
          <p:cNvPr id="6" name="Picture 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813038" y="5768912"/>
            <a:ext cx="1830322" cy="704889"/>
          </a:xfrm>
          <a:prstGeom prst="rect">
            <a:avLst/>
          </a:prstGeom>
        </p:spPr>
      </p:pic>
      <p:sp>
        <p:nvSpPr>
          <p:cNvPr id="7" name="Chart Placeholder 3"/>
          <p:cNvSpPr>
            <a:spLocks noGrp="1"/>
          </p:cNvSpPr>
          <p:nvPr>
            <p:ph type="chart" sz="quarter" idx="14"/>
          </p:nvPr>
        </p:nvSpPr>
        <p:spPr>
          <a:xfrm>
            <a:off x="0" y="0"/>
            <a:ext cx="7010400" cy="6858000"/>
          </a:xfrm>
          <a:prstGeom prst="rect">
            <a:avLst/>
          </a:prstGeom>
        </p:spPr>
        <p:txBody>
          <a:bodyPr/>
          <a:lstStyle/>
          <a:p>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GPSJ opener">
    <p:spTree>
      <p:nvGrpSpPr>
        <p:cNvPr id="1" name=""/>
        <p:cNvGrpSpPr/>
        <p:nvPr/>
      </p:nvGrpSpPr>
      <p:grpSpPr>
        <a:xfrm>
          <a:off x="0" y="0"/>
          <a:ext cx="0" cy="0"/>
          <a:chOff x="0" y="0"/>
          <a:chExt cx="0" cy="0"/>
        </a:xfrm>
      </p:grpSpPr>
    </p:spTree>
  </p:cSld>
  <p:clrMapOvr>
    <a:masterClrMapping/>
  </p:clrMapOvr>
  <p:transition spd="slow"/>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Red - pic right">
    <p:spTree>
      <p:nvGrpSpPr>
        <p:cNvPr id="1" name=""/>
        <p:cNvGrpSpPr/>
        <p:nvPr/>
      </p:nvGrpSpPr>
      <p:grpSpPr>
        <a:xfrm>
          <a:off x="0" y="0"/>
          <a:ext cx="0" cy="0"/>
          <a:chOff x="0" y="0"/>
          <a:chExt cx="0" cy="0"/>
        </a:xfrm>
      </p:grpSpPr>
      <p:sp>
        <p:nvSpPr>
          <p:cNvPr id="3" name="Picture Placeholder 2"/>
          <p:cNvSpPr>
            <a:spLocks noGrp="1"/>
          </p:cNvSpPr>
          <p:nvPr>
            <p:ph type="pic" sz="quarter" idx="11"/>
          </p:nvPr>
        </p:nvSpPr>
        <p:spPr>
          <a:xfrm>
            <a:off x="5181600" y="0"/>
            <a:ext cx="7010400" cy="6858000"/>
          </a:xfrm>
          <a:prstGeom prst="rect">
            <a:avLst/>
          </a:prstGeom>
        </p:spPr>
        <p:txBody>
          <a:bodyPr/>
          <a:lstStyle/>
          <a:p>
            <a:endParaRPr lang="en-US"/>
          </a:p>
        </p:txBody>
      </p:sp>
      <p:sp>
        <p:nvSpPr>
          <p:cNvPr id="5" name="Text Placeholder 4"/>
          <p:cNvSpPr>
            <a:spLocks noGrp="1"/>
          </p:cNvSpPr>
          <p:nvPr>
            <p:ph type="body" sz="quarter" idx="12" hasCustomPrompt="1"/>
          </p:nvPr>
        </p:nvSpPr>
        <p:spPr>
          <a:xfrm>
            <a:off x="560832" y="414339"/>
            <a:ext cx="4340924" cy="999934"/>
          </a:xfrm>
          <a:prstGeom prst="rect">
            <a:avLst/>
          </a:prstGeom>
        </p:spPr>
        <p:txBody>
          <a:bodyPr/>
          <a:lstStyle>
            <a:lvl1pPr marL="0" indent="0">
              <a:buNone/>
              <a:defRPr b="1" baseline="0">
                <a:solidFill>
                  <a:schemeClr val="bg1"/>
                </a:solidFill>
              </a:defRPr>
            </a:lvl1pPr>
          </a:lstStyle>
          <a:p>
            <a:pPr lvl="0"/>
            <a:r>
              <a:rPr lang="en-US" dirty="0"/>
              <a:t>TITLE GOES HERE IN UPPERCASE BOLD</a:t>
            </a:r>
          </a:p>
        </p:txBody>
      </p:sp>
      <p:sp>
        <p:nvSpPr>
          <p:cNvPr id="12" name="Text Placeholder 11"/>
          <p:cNvSpPr>
            <a:spLocks noGrp="1"/>
          </p:cNvSpPr>
          <p:nvPr>
            <p:ph type="body" sz="quarter" idx="13" hasCustomPrompt="1"/>
          </p:nvPr>
        </p:nvSpPr>
        <p:spPr>
          <a:xfrm>
            <a:off x="560832" y="1584325"/>
            <a:ext cx="4340924" cy="3206750"/>
          </a:xfrm>
          <a:prstGeom prst="rect">
            <a:avLst/>
          </a:prstGeom>
        </p:spPr>
        <p:txBody>
          <a:bodyPr/>
          <a:lstStyle>
            <a:lvl1pPr marL="0" indent="0">
              <a:lnSpc>
                <a:spcPct val="100000"/>
              </a:lnSpc>
              <a:buFontTx/>
              <a:buNone/>
              <a:defRPr sz="2100">
                <a:solidFill>
                  <a:schemeClr val="bg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dirty="0"/>
              <a:t>Cum </a:t>
            </a:r>
            <a:r>
              <a:rPr lang="en-US" dirty="0" err="1"/>
              <a:t>sociis</a:t>
            </a:r>
            <a:r>
              <a:rPr lang="en-US" dirty="0"/>
              <a:t> </a:t>
            </a:r>
            <a:r>
              <a:rPr lang="en-US" dirty="0" err="1"/>
              <a:t>natoque</a:t>
            </a:r>
            <a:r>
              <a:rPr lang="en-US" dirty="0"/>
              <a:t> </a:t>
            </a:r>
            <a:r>
              <a:rPr lang="en-US" dirty="0" err="1"/>
              <a:t>penatibus</a:t>
            </a:r>
            <a:r>
              <a:rPr lang="en-US" dirty="0"/>
              <a:t> et </a:t>
            </a:r>
            <a:r>
              <a:rPr lang="en-US" dirty="0" err="1"/>
              <a:t>magnis</a:t>
            </a:r>
            <a:r>
              <a:rPr lang="en-US" dirty="0"/>
              <a:t> dis parturient </a:t>
            </a:r>
            <a:r>
              <a:rPr lang="en-US" dirty="0" err="1"/>
              <a:t>montes</a:t>
            </a:r>
            <a:r>
              <a:rPr lang="en-US" dirty="0"/>
              <a:t>, </a:t>
            </a:r>
            <a:r>
              <a:rPr lang="en-US" dirty="0" err="1"/>
              <a:t>nascetur</a:t>
            </a:r>
            <a:r>
              <a:rPr lang="en-US" dirty="0"/>
              <a:t> </a:t>
            </a:r>
            <a:r>
              <a:rPr lang="en-US" dirty="0" err="1"/>
              <a:t>ridiculus</a:t>
            </a:r>
            <a:r>
              <a:rPr lang="en-US" dirty="0"/>
              <a:t> mus. </a:t>
            </a:r>
            <a:r>
              <a:rPr lang="en-US" dirty="0" err="1"/>
              <a:t>Sed</a:t>
            </a:r>
            <a:r>
              <a:rPr lang="en-US" dirty="0"/>
              <a:t> </a:t>
            </a:r>
            <a:r>
              <a:rPr lang="en-US" dirty="0" err="1"/>
              <a:t>posuere</a:t>
            </a:r>
            <a:r>
              <a:rPr lang="en-US" dirty="0"/>
              <a:t> </a:t>
            </a:r>
            <a:r>
              <a:rPr lang="en-US" dirty="0" err="1"/>
              <a:t>consectetur</a:t>
            </a:r>
            <a:r>
              <a:rPr lang="en-US" dirty="0"/>
              <a:t> </a:t>
            </a:r>
            <a:r>
              <a:rPr lang="en-US" dirty="0" err="1"/>
              <a:t>est</a:t>
            </a:r>
            <a:r>
              <a:rPr lang="en-US" dirty="0"/>
              <a:t> at </a:t>
            </a:r>
            <a:r>
              <a:rPr lang="en-US" dirty="0" err="1"/>
              <a:t>lobortis</a:t>
            </a:r>
            <a:r>
              <a:rPr lang="en-US" dirty="0"/>
              <a:t>. </a:t>
            </a:r>
            <a:r>
              <a:rPr lang="en-US" dirty="0" err="1"/>
              <a:t>Vivamus</a:t>
            </a:r>
            <a:r>
              <a:rPr lang="en-US" dirty="0"/>
              <a:t> </a:t>
            </a:r>
            <a:r>
              <a:rPr lang="en-US" dirty="0" err="1"/>
              <a:t>sagittis</a:t>
            </a:r>
            <a:r>
              <a:rPr lang="en-US" dirty="0"/>
              <a:t> lacus </a:t>
            </a:r>
            <a:r>
              <a:rPr lang="en-US" dirty="0" err="1"/>
              <a:t>vel</a:t>
            </a:r>
            <a:r>
              <a:rPr lang="en-US" dirty="0"/>
              <a:t> </a:t>
            </a:r>
            <a:r>
              <a:rPr lang="en-US" dirty="0" err="1"/>
              <a:t>augue</a:t>
            </a:r>
            <a:r>
              <a:rPr lang="en-US" dirty="0"/>
              <a:t> </a:t>
            </a:r>
            <a:r>
              <a:rPr lang="en-US" dirty="0" err="1"/>
              <a:t>laoreet</a:t>
            </a:r>
            <a:r>
              <a:rPr lang="en-US" dirty="0"/>
              <a:t> </a:t>
            </a:r>
            <a:r>
              <a:rPr lang="en-US" dirty="0" err="1"/>
              <a:t>rutrum</a:t>
            </a:r>
            <a:r>
              <a:rPr lang="en-US" dirty="0"/>
              <a:t> </a:t>
            </a:r>
            <a:r>
              <a:rPr lang="en-US" dirty="0" err="1"/>
              <a:t>faucibus</a:t>
            </a:r>
            <a:r>
              <a:rPr lang="en-US" dirty="0"/>
              <a:t> dolor </a:t>
            </a:r>
            <a:r>
              <a:rPr lang="en-US" dirty="0" err="1"/>
              <a:t>auctor</a:t>
            </a:r>
            <a:r>
              <a:rPr lang="en-US" dirty="0"/>
              <a:t>. </a:t>
            </a:r>
            <a:r>
              <a:rPr lang="en-US" dirty="0" err="1"/>
              <a:t>Praesent</a:t>
            </a:r>
            <a:r>
              <a:rPr lang="en-US" dirty="0"/>
              <a:t> </a:t>
            </a:r>
            <a:r>
              <a:rPr lang="en-US" dirty="0" err="1"/>
              <a:t>commodo</a:t>
            </a:r>
            <a:r>
              <a:rPr lang="en-US" dirty="0"/>
              <a:t> cursus magna, </a:t>
            </a:r>
            <a:r>
              <a:rPr lang="en-US" dirty="0" err="1"/>
              <a:t>vel</a:t>
            </a:r>
            <a:r>
              <a:rPr lang="en-US" dirty="0"/>
              <a:t> </a:t>
            </a:r>
            <a:r>
              <a:rPr lang="en-US" dirty="0" err="1"/>
              <a:t>scelerisque</a:t>
            </a:r>
            <a:r>
              <a:rPr lang="en-US" dirty="0"/>
              <a:t> </a:t>
            </a:r>
            <a:r>
              <a:rPr lang="en-US" dirty="0" err="1"/>
              <a:t>nisl</a:t>
            </a:r>
            <a:r>
              <a:rPr lang="en-US" dirty="0"/>
              <a:t> </a:t>
            </a:r>
            <a:r>
              <a:rPr lang="en-US" dirty="0" err="1"/>
              <a:t>consectetur</a:t>
            </a:r>
            <a:r>
              <a:rPr lang="en-US" dirty="0"/>
              <a:t> et.</a:t>
            </a:r>
          </a:p>
        </p:txBody>
      </p:sp>
      <p:pic>
        <p:nvPicPr>
          <p:cNvPr id="6" name="Picture 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60832" y="5768912"/>
            <a:ext cx="1830322" cy="704889"/>
          </a:xfrm>
          <a:prstGeom prst="rect">
            <a:avLst/>
          </a:prstGeom>
        </p:spPr>
      </p:pic>
    </p:spTree>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Red - pic narrow right">
    <p:spTree>
      <p:nvGrpSpPr>
        <p:cNvPr id="1" name=""/>
        <p:cNvGrpSpPr/>
        <p:nvPr/>
      </p:nvGrpSpPr>
      <p:grpSpPr>
        <a:xfrm>
          <a:off x="0" y="0"/>
          <a:ext cx="0" cy="0"/>
          <a:chOff x="0" y="0"/>
          <a:chExt cx="0" cy="0"/>
        </a:xfrm>
      </p:grpSpPr>
      <p:sp>
        <p:nvSpPr>
          <p:cNvPr id="3" name="Picture Placeholder 2"/>
          <p:cNvSpPr>
            <a:spLocks noGrp="1"/>
          </p:cNvSpPr>
          <p:nvPr>
            <p:ph type="pic" sz="quarter" idx="11"/>
          </p:nvPr>
        </p:nvSpPr>
        <p:spPr>
          <a:xfrm>
            <a:off x="7010400" y="0"/>
            <a:ext cx="5181600" cy="6858000"/>
          </a:xfrm>
          <a:prstGeom prst="rect">
            <a:avLst/>
          </a:prstGeom>
        </p:spPr>
        <p:txBody>
          <a:bodyPr/>
          <a:lstStyle/>
          <a:p>
            <a:endParaRPr lang="en-US"/>
          </a:p>
        </p:txBody>
      </p:sp>
      <p:sp>
        <p:nvSpPr>
          <p:cNvPr id="4" name="Text Placeholder 4"/>
          <p:cNvSpPr>
            <a:spLocks noGrp="1"/>
          </p:cNvSpPr>
          <p:nvPr>
            <p:ph type="body" sz="quarter" idx="12" hasCustomPrompt="1"/>
          </p:nvPr>
        </p:nvSpPr>
        <p:spPr>
          <a:xfrm>
            <a:off x="548640" y="962979"/>
            <a:ext cx="5596128" cy="999934"/>
          </a:xfrm>
          <a:prstGeom prst="rect">
            <a:avLst/>
          </a:prstGeom>
        </p:spPr>
        <p:txBody>
          <a:bodyPr/>
          <a:lstStyle>
            <a:lvl1pPr marL="0" indent="0">
              <a:buNone/>
              <a:defRPr sz="3600" b="1" baseline="0">
                <a:solidFill>
                  <a:schemeClr val="bg1"/>
                </a:solidFill>
              </a:defRPr>
            </a:lvl1pPr>
          </a:lstStyle>
          <a:p>
            <a:pPr lvl="0"/>
            <a:r>
              <a:rPr lang="en-US" dirty="0"/>
              <a:t>TITLE GOES HERE IN UPPERCASE BOLD</a:t>
            </a:r>
          </a:p>
        </p:txBody>
      </p:sp>
      <p:sp>
        <p:nvSpPr>
          <p:cNvPr id="5" name="Text Placeholder 11"/>
          <p:cNvSpPr>
            <a:spLocks noGrp="1"/>
          </p:cNvSpPr>
          <p:nvPr>
            <p:ph type="body" sz="quarter" idx="13" hasCustomPrompt="1"/>
          </p:nvPr>
        </p:nvSpPr>
        <p:spPr>
          <a:xfrm>
            <a:off x="548640" y="2282433"/>
            <a:ext cx="5596128" cy="3206750"/>
          </a:xfrm>
          <a:prstGeom prst="rect">
            <a:avLst/>
          </a:prstGeom>
        </p:spPr>
        <p:txBody>
          <a:bodyPr/>
          <a:lstStyle>
            <a:lvl1pPr marL="0" indent="0">
              <a:lnSpc>
                <a:spcPct val="100000"/>
              </a:lnSpc>
              <a:buFontTx/>
              <a:buNone/>
              <a:defRPr sz="2100">
                <a:solidFill>
                  <a:schemeClr val="bg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dirty="0"/>
              <a:t>Cum </a:t>
            </a:r>
            <a:r>
              <a:rPr lang="en-US" dirty="0" err="1"/>
              <a:t>sociis</a:t>
            </a:r>
            <a:r>
              <a:rPr lang="en-US" dirty="0"/>
              <a:t> </a:t>
            </a:r>
            <a:r>
              <a:rPr lang="en-US" dirty="0" err="1"/>
              <a:t>natoque</a:t>
            </a:r>
            <a:r>
              <a:rPr lang="en-US" dirty="0"/>
              <a:t> </a:t>
            </a:r>
            <a:r>
              <a:rPr lang="en-US" dirty="0" err="1"/>
              <a:t>penatibus</a:t>
            </a:r>
            <a:r>
              <a:rPr lang="en-US" dirty="0"/>
              <a:t> et </a:t>
            </a:r>
            <a:r>
              <a:rPr lang="en-US" dirty="0" err="1"/>
              <a:t>magnis</a:t>
            </a:r>
            <a:r>
              <a:rPr lang="en-US" dirty="0"/>
              <a:t> dis parturient </a:t>
            </a:r>
            <a:r>
              <a:rPr lang="en-US" dirty="0" err="1"/>
              <a:t>montes</a:t>
            </a:r>
            <a:r>
              <a:rPr lang="en-US" dirty="0"/>
              <a:t>, </a:t>
            </a:r>
            <a:r>
              <a:rPr lang="en-US" dirty="0" err="1"/>
              <a:t>nascetur</a:t>
            </a:r>
            <a:r>
              <a:rPr lang="en-US" dirty="0"/>
              <a:t> </a:t>
            </a:r>
            <a:r>
              <a:rPr lang="en-US" dirty="0" err="1"/>
              <a:t>ridiculus</a:t>
            </a:r>
            <a:r>
              <a:rPr lang="en-US" dirty="0"/>
              <a:t> mus. </a:t>
            </a:r>
            <a:r>
              <a:rPr lang="en-US" dirty="0" err="1"/>
              <a:t>Sed</a:t>
            </a:r>
            <a:r>
              <a:rPr lang="en-US" dirty="0"/>
              <a:t> </a:t>
            </a:r>
            <a:r>
              <a:rPr lang="en-US" dirty="0" err="1"/>
              <a:t>posuere</a:t>
            </a:r>
            <a:r>
              <a:rPr lang="en-US" dirty="0"/>
              <a:t> </a:t>
            </a:r>
            <a:r>
              <a:rPr lang="en-US" dirty="0" err="1"/>
              <a:t>consectetur</a:t>
            </a:r>
            <a:r>
              <a:rPr lang="en-US" dirty="0"/>
              <a:t> </a:t>
            </a:r>
            <a:r>
              <a:rPr lang="en-US" dirty="0" err="1"/>
              <a:t>est</a:t>
            </a:r>
            <a:r>
              <a:rPr lang="en-US" dirty="0"/>
              <a:t> at </a:t>
            </a:r>
            <a:r>
              <a:rPr lang="en-US" dirty="0" err="1"/>
              <a:t>lobortis</a:t>
            </a:r>
            <a:r>
              <a:rPr lang="en-US" dirty="0"/>
              <a:t>. </a:t>
            </a:r>
            <a:r>
              <a:rPr lang="en-US" dirty="0" err="1"/>
              <a:t>Vivamus</a:t>
            </a:r>
            <a:r>
              <a:rPr lang="en-US" dirty="0"/>
              <a:t> </a:t>
            </a:r>
            <a:r>
              <a:rPr lang="en-US" dirty="0" err="1"/>
              <a:t>sagittis</a:t>
            </a:r>
            <a:r>
              <a:rPr lang="en-US" dirty="0"/>
              <a:t> lacus </a:t>
            </a:r>
            <a:r>
              <a:rPr lang="en-US" dirty="0" err="1"/>
              <a:t>vel</a:t>
            </a:r>
            <a:r>
              <a:rPr lang="en-US" dirty="0"/>
              <a:t> </a:t>
            </a:r>
            <a:r>
              <a:rPr lang="en-US" dirty="0" err="1"/>
              <a:t>augue</a:t>
            </a:r>
            <a:r>
              <a:rPr lang="en-US" dirty="0"/>
              <a:t> </a:t>
            </a:r>
            <a:r>
              <a:rPr lang="en-US" dirty="0" err="1"/>
              <a:t>laoreet</a:t>
            </a:r>
            <a:r>
              <a:rPr lang="en-US" dirty="0"/>
              <a:t> </a:t>
            </a:r>
            <a:r>
              <a:rPr lang="en-US" dirty="0" err="1"/>
              <a:t>rutrum</a:t>
            </a:r>
            <a:r>
              <a:rPr lang="en-US" dirty="0"/>
              <a:t> </a:t>
            </a:r>
            <a:r>
              <a:rPr lang="en-US" dirty="0" err="1"/>
              <a:t>faucibus</a:t>
            </a:r>
            <a:r>
              <a:rPr lang="en-US" dirty="0"/>
              <a:t> dolor </a:t>
            </a:r>
            <a:r>
              <a:rPr lang="en-US" dirty="0" err="1"/>
              <a:t>auctor</a:t>
            </a:r>
            <a:r>
              <a:rPr lang="en-US" dirty="0"/>
              <a:t>. </a:t>
            </a:r>
            <a:r>
              <a:rPr lang="en-US" dirty="0" err="1"/>
              <a:t>Praesent</a:t>
            </a:r>
            <a:r>
              <a:rPr lang="en-US" dirty="0"/>
              <a:t> </a:t>
            </a:r>
            <a:r>
              <a:rPr lang="en-US" dirty="0" err="1"/>
              <a:t>commodo</a:t>
            </a:r>
            <a:r>
              <a:rPr lang="en-US" dirty="0"/>
              <a:t> cursus magna, </a:t>
            </a:r>
            <a:r>
              <a:rPr lang="en-US" dirty="0" err="1"/>
              <a:t>vel</a:t>
            </a:r>
            <a:r>
              <a:rPr lang="en-US" dirty="0"/>
              <a:t> </a:t>
            </a:r>
            <a:r>
              <a:rPr lang="en-US" dirty="0" err="1"/>
              <a:t>scelerisque</a:t>
            </a:r>
            <a:r>
              <a:rPr lang="en-US" dirty="0"/>
              <a:t> </a:t>
            </a:r>
            <a:r>
              <a:rPr lang="en-US" dirty="0" err="1"/>
              <a:t>nisl</a:t>
            </a:r>
            <a:r>
              <a:rPr lang="en-US" dirty="0"/>
              <a:t> </a:t>
            </a:r>
            <a:r>
              <a:rPr lang="en-US" dirty="0" err="1"/>
              <a:t>consectetur</a:t>
            </a:r>
            <a:r>
              <a:rPr lang="en-US" dirty="0"/>
              <a:t> et.</a:t>
            </a:r>
          </a:p>
        </p:txBody>
      </p:sp>
      <p:pic>
        <p:nvPicPr>
          <p:cNvPr id="6" name="Picture 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48640" y="5768912"/>
            <a:ext cx="1830322" cy="704889"/>
          </a:xfrm>
          <a:prstGeom prst="rect">
            <a:avLst/>
          </a:prstGeom>
        </p:spPr>
      </p:pic>
    </p:spTree>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Red - text">
    <p:spTree>
      <p:nvGrpSpPr>
        <p:cNvPr id="1" name=""/>
        <p:cNvGrpSpPr/>
        <p:nvPr/>
      </p:nvGrpSpPr>
      <p:grpSpPr>
        <a:xfrm>
          <a:off x="0" y="0"/>
          <a:ext cx="0" cy="0"/>
          <a:chOff x="0" y="0"/>
          <a:chExt cx="0" cy="0"/>
        </a:xfrm>
      </p:grpSpPr>
      <p:sp>
        <p:nvSpPr>
          <p:cNvPr id="4" name="Text Placeholder 4"/>
          <p:cNvSpPr>
            <a:spLocks noGrp="1"/>
          </p:cNvSpPr>
          <p:nvPr>
            <p:ph type="body" sz="quarter" idx="12" hasCustomPrompt="1"/>
          </p:nvPr>
        </p:nvSpPr>
        <p:spPr>
          <a:xfrm>
            <a:off x="548640" y="1609154"/>
            <a:ext cx="6851904" cy="1402269"/>
          </a:xfrm>
          <a:prstGeom prst="rect">
            <a:avLst/>
          </a:prstGeom>
        </p:spPr>
        <p:txBody>
          <a:bodyPr/>
          <a:lstStyle>
            <a:lvl1pPr marL="0" indent="0">
              <a:buNone/>
              <a:defRPr sz="4800" b="1" baseline="0">
                <a:solidFill>
                  <a:schemeClr val="bg1"/>
                </a:solidFill>
              </a:defRPr>
            </a:lvl1pPr>
          </a:lstStyle>
          <a:p>
            <a:pPr lvl="0"/>
            <a:r>
              <a:rPr lang="en-US" dirty="0"/>
              <a:t>TITLE GOES HERE IN UPPERCASE BOLD</a:t>
            </a:r>
          </a:p>
        </p:txBody>
      </p:sp>
      <p:sp>
        <p:nvSpPr>
          <p:cNvPr id="5" name="Text Placeholder 11"/>
          <p:cNvSpPr>
            <a:spLocks noGrp="1"/>
          </p:cNvSpPr>
          <p:nvPr>
            <p:ph type="body" sz="quarter" idx="13" hasCustomPrompt="1"/>
          </p:nvPr>
        </p:nvSpPr>
        <p:spPr>
          <a:xfrm>
            <a:off x="548640" y="3281409"/>
            <a:ext cx="6851904" cy="1827039"/>
          </a:xfrm>
          <a:prstGeom prst="rect">
            <a:avLst/>
          </a:prstGeom>
        </p:spPr>
        <p:txBody>
          <a:bodyPr/>
          <a:lstStyle>
            <a:lvl1pPr marL="342900" indent="-342900">
              <a:lnSpc>
                <a:spcPct val="100000"/>
              </a:lnSpc>
              <a:buFont typeface="Arial" charset="0"/>
              <a:buChar char="•"/>
              <a:defRPr sz="2100">
                <a:solidFill>
                  <a:schemeClr val="bg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dirty="0"/>
              <a:t>Cum </a:t>
            </a:r>
            <a:r>
              <a:rPr lang="en-US" dirty="0" err="1"/>
              <a:t>sociis</a:t>
            </a:r>
            <a:r>
              <a:rPr lang="en-US" dirty="0"/>
              <a:t> </a:t>
            </a:r>
            <a:r>
              <a:rPr lang="en-US" dirty="0" err="1"/>
              <a:t>natoque</a:t>
            </a:r>
            <a:r>
              <a:rPr lang="en-US" dirty="0"/>
              <a:t> </a:t>
            </a:r>
            <a:r>
              <a:rPr lang="en-US" dirty="0" err="1"/>
              <a:t>penatibus</a:t>
            </a:r>
            <a:r>
              <a:rPr lang="en-US" dirty="0"/>
              <a:t> </a:t>
            </a:r>
          </a:p>
          <a:p>
            <a:pPr lvl="0"/>
            <a:r>
              <a:rPr lang="en-US" dirty="0" err="1"/>
              <a:t>Magnis</a:t>
            </a:r>
            <a:r>
              <a:rPr lang="en-US" dirty="0"/>
              <a:t> dis parturient </a:t>
            </a:r>
            <a:r>
              <a:rPr lang="en-US" dirty="0" err="1"/>
              <a:t>montes</a:t>
            </a:r>
            <a:endParaRPr lang="en-US" dirty="0"/>
          </a:p>
          <a:p>
            <a:pPr lvl="0"/>
            <a:r>
              <a:rPr lang="en-US" dirty="0" err="1"/>
              <a:t>Vivamus</a:t>
            </a:r>
            <a:r>
              <a:rPr lang="en-US" dirty="0"/>
              <a:t> </a:t>
            </a:r>
            <a:r>
              <a:rPr lang="en-US" dirty="0" err="1"/>
              <a:t>sagittis</a:t>
            </a:r>
            <a:r>
              <a:rPr lang="en-US" dirty="0"/>
              <a:t> lacus </a:t>
            </a:r>
            <a:r>
              <a:rPr lang="en-US" dirty="0" err="1"/>
              <a:t>vel</a:t>
            </a:r>
            <a:r>
              <a:rPr lang="en-US" dirty="0"/>
              <a:t> </a:t>
            </a:r>
            <a:r>
              <a:rPr lang="en-US" dirty="0" err="1"/>
              <a:t>augue</a:t>
            </a:r>
            <a:r>
              <a:rPr lang="en-US" dirty="0"/>
              <a:t> </a:t>
            </a:r>
            <a:r>
              <a:rPr lang="en-US" dirty="0" err="1"/>
              <a:t>laoreet</a:t>
            </a:r>
            <a:endParaRPr lang="en-US" dirty="0"/>
          </a:p>
        </p:txBody>
      </p:sp>
      <p:pic>
        <p:nvPicPr>
          <p:cNvPr id="6" name="Picture 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788654" y="5768912"/>
            <a:ext cx="1830322" cy="704889"/>
          </a:xfrm>
          <a:prstGeom prst="rect">
            <a:avLst/>
          </a:prstGeom>
        </p:spPr>
      </p:pic>
    </p:spTree>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1_Blank">
    <p:spTree>
      <p:nvGrpSpPr>
        <p:cNvPr id="1" name=""/>
        <p:cNvGrpSpPr/>
        <p:nvPr/>
      </p:nvGrpSpPr>
      <p:grpSpPr>
        <a:xfrm>
          <a:off x="0" y="0"/>
          <a:ext cx="0" cy="0"/>
          <a:chOff x="0" y="0"/>
          <a:chExt cx="0" cy="0"/>
        </a:xfrm>
      </p:grpSpPr>
      <p:pic>
        <p:nvPicPr>
          <p:cNvPr id="7" name="Picture 7"/>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5"/>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9788654" y="5768912"/>
            <a:ext cx="1830322" cy="704889"/>
          </a:xfrm>
          <a:prstGeom prst="rect">
            <a:avLst/>
          </a:prstGeom>
        </p:spPr>
      </p:pic>
      <p:sp>
        <p:nvSpPr>
          <p:cNvPr id="9" name="Text Placeholder 4"/>
          <p:cNvSpPr>
            <a:spLocks noGrp="1"/>
          </p:cNvSpPr>
          <p:nvPr>
            <p:ph type="body" sz="quarter" idx="12" hasCustomPrompt="1"/>
          </p:nvPr>
        </p:nvSpPr>
        <p:spPr>
          <a:xfrm>
            <a:off x="548640" y="536259"/>
            <a:ext cx="5596128" cy="463485"/>
          </a:xfrm>
          <a:prstGeom prst="rect">
            <a:avLst/>
          </a:prstGeom>
        </p:spPr>
        <p:txBody>
          <a:bodyPr/>
          <a:lstStyle>
            <a:lvl1pPr marL="0" indent="0">
              <a:buNone/>
              <a:defRPr sz="2400" b="1" baseline="0">
                <a:solidFill>
                  <a:schemeClr val="bg1"/>
                </a:solidFill>
              </a:defRPr>
            </a:lvl1pPr>
          </a:lstStyle>
          <a:p>
            <a:pPr lvl="0"/>
            <a:r>
              <a:rPr lang="en-US" dirty="0"/>
              <a:t>TITLE GOES HERE</a:t>
            </a:r>
          </a:p>
        </p:txBody>
      </p:sp>
      <p:sp>
        <p:nvSpPr>
          <p:cNvPr id="11" name="Table Placeholder 10"/>
          <p:cNvSpPr>
            <a:spLocks noGrp="1"/>
          </p:cNvSpPr>
          <p:nvPr>
            <p:ph type="tbl" sz="quarter" idx="13"/>
          </p:nvPr>
        </p:nvSpPr>
        <p:spPr>
          <a:xfrm>
            <a:off x="548640" y="1122363"/>
            <a:ext cx="11070336" cy="4486275"/>
          </a:xfrm>
          <a:prstGeom prst="rect">
            <a:avLst/>
          </a:prstGeom>
        </p:spPr>
        <p:txBody>
          <a:bodyPr/>
          <a:lstStyle/>
          <a:p>
            <a:endParaRPr lang="en-US"/>
          </a:p>
        </p:txBody>
      </p:sp>
    </p:spTree>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Full pic background">
    <p:spTree>
      <p:nvGrpSpPr>
        <p:cNvPr id="1" name=""/>
        <p:cNvGrpSpPr/>
        <p:nvPr/>
      </p:nvGrpSpPr>
      <p:grpSpPr>
        <a:xfrm>
          <a:off x="0" y="0"/>
          <a:ext cx="0" cy="0"/>
          <a:chOff x="0" y="0"/>
          <a:chExt cx="0" cy="0"/>
        </a:xfrm>
      </p:grpSpPr>
      <p:sp>
        <p:nvSpPr>
          <p:cNvPr id="8" name="Picture Placeholder 7"/>
          <p:cNvSpPr>
            <a:spLocks noGrp="1"/>
          </p:cNvSpPr>
          <p:nvPr>
            <p:ph type="pic" sz="quarter" idx="10"/>
          </p:nvPr>
        </p:nvSpPr>
        <p:spPr>
          <a:xfrm>
            <a:off x="0" y="0"/>
            <a:ext cx="12192000" cy="6858000"/>
          </a:xfrm>
          <a:prstGeom prst="rect">
            <a:avLst/>
          </a:prstGeom>
        </p:spPr>
        <p:txBody>
          <a:bodyPr/>
          <a:lstStyle/>
          <a:p>
            <a:endParaRPr lang="en-US"/>
          </a:p>
        </p:txBody>
      </p:sp>
      <p:pic>
        <p:nvPicPr>
          <p:cNvPr id="9" name="Picture 8"/>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922766" y="5768912"/>
            <a:ext cx="1830322" cy="704889"/>
          </a:xfrm>
          <a:prstGeom prst="rect">
            <a:avLst/>
          </a:prstGeom>
        </p:spPr>
      </p:pic>
      <p:sp>
        <p:nvSpPr>
          <p:cNvPr id="11" name="Text Placeholder 10"/>
          <p:cNvSpPr>
            <a:spLocks noGrp="1"/>
          </p:cNvSpPr>
          <p:nvPr>
            <p:ph type="body" sz="quarter" idx="11" hasCustomPrompt="1"/>
          </p:nvPr>
        </p:nvSpPr>
        <p:spPr>
          <a:xfrm>
            <a:off x="901700" y="1889125"/>
            <a:ext cx="6376924" cy="2719388"/>
          </a:xfrm>
          <a:prstGeom prst="rect">
            <a:avLst/>
          </a:prstGeom>
        </p:spPr>
        <p:txBody>
          <a:bodyPr/>
          <a:lstStyle>
            <a:lvl1pPr marL="0" indent="0">
              <a:buNone/>
              <a:defRPr sz="4000" b="1" i="0">
                <a:solidFill>
                  <a:schemeClr val="bg1"/>
                </a:solidFill>
                <a:latin typeface="Arial" charset="0"/>
                <a:ea typeface="Arial" charset="0"/>
                <a:cs typeface="Arial" charset="0"/>
              </a:defRPr>
            </a:lvl1pPr>
            <a:lvl2pPr marL="457200" indent="0">
              <a:buNone/>
              <a:defRPr b="1" i="0">
                <a:latin typeface="Arial" charset="0"/>
                <a:ea typeface="Arial" charset="0"/>
                <a:cs typeface="Arial" charset="0"/>
              </a:defRPr>
            </a:lvl2pPr>
            <a:lvl3pPr marL="914400" indent="0">
              <a:buNone/>
              <a:defRPr b="1" i="0">
                <a:latin typeface="Arial" charset="0"/>
                <a:ea typeface="Arial" charset="0"/>
                <a:cs typeface="Arial" charset="0"/>
              </a:defRPr>
            </a:lvl3pPr>
            <a:lvl4pPr marL="1371600" indent="0">
              <a:buNone/>
              <a:defRPr b="1" i="0">
                <a:latin typeface="Arial" charset="0"/>
                <a:ea typeface="Arial" charset="0"/>
                <a:cs typeface="Arial" charset="0"/>
              </a:defRPr>
            </a:lvl4pPr>
            <a:lvl5pPr marL="1828800" indent="0">
              <a:buNone/>
              <a:defRPr b="1" i="0">
                <a:latin typeface="Arial" charset="0"/>
                <a:ea typeface="Arial" charset="0"/>
                <a:cs typeface="Arial" charset="0"/>
              </a:defRPr>
            </a:lvl5pPr>
          </a:lstStyle>
          <a:p>
            <a:pPr lvl="0"/>
            <a:r>
              <a:rPr lang="en-US" dirty="0"/>
              <a:t>TITLE FOR THE SLIDE GOES HERE IN UPPERCASE BOLD 40PT</a:t>
            </a:r>
          </a:p>
        </p:txBody>
      </p:sp>
    </p:spTree>
    <p:extLst>
      <p:ext uri="{BB962C8B-B14F-4D97-AF65-F5344CB8AC3E}">
        <p14:creationId xmlns:p14="http://schemas.microsoft.com/office/powerpoint/2010/main" val="15685229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IGFS opener">
    <p:spTree>
      <p:nvGrpSpPr>
        <p:cNvPr id="1" name=""/>
        <p:cNvGrpSpPr/>
        <p:nvPr/>
      </p:nvGrpSpPr>
      <p:grpSpPr>
        <a:xfrm>
          <a:off x="0" y="0"/>
          <a:ext cx="0" cy="0"/>
          <a:chOff x="0" y="0"/>
          <a:chExt cx="0" cy="0"/>
        </a:xfrm>
      </p:grpSpPr>
    </p:spTree>
  </p:cSld>
  <p:clrMapOvr>
    <a:masterClrMapping/>
  </p:clrMapOvr>
  <p:transition spd="slow"/>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IHS opener">
    <p:spTree>
      <p:nvGrpSpPr>
        <p:cNvPr id="1" name=""/>
        <p:cNvGrpSpPr/>
        <p:nvPr/>
      </p:nvGrpSpPr>
      <p:grpSpPr>
        <a:xfrm>
          <a:off x="0" y="0"/>
          <a:ext cx="0" cy="0"/>
          <a:chOff x="0" y="0"/>
          <a:chExt cx="0" cy="0"/>
        </a:xfrm>
      </p:grpSpPr>
    </p:spTree>
  </p:cSld>
  <p:clrMapOvr>
    <a:masterClrMapping/>
  </p:clrMapOvr>
  <p:transition spd="slow"/>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MHLS opener">
    <p:spTree>
      <p:nvGrpSpPr>
        <p:cNvPr id="1" name=""/>
        <p:cNvGrpSpPr/>
        <p:nvPr/>
      </p:nvGrpSpPr>
      <p:grpSpPr>
        <a:xfrm>
          <a:off x="0" y="0"/>
          <a:ext cx="0" cy="0"/>
          <a:chOff x="0" y="0"/>
          <a:chExt cx="0" cy="0"/>
        </a:xfrm>
      </p:grpSpPr>
    </p:spTree>
  </p:cSld>
  <p:clrMapOvr>
    <a:masterClrMapping/>
  </p:clrMapOvr>
  <p:transition spd="slow"/>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MS opener">
    <p:spTree>
      <p:nvGrpSpPr>
        <p:cNvPr id="1" name=""/>
        <p:cNvGrpSpPr/>
        <p:nvPr/>
      </p:nvGrpSpPr>
      <p:grpSpPr>
        <a:xfrm>
          <a:off x="0" y="0"/>
          <a:ext cx="0" cy="0"/>
          <a:chOff x="0" y="0"/>
          <a:chExt cx="0" cy="0"/>
        </a:xfrm>
      </p:grpSpPr>
    </p:spTree>
  </p:cSld>
  <p:clrMapOvr>
    <a:masterClrMapping/>
  </p:clrMapOvr>
  <p:transition spd="slow"/>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AEL opener">
    <p:spTree>
      <p:nvGrpSpPr>
        <p:cNvPr id="1" name=""/>
        <p:cNvGrpSpPr/>
        <p:nvPr/>
      </p:nvGrpSpPr>
      <p:grpSpPr>
        <a:xfrm>
          <a:off x="0" y="0"/>
          <a:ext cx="0" cy="0"/>
          <a:chOff x="0" y="0"/>
          <a:chExt cx="0" cy="0"/>
        </a:xfrm>
      </p:grpSpPr>
    </p:spTree>
  </p:cSld>
  <p:clrMapOvr>
    <a:masterClrMapping/>
  </p:clrMapOvr>
  <p:transition spd="slow"/>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_rels/slideMaster1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theme" Target="../theme/theme10.xml"/><Relationship Id="rId1" Type="http://schemas.openxmlformats.org/officeDocument/2006/relationships/slideLayout" Target="../slideLayouts/slideLayout10.xml"/></Relationships>
</file>

<file path=ppt/slideMasters/_rels/slideMaster1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theme" Target="../theme/theme11.xml"/><Relationship Id="rId1" Type="http://schemas.openxmlformats.org/officeDocument/2006/relationships/slideLayout" Target="../slideLayouts/slideLayout11.xml"/></Relationships>
</file>

<file path=ppt/slideMasters/_rels/slideMaster1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theme" Target="../theme/theme12.xml"/><Relationship Id="rId1" Type="http://schemas.openxmlformats.org/officeDocument/2006/relationships/slideLayout" Target="../slideLayouts/slideLayout12.xml"/></Relationships>
</file>

<file path=ppt/slideMasters/_rels/slideMaster1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theme" Target="../theme/theme13.xml"/><Relationship Id="rId1" Type="http://schemas.openxmlformats.org/officeDocument/2006/relationships/slideLayout" Target="../slideLayouts/slideLayout13.xml"/></Relationships>
</file>

<file path=ppt/slideMasters/_rels/slideMaster1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theme" Target="../theme/theme14.xml"/><Relationship Id="rId1" Type="http://schemas.openxmlformats.org/officeDocument/2006/relationships/slideLayout" Target="../slideLayouts/slideLayout14.xml"/></Relationships>
</file>

<file path=ppt/slideMasters/_rels/slideMaster1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theme" Target="../theme/theme15.xml"/><Relationship Id="rId1" Type="http://schemas.openxmlformats.org/officeDocument/2006/relationships/slideLayout" Target="../slideLayouts/slideLayout15.xml"/></Relationships>
</file>

<file path=ppt/slideMasters/_rels/slideMaster1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theme" Target="../theme/theme16.xml"/><Relationship Id="rId1" Type="http://schemas.openxmlformats.org/officeDocument/2006/relationships/slideLayout" Target="../slideLayouts/slideLayout16.xml"/></Relationships>
</file>

<file path=ppt/slideMasters/_rels/slideMaster1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theme" Target="../theme/theme17.xml"/><Relationship Id="rId1" Type="http://schemas.openxmlformats.org/officeDocument/2006/relationships/slideLayout" Target="../slideLayouts/slideLayout17.xml"/></Relationships>
</file>

<file path=ppt/slideMasters/_rels/slideMaster1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theme" Target="../theme/theme18.xml"/><Relationship Id="rId1" Type="http://schemas.openxmlformats.org/officeDocument/2006/relationships/slideLayout" Target="../slideLayouts/slideLayout18.xml"/></Relationships>
</file>

<file path=ppt/slideMasters/_rels/slideMaster19.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theme" Target="../theme/theme19.xml"/><Relationship Id="rId1" Type="http://schemas.openxmlformats.org/officeDocument/2006/relationships/slideLayout" Target="../slideLayouts/slideLayout19.xml"/></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theme" Target="../theme/theme2.xml"/><Relationship Id="rId1" Type="http://schemas.openxmlformats.org/officeDocument/2006/relationships/slideLayout" Target="../slideLayouts/slideLayout2.xml"/></Relationships>
</file>

<file path=ppt/slideMasters/_rels/slideMaster20.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theme" Target="../theme/theme20.xml"/><Relationship Id="rId1" Type="http://schemas.openxmlformats.org/officeDocument/2006/relationships/slideLayout" Target="../slideLayouts/slideLayout20.xml"/></Relationships>
</file>

<file path=ppt/slideMasters/_rels/slideMaster21.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theme" Target="../theme/theme21.xml"/><Relationship Id="rId1" Type="http://schemas.openxmlformats.org/officeDocument/2006/relationships/slideLayout" Target="../slideLayouts/slideLayout21.xml"/></Relationships>
</file>

<file path=ppt/slideMasters/_rels/slideMaster22.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theme" Target="../theme/theme22.xml"/><Relationship Id="rId1" Type="http://schemas.openxmlformats.org/officeDocument/2006/relationships/slideLayout" Target="../slideLayouts/slideLayout22.xml"/></Relationships>
</file>

<file path=ppt/slideMasters/_rels/slideMaster2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5" Type="http://schemas.openxmlformats.org/officeDocument/2006/relationships/slideLayout" Target="../slideLayouts/slideLayout27.xml"/><Relationship Id="rId4" Type="http://schemas.openxmlformats.org/officeDocument/2006/relationships/slideLayout" Target="../slideLayouts/slideLayout26.xml"/><Relationship Id="rId9" Type="http://schemas.openxmlformats.org/officeDocument/2006/relationships/theme" Target="../theme/theme23.xml"/></Relationships>
</file>

<file path=ppt/slideMasters/_rels/slideMaster24.xml.rels><?xml version="1.0" encoding="UTF-8" standalone="yes"?>
<Relationships xmlns="http://schemas.openxmlformats.org/package/2006/relationships"><Relationship Id="rId8" Type="http://schemas.openxmlformats.org/officeDocument/2006/relationships/theme" Target="../theme/theme24.xml"/><Relationship Id="rId3" Type="http://schemas.openxmlformats.org/officeDocument/2006/relationships/slideLayout" Target="../slideLayouts/slideLayout33.xml"/><Relationship Id="rId7" Type="http://schemas.openxmlformats.org/officeDocument/2006/relationships/slideLayout" Target="../slideLayouts/slideLayout37.xml"/><Relationship Id="rId2" Type="http://schemas.openxmlformats.org/officeDocument/2006/relationships/slideLayout" Target="../slideLayouts/slideLayout32.xml"/><Relationship Id="rId1" Type="http://schemas.openxmlformats.org/officeDocument/2006/relationships/slideLayout" Target="../slideLayouts/slideLayout31.xml"/><Relationship Id="rId6" Type="http://schemas.openxmlformats.org/officeDocument/2006/relationships/slideLayout" Target="../slideLayouts/slideLayout36.xml"/><Relationship Id="rId5" Type="http://schemas.openxmlformats.org/officeDocument/2006/relationships/slideLayout" Target="../slideLayouts/slideLayout35.xml"/><Relationship Id="rId4" Type="http://schemas.openxmlformats.org/officeDocument/2006/relationships/slideLayout" Target="../slideLayouts/slideLayout34.xml"/></Relationships>
</file>

<file path=ppt/slideMasters/_rels/slideMaster25.xml.rels><?xml version="1.0" encoding="UTF-8" standalone="yes"?>
<Relationships xmlns="http://schemas.openxmlformats.org/package/2006/relationships"><Relationship Id="rId3" Type="http://schemas.openxmlformats.org/officeDocument/2006/relationships/slideLayout" Target="../slideLayouts/slideLayout40.xml"/><Relationship Id="rId7" Type="http://schemas.openxmlformats.org/officeDocument/2006/relationships/theme" Target="../theme/theme25.xml"/><Relationship Id="rId2" Type="http://schemas.openxmlformats.org/officeDocument/2006/relationships/slideLayout" Target="../slideLayouts/slideLayout39.xml"/><Relationship Id="rId1" Type="http://schemas.openxmlformats.org/officeDocument/2006/relationships/slideLayout" Target="../slideLayouts/slideLayout38.xml"/><Relationship Id="rId6" Type="http://schemas.openxmlformats.org/officeDocument/2006/relationships/slideLayout" Target="../slideLayouts/slideLayout43.xml"/><Relationship Id="rId5" Type="http://schemas.openxmlformats.org/officeDocument/2006/relationships/slideLayout" Target="../slideLayouts/slideLayout42.xml"/><Relationship Id="rId4" Type="http://schemas.openxmlformats.org/officeDocument/2006/relationships/slideLayout" Target="../slideLayouts/slideLayout41.xml"/></Relationships>
</file>

<file path=ppt/slideMasters/_rels/slideMaster26.xml.rels><?xml version="1.0" encoding="UTF-8" standalone="yes"?>
<Relationships xmlns="http://schemas.openxmlformats.org/package/2006/relationships"><Relationship Id="rId2" Type="http://schemas.openxmlformats.org/officeDocument/2006/relationships/theme" Target="../theme/theme26.xml"/><Relationship Id="rId1" Type="http://schemas.openxmlformats.org/officeDocument/2006/relationships/slideLayout" Target="../slideLayouts/slideLayout44.xml"/></Relationships>
</file>

<file path=ppt/slideMasters/_rels/slideMaster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theme" Target="../theme/theme3.xml"/><Relationship Id="rId1" Type="http://schemas.openxmlformats.org/officeDocument/2006/relationships/slideLayout" Target="../slideLayouts/slideLayout3.xml"/></Relationships>
</file>

<file path=ppt/slideMasters/_rels/slideMaster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theme" Target="../theme/theme4.xml"/><Relationship Id="rId1" Type="http://schemas.openxmlformats.org/officeDocument/2006/relationships/slideLayout" Target="../slideLayouts/slideLayout4.xml"/></Relationships>
</file>

<file path=ppt/slideMasters/_rels/slideMaster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theme" Target="../theme/theme5.xml"/><Relationship Id="rId1" Type="http://schemas.openxmlformats.org/officeDocument/2006/relationships/slideLayout" Target="../slideLayouts/slideLayout5.xml"/></Relationships>
</file>

<file path=ppt/slideMasters/_rels/slideMaster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theme" Target="../theme/theme6.xml"/><Relationship Id="rId1" Type="http://schemas.openxmlformats.org/officeDocument/2006/relationships/slideLayout" Target="../slideLayouts/slideLayout6.xml"/></Relationships>
</file>

<file path=ppt/slideMasters/_rels/slideMaster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theme" Target="../theme/theme7.xml"/><Relationship Id="rId1" Type="http://schemas.openxmlformats.org/officeDocument/2006/relationships/slideLayout" Target="../slideLayouts/slideLayout7.xml"/></Relationships>
</file>

<file path=ppt/slideMasters/_rels/slideMaster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theme" Target="../theme/theme8.xml"/><Relationship Id="rId1" Type="http://schemas.openxmlformats.org/officeDocument/2006/relationships/slideLayout" Target="../slideLayouts/slideLayout8.xml"/></Relationships>
</file>

<file path=ppt/slideMasters/_rels/slideMaster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theme" Target="../theme/theme9.xml"/><Relationship Id="rId1"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rgbClr val="D6000D"/>
        </a:solidFill>
        <a:effectLst/>
      </p:bgPr>
    </p:bg>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2315972" y="2671062"/>
            <a:ext cx="7547356" cy="1503176"/>
          </a:xfrm>
          <a:prstGeom prst="rect">
            <a:avLst/>
          </a:prstGeom>
        </p:spPr>
      </p:pic>
    </p:spTree>
    <p:extLst>
      <p:ext uri="{BB962C8B-B14F-4D97-AF65-F5344CB8AC3E}">
        <p14:creationId xmlns:p14="http://schemas.microsoft.com/office/powerpoint/2010/main" val="1666634998"/>
      </p:ext>
    </p:extLst>
  </p:cSld>
  <p:clrMap bg1="lt1" tx1="dk1" bg2="lt2" tx2="dk2" accent1="accent1" accent2="accent2" accent3="accent3" accent4="accent4" accent5="accent5" accent6="accent6" hlink="hlink" folHlink="folHlink"/>
  <p:sldLayoutIdLst>
    <p:sldLayoutId id="2147483668" r:id="rId1"/>
  </p:sldLayoutIdLst>
  <p:transition spd="slow"/>
  <p:txStyles>
    <p:titleStyle>
      <a:lvl1pPr algn="l" rtl="0" eaLnBrk="0" fontAlgn="base" hangingPunct="0">
        <a:lnSpc>
          <a:spcPct val="90000"/>
        </a:lnSpc>
        <a:spcBef>
          <a:spcPct val="0"/>
        </a:spcBef>
        <a:spcAft>
          <a:spcPct val="0"/>
        </a:spcAft>
        <a:defRPr sz="4400" kern="12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charset="0"/>
        </a:defRPr>
      </a:lvl2pPr>
      <a:lvl3pPr algn="l" rtl="0" eaLnBrk="0" fontAlgn="base" hangingPunct="0">
        <a:lnSpc>
          <a:spcPct val="90000"/>
        </a:lnSpc>
        <a:spcBef>
          <a:spcPct val="0"/>
        </a:spcBef>
        <a:spcAft>
          <a:spcPct val="0"/>
        </a:spcAft>
        <a:defRPr sz="4400">
          <a:solidFill>
            <a:schemeClr val="tx1"/>
          </a:solidFill>
          <a:latin typeface="Calibri Light" charset="0"/>
        </a:defRPr>
      </a:lvl3pPr>
      <a:lvl4pPr algn="l" rtl="0" eaLnBrk="0" fontAlgn="base" hangingPunct="0">
        <a:lnSpc>
          <a:spcPct val="90000"/>
        </a:lnSpc>
        <a:spcBef>
          <a:spcPct val="0"/>
        </a:spcBef>
        <a:spcAft>
          <a:spcPct val="0"/>
        </a:spcAft>
        <a:defRPr sz="4400">
          <a:solidFill>
            <a:schemeClr val="tx1"/>
          </a:solidFill>
          <a:latin typeface="Calibri Light" charset="0"/>
        </a:defRPr>
      </a:lvl4pPr>
      <a:lvl5pPr algn="l" rtl="0" eaLnBrk="0" fontAlgn="base" hangingPunct="0">
        <a:lnSpc>
          <a:spcPct val="90000"/>
        </a:lnSpc>
        <a:spcBef>
          <a:spcPct val="0"/>
        </a:spcBef>
        <a:spcAft>
          <a:spcPct val="0"/>
        </a:spcAft>
        <a:defRPr sz="4400">
          <a:solidFill>
            <a:schemeClr val="tx1"/>
          </a:solidFill>
          <a:latin typeface="Calibri Light" charset="0"/>
        </a:defRPr>
      </a:lvl5pPr>
      <a:lvl6pPr marL="457200" algn="l" rtl="0" fontAlgn="base">
        <a:lnSpc>
          <a:spcPct val="90000"/>
        </a:lnSpc>
        <a:spcBef>
          <a:spcPct val="0"/>
        </a:spcBef>
        <a:spcAft>
          <a:spcPct val="0"/>
        </a:spcAft>
        <a:defRPr sz="4400">
          <a:solidFill>
            <a:schemeClr val="tx1"/>
          </a:solidFill>
          <a:latin typeface="Calibri Light" charset="0"/>
        </a:defRPr>
      </a:lvl6pPr>
      <a:lvl7pPr marL="914400" algn="l" rtl="0" fontAlgn="base">
        <a:lnSpc>
          <a:spcPct val="90000"/>
        </a:lnSpc>
        <a:spcBef>
          <a:spcPct val="0"/>
        </a:spcBef>
        <a:spcAft>
          <a:spcPct val="0"/>
        </a:spcAft>
        <a:defRPr sz="4400">
          <a:solidFill>
            <a:schemeClr val="tx1"/>
          </a:solidFill>
          <a:latin typeface="Calibri Light" charset="0"/>
        </a:defRPr>
      </a:lvl7pPr>
      <a:lvl8pPr marL="1371600" algn="l" rtl="0" fontAlgn="base">
        <a:lnSpc>
          <a:spcPct val="90000"/>
        </a:lnSpc>
        <a:spcBef>
          <a:spcPct val="0"/>
        </a:spcBef>
        <a:spcAft>
          <a:spcPct val="0"/>
        </a:spcAft>
        <a:defRPr sz="4400">
          <a:solidFill>
            <a:schemeClr val="tx1"/>
          </a:solidFill>
          <a:latin typeface="Calibri Light" charset="0"/>
        </a:defRPr>
      </a:lvl8pPr>
      <a:lvl9pPr marL="1828800" algn="l" rtl="0" fontAlgn="base">
        <a:lnSpc>
          <a:spcPct val="90000"/>
        </a:lnSpc>
        <a:spcBef>
          <a:spcPct val="0"/>
        </a:spcBef>
        <a:spcAft>
          <a:spcPct val="0"/>
        </a:spcAft>
        <a:defRPr sz="4400">
          <a:solidFill>
            <a:schemeClr val="tx1"/>
          </a:solidFill>
          <a:latin typeface="Calibri Light" charset="0"/>
        </a:defRPr>
      </a:lvl9pPr>
    </p:titleStyle>
    <p:bodyStyle>
      <a:lvl1pPr marL="228600" indent="-228600" algn="l" rtl="0" eaLnBrk="0" fontAlgn="base" hangingPunct="0">
        <a:lnSpc>
          <a:spcPct val="90000"/>
        </a:lnSpc>
        <a:spcBef>
          <a:spcPts val="1000"/>
        </a:spcBef>
        <a:spcAft>
          <a:spcPct val="0"/>
        </a:spcAft>
        <a:buFont typeface="Arial"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reserve="1">
  <p:cSld>
    <p:bg>
      <p:bgPr>
        <a:solidFill>
          <a:srgbClr val="D6000D"/>
        </a:solidFill>
        <a:effectLst/>
      </p:bgPr>
    </p:bg>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2632964" y="2544855"/>
            <a:ext cx="6913372" cy="1768290"/>
          </a:xfrm>
          <a:prstGeom prst="rect">
            <a:avLst/>
          </a:prstGeom>
        </p:spPr>
      </p:pic>
    </p:spTree>
    <p:extLst>
      <p:ext uri="{BB962C8B-B14F-4D97-AF65-F5344CB8AC3E}">
        <p14:creationId xmlns:p14="http://schemas.microsoft.com/office/powerpoint/2010/main" val="708539872"/>
      </p:ext>
    </p:extLst>
  </p:cSld>
  <p:clrMap bg1="lt1" tx1="dk1" bg2="lt2" tx2="dk2" accent1="accent1" accent2="accent2" accent3="accent3" accent4="accent4" accent5="accent5" accent6="accent6" hlink="hlink" folHlink="folHlink"/>
  <p:sldLayoutIdLst>
    <p:sldLayoutId id="2147483713" r:id="rId1"/>
  </p:sldLayoutIdLst>
  <p:transition spd="slow"/>
  <p:txStyles>
    <p:titleStyle>
      <a:lvl1pPr algn="l" rtl="0" eaLnBrk="0" fontAlgn="base" hangingPunct="0">
        <a:lnSpc>
          <a:spcPct val="90000"/>
        </a:lnSpc>
        <a:spcBef>
          <a:spcPct val="0"/>
        </a:spcBef>
        <a:spcAft>
          <a:spcPct val="0"/>
        </a:spcAft>
        <a:defRPr sz="4400" kern="12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charset="0"/>
        </a:defRPr>
      </a:lvl2pPr>
      <a:lvl3pPr algn="l" rtl="0" eaLnBrk="0" fontAlgn="base" hangingPunct="0">
        <a:lnSpc>
          <a:spcPct val="90000"/>
        </a:lnSpc>
        <a:spcBef>
          <a:spcPct val="0"/>
        </a:spcBef>
        <a:spcAft>
          <a:spcPct val="0"/>
        </a:spcAft>
        <a:defRPr sz="4400">
          <a:solidFill>
            <a:schemeClr val="tx1"/>
          </a:solidFill>
          <a:latin typeface="Calibri Light" charset="0"/>
        </a:defRPr>
      </a:lvl3pPr>
      <a:lvl4pPr algn="l" rtl="0" eaLnBrk="0" fontAlgn="base" hangingPunct="0">
        <a:lnSpc>
          <a:spcPct val="90000"/>
        </a:lnSpc>
        <a:spcBef>
          <a:spcPct val="0"/>
        </a:spcBef>
        <a:spcAft>
          <a:spcPct val="0"/>
        </a:spcAft>
        <a:defRPr sz="4400">
          <a:solidFill>
            <a:schemeClr val="tx1"/>
          </a:solidFill>
          <a:latin typeface="Calibri Light" charset="0"/>
        </a:defRPr>
      </a:lvl4pPr>
      <a:lvl5pPr algn="l" rtl="0" eaLnBrk="0" fontAlgn="base" hangingPunct="0">
        <a:lnSpc>
          <a:spcPct val="90000"/>
        </a:lnSpc>
        <a:spcBef>
          <a:spcPct val="0"/>
        </a:spcBef>
        <a:spcAft>
          <a:spcPct val="0"/>
        </a:spcAft>
        <a:defRPr sz="4400">
          <a:solidFill>
            <a:schemeClr val="tx1"/>
          </a:solidFill>
          <a:latin typeface="Calibri Light" charset="0"/>
        </a:defRPr>
      </a:lvl5pPr>
      <a:lvl6pPr marL="457200" algn="l" rtl="0" fontAlgn="base">
        <a:lnSpc>
          <a:spcPct val="90000"/>
        </a:lnSpc>
        <a:spcBef>
          <a:spcPct val="0"/>
        </a:spcBef>
        <a:spcAft>
          <a:spcPct val="0"/>
        </a:spcAft>
        <a:defRPr sz="4400">
          <a:solidFill>
            <a:schemeClr val="tx1"/>
          </a:solidFill>
          <a:latin typeface="Calibri Light" charset="0"/>
        </a:defRPr>
      </a:lvl6pPr>
      <a:lvl7pPr marL="914400" algn="l" rtl="0" fontAlgn="base">
        <a:lnSpc>
          <a:spcPct val="90000"/>
        </a:lnSpc>
        <a:spcBef>
          <a:spcPct val="0"/>
        </a:spcBef>
        <a:spcAft>
          <a:spcPct val="0"/>
        </a:spcAft>
        <a:defRPr sz="4400">
          <a:solidFill>
            <a:schemeClr val="tx1"/>
          </a:solidFill>
          <a:latin typeface="Calibri Light" charset="0"/>
        </a:defRPr>
      </a:lvl7pPr>
      <a:lvl8pPr marL="1371600" algn="l" rtl="0" fontAlgn="base">
        <a:lnSpc>
          <a:spcPct val="90000"/>
        </a:lnSpc>
        <a:spcBef>
          <a:spcPct val="0"/>
        </a:spcBef>
        <a:spcAft>
          <a:spcPct val="0"/>
        </a:spcAft>
        <a:defRPr sz="4400">
          <a:solidFill>
            <a:schemeClr val="tx1"/>
          </a:solidFill>
          <a:latin typeface="Calibri Light" charset="0"/>
        </a:defRPr>
      </a:lvl8pPr>
      <a:lvl9pPr marL="1828800" algn="l" rtl="0" fontAlgn="base">
        <a:lnSpc>
          <a:spcPct val="90000"/>
        </a:lnSpc>
        <a:spcBef>
          <a:spcPct val="0"/>
        </a:spcBef>
        <a:spcAft>
          <a:spcPct val="0"/>
        </a:spcAft>
        <a:defRPr sz="4400">
          <a:solidFill>
            <a:schemeClr val="tx1"/>
          </a:solidFill>
          <a:latin typeface="Calibri Light" charset="0"/>
        </a:defRPr>
      </a:lvl9pPr>
    </p:titleStyle>
    <p:bodyStyle>
      <a:lvl1pPr marL="228600" indent="-228600" algn="l" rtl="0" eaLnBrk="0" fontAlgn="base" hangingPunct="0">
        <a:lnSpc>
          <a:spcPct val="90000"/>
        </a:lnSpc>
        <a:spcBef>
          <a:spcPts val="1000"/>
        </a:spcBef>
        <a:spcAft>
          <a:spcPct val="0"/>
        </a:spcAft>
        <a:buFont typeface="Arial"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reserve="1">
  <p:cSld>
    <p:bg>
      <p:bgPr>
        <a:solidFill>
          <a:srgbClr val="D6000D"/>
        </a:solidFill>
        <a:effectLst/>
      </p:bgPr>
    </p:bg>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2486660" y="2508643"/>
            <a:ext cx="7205980" cy="1840714"/>
          </a:xfrm>
          <a:prstGeom prst="rect">
            <a:avLst/>
          </a:prstGeom>
        </p:spPr>
      </p:pic>
    </p:spTree>
    <p:extLst>
      <p:ext uri="{BB962C8B-B14F-4D97-AF65-F5344CB8AC3E}">
        <p14:creationId xmlns:p14="http://schemas.microsoft.com/office/powerpoint/2010/main" val="581082450"/>
      </p:ext>
    </p:extLst>
  </p:cSld>
  <p:clrMap bg1="lt1" tx1="dk1" bg2="lt2" tx2="dk2" accent1="accent1" accent2="accent2" accent3="accent3" accent4="accent4" accent5="accent5" accent6="accent6" hlink="hlink" folHlink="folHlink"/>
  <p:sldLayoutIdLst>
    <p:sldLayoutId id="2147483715" r:id="rId1"/>
  </p:sldLayoutIdLst>
  <p:transition spd="slow"/>
  <p:txStyles>
    <p:titleStyle>
      <a:lvl1pPr algn="l" rtl="0" eaLnBrk="0" fontAlgn="base" hangingPunct="0">
        <a:lnSpc>
          <a:spcPct val="90000"/>
        </a:lnSpc>
        <a:spcBef>
          <a:spcPct val="0"/>
        </a:spcBef>
        <a:spcAft>
          <a:spcPct val="0"/>
        </a:spcAft>
        <a:defRPr sz="4400" kern="12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charset="0"/>
        </a:defRPr>
      </a:lvl2pPr>
      <a:lvl3pPr algn="l" rtl="0" eaLnBrk="0" fontAlgn="base" hangingPunct="0">
        <a:lnSpc>
          <a:spcPct val="90000"/>
        </a:lnSpc>
        <a:spcBef>
          <a:spcPct val="0"/>
        </a:spcBef>
        <a:spcAft>
          <a:spcPct val="0"/>
        </a:spcAft>
        <a:defRPr sz="4400">
          <a:solidFill>
            <a:schemeClr val="tx1"/>
          </a:solidFill>
          <a:latin typeface="Calibri Light" charset="0"/>
        </a:defRPr>
      </a:lvl3pPr>
      <a:lvl4pPr algn="l" rtl="0" eaLnBrk="0" fontAlgn="base" hangingPunct="0">
        <a:lnSpc>
          <a:spcPct val="90000"/>
        </a:lnSpc>
        <a:spcBef>
          <a:spcPct val="0"/>
        </a:spcBef>
        <a:spcAft>
          <a:spcPct val="0"/>
        </a:spcAft>
        <a:defRPr sz="4400">
          <a:solidFill>
            <a:schemeClr val="tx1"/>
          </a:solidFill>
          <a:latin typeface="Calibri Light" charset="0"/>
        </a:defRPr>
      </a:lvl4pPr>
      <a:lvl5pPr algn="l" rtl="0" eaLnBrk="0" fontAlgn="base" hangingPunct="0">
        <a:lnSpc>
          <a:spcPct val="90000"/>
        </a:lnSpc>
        <a:spcBef>
          <a:spcPct val="0"/>
        </a:spcBef>
        <a:spcAft>
          <a:spcPct val="0"/>
        </a:spcAft>
        <a:defRPr sz="4400">
          <a:solidFill>
            <a:schemeClr val="tx1"/>
          </a:solidFill>
          <a:latin typeface="Calibri Light" charset="0"/>
        </a:defRPr>
      </a:lvl5pPr>
      <a:lvl6pPr marL="457200" algn="l" rtl="0" fontAlgn="base">
        <a:lnSpc>
          <a:spcPct val="90000"/>
        </a:lnSpc>
        <a:spcBef>
          <a:spcPct val="0"/>
        </a:spcBef>
        <a:spcAft>
          <a:spcPct val="0"/>
        </a:spcAft>
        <a:defRPr sz="4400">
          <a:solidFill>
            <a:schemeClr val="tx1"/>
          </a:solidFill>
          <a:latin typeface="Calibri Light" charset="0"/>
        </a:defRPr>
      </a:lvl6pPr>
      <a:lvl7pPr marL="914400" algn="l" rtl="0" fontAlgn="base">
        <a:lnSpc>
          <a:spcPct val="90000"/>
        </a:lnSpc>
        <a:spcBef>
          <a:spcPct val="0"/>
        </a:spcBef>
        <a:spcAft>
          <a:spcPct val="0"/>
        </a:spcAft>
        <a:defRPr sz="4400">
          <a:solidFill>
            <a:schemeClr val="tx1"/>
          </a:solidFill>
          <a:latin typeface="Calibri Light" charset="0"/>
        </a:defRPr>
      </a:lvl7pPr>
      <a:lvl8pPr marL="1371600" algn="l" rtl="0" fontAlgn="base">
        <a:lnSpc>
          <a:spcPct val="90000"/>
        </a:lnSpc>
        <a:spcBef>
          <a:spcPct val="0"/>
        </a:spcBef>
        <a:spcAft>
          <a:spcPct val="0"/>
        </a:spcAft>
        <a:defRPr sz="4400">
          <a:solidFill>
            <a:schemeClr val="tx1"/>
          </a:solidFill>
          <a:latin typeface="Calibri Light" charset="0"/>
        </a:defRPr>
      </a:lvl8pPr>
      <a:lvl9pPr marL="1828800" algn="l" rtl="0" fontAlgn="base">
        <a:lnSpc>
          <a:spcPct val="90000"/>
        </a:lnSpc>
        <a:spcBef>
          <a:spcPct val="0"/>
        </a:spcBef>
        <a:spcAft>
          <a:spcPct val="0"/>
        </a:spcAft>
        <a:defRPr sz="4400">
          <a:solidFill>
            <a:schemeClr val="tx1"/>
          </a:solidFill>
          <a:latin typeface="Calibri Light" charset="0"/>
        </a:defRPr>
      </a:lvl9pPr>
    </p:titleStyle>
    <p:bodyStyle>
      <a:lvl1pPr marL="228600" indent="-228600" algn="l" rtl="0" eaLnBrk="0" fontAlgn="base" hangingPunct="0">
        <a:lnSpc>
          <a:spcPct val="90000"/>
        </a:lnSpc>
        <a:spcBef>
          <a:spcPts val="1000"/>
        </a:spcBef>
        <a:spcAft>
          <a:spcPct val="0"/>
        </a:spcAft>
        <a:buFont typeface="Arial"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reserve="1">
  <p:cSld>
    <p:bg>
      <p:bgPr>
        <a:solidFill>
          <a:srgbClr val="D6000D"/>
        </a:solidFill>
        <a:effectLst/>
      </p:bgPr>
    </p:bg>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2632964" y="2611243"/>
            <a:ext cx="6913372" cy="1622814"/>
          </a:xfrm>
          <a:prstGeom prst="rect">
            <a:avLst/>
          </a:prstGeom>
        </p:spPr>
      </p:pic>
    </p:spTree>
    <p:extLst>
      <p:ext uri="{BB962C8B-B14F-4D97-AF65-F5344CB8AC3E}">
        <p14:creationId xmlns:p14="http://schemas.microsoft.com/office/powerpoint/2010/main" val="1834228673"/>
      </p:ext>
    </p:extLst>
  </p:cSld>
  <p:clrMap bg1="lt1" tx1="dk1" bg2="lt2" tx2="dk2" accent1="accent1" accent2="accent2" accent3="accent3" accent4="accent4" accent5="accent5" accent6="accent6" hlink="hlink" folHlink="folHlink"/>
  <p:sldLayoutIdLst>
    <p:sldLayoutId id="2147483717" r:id="rId1"/>
  </p:sldLayoutIdLst>
  <p:transition spd="slow"/>
  <p:txStyles>
    <p:titleStyle>
      <a:lvl1pPr algn="l" rtl="0" eaLnBrk="0" fontAlgn="base" hangingPunct="0">
        <a:lnSpc>
          <a:spcPct val="90000"/>
        </a:lnSpc>
        <a:spcBef>
          <a:spcPct val="0"/>
        </a:spcBef>
        <a:spcAft>
          <a:spcPct val="0"/>
        </a:spcAft>
        <a:defRPr sz="4400" kern="12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charset="0"/>
        </a:defRPr>
      </a:lvl2pPr>
      <a:lvl3pPr algn="l" rtl="0" eaLnBrk="0" fontAlgn="base" hangingPunct="0">
        <a:lnSpc>
          <a:spcPct val="90000"/>
        </a:lnSpc>
        <a:spcBef>
          <a:spcPct val="0"/>
        </a:spcBef>
        <a:spcAft>
          <a:spcPct val="0"/>
        </a:spcAft>
        <a:defRPr sz="4400">
          <a:solidFill>
            <a:schemeClr val="tx1"/>
          </a:solidFill>
          <a:latin typeface="Calibri Light" charset="0"/>
        </a:defRPr>
      </a:lvl3pPr>
      <a:lvl4pPr algn="l" rtl="0" eaLnBrk="0" fontAlgn="base" hangingPunct="0">
        <a:lnSpc>
          <a:spcPct val="90000"/>
        </a:lnSpc>
        <a:spcBef>
          <a:spcPct val="0"/>
        </a:spcBef>
        <a:spcAft>
          <a:spcPct val="0"/>
        </a:spcAft>
        <a:defRPr sz="4400">
          <a:solidFill>
            <a:schemeClr val="tx1"/>
          </a:solidFill>
          <a:latin typeface="Calibri Light" charset="0"/>
        </a:defRPr>
      </a:lvl4pPr>
      <a:lvl5pPr algn="l" rtl="0" eaLnBrk="0" fontAlgn="base" hangingPunct="0">
        <a:lnSpc>
          <a:spcPct val="90000"/>
        </a:lnSpc>
        <a:spcBef>
          <a:spcPct val="0"/>
        </a:spcBef>
        <a:spcAft>
          <a:spcPct val="0"/>
        </a:spcAft>
        <a:defRPr sz="4400">
          <a:solidFill>
            <a:schemeClr val="tx1"/>
          </a:solidFill>
          <a:latin typeface="Calibri Light" charset="0"/>
        </a:defRPr>
      </a:lvl5pPr>
      <a:lvl6pPr marL="457200" algn="l" rtl="0" fontAlgn="base">
        <a:lnSpc>
          <a:spcPct val="90000"/>
        </a:lnSpc>
        <a:spcBef>
          <a:spcPct val="0"/>
        </a:spcBef>
        <a:spcAft>
          <a:spcPct val="0"/>
        </a:spcAft>
        <a:defRPr sz="4400">
          <a:solidFill>
            <a:schemeClr val="tx1"/>
          </a:solidFill>
          <a:latin typeface="Calibri Light" charset="0"/>
        </a:defRPr>
      </a:lvl6pPr>
      <a:lvl7pPr marL="914400" algn="l" rtl="0" fontAlgn="base">
        <a:lnSpc>
          <a:spcPct val="90000"/>
        </a:lnSpc>
        <a:spcBef>
          <a:spcPct val="0"/>
        </a:spcBef>
        <a:spcAft>
          <a:spcPct val="0"/>
        </a:spcAft>
        <a:defRPr sz="4400">
          <a:solidFill>
            <a:schemeClr val="tx1"/>
          </a:solidFill>
          <a:latin typeface="Calibri Light" charset="0"/>
        </a:defRPr>
      </a:lvl7pPr>
      <a:lvl8pPr marL="1371600" algn="l" rtl="0" fontAlgn="base">
        <a:lnSpc>
          <a:spcPct val="90000"/>
        </a:lnSpc>
        <a:spcBef>
          <a:spcPct val="0"/>
        </a:spcBef>
        <a:spcAft>
          <a:spcPct val="0"/>
        </a:spcAft>
        <a:defRPr sz="4400">
          <a:solidFill>
            <a:schemeClr val="tx1"/>
          </a:solidFill>
          <a:latin typeface="Calibri Light" charset="0"/>
        </a:defRPr>
      </a:lvl8pPr>
      <a:lvl9pPr marL="1828800" algn="l" rtl="0" fontAlgn="base">
        <a:lnSpc>
          <a:spcPct val="90000"/>
        </a:lnSpc>
        <a:spcBef>
          <a:spcPct val="0"/>
        </a:spcBef>
        <a:spcAft>
          <a:spcPct val="0"/>
        </a:spcAft>
        <a:defRPr sz="4400">
          <a:solidFill>
            <a:schemeClr val="tx1"/>
          </a:solidFill>
          <a:latin typeface="Calibri Light" charset="0"/>
        </a:defRPr>
      </a:lvl9pPr>
    </p:titleStyle>
    <p:bodyStyle>
      <a:lvl1pPr marL="228600" indent="-228600" algn="l" rtl="0" eaLnBrk="0" fontAlgn="base" hangingPunct="0">
        <a:lnSpc>
          <a:spcPct val="90000"/>
        </a:lnSpc>
        <a:spcBef>
          <a:spcPts val="1000"/>
        </a:spcBef>
        <a:spcAft>
          <a:spcPct val="0"/>
        </a:spcAft>
        <a:buFont typeface="Arial"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3.xml><?xml version="1.0" encoding="utf-8"?>
<p:sldMaster xmlns:a="http://schemas.openxmlformats.org/drawingml/2006/main" xmlns:r="http://schemas.openxmlformats.org/officeDocument/2006/relationships" xmlns:p="http://schemas.openxmlformats.org/presentationml/2006/main" preserve="1">
  <p:cSld>
    <p:bg>
      <p:bgPr>
        <a:solidFill>
          <a:srgbClr val="D6000D"/>
        </a:solidFill>
        <a:effectLst/>
      </p:bgPr>
    </p:bg>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2584704" y="2574923"/>
            <a:ext cx="7022592" cy="1695454"/>
          </a:xfrm>
          <a:prstGeom prst="rect">
            <a:avLst/>
          </a:prstGeom>
        </p:spPr>
      </p:pic>
    </p:spTree>
    <p:extLst>
      <p:ext uri="{BB962C8B-B14F-4D97-AF65-F5344CB8AC3E}">
        <p14:creationId xmlns:p14="http://schemas.microsoft.com/office/powerpoint/2010/main" val="948185420"/>
      </p:ext>
    </p:extLst>
  </p:cSld>
  <p:clrMap bg1="lt1" tx1="dk1" bg2="lt2" tx2="dk2" accent1="accent1" accent2="accent2" accent3="accent3" accent4="accent4" accent5="accent5" accent6="accent6" hlink="hlink" folHlink="folHlink"/>
  <p:sldLayoutIdLst>
    <p:sldLayoutId id="2147483719" r:id="rId1"/>
  </p:sldLayoutIdLst>
  <p:transition spd="slow"/>
  <p:txStyles>
    <p:titleStyle>
      <a:lvl1pPr algn="l" rtl="0" eaLnBrk="0" fontAlgn="base" hangingPunct="0">
        <a:lnSpc>
          <a:spcPct val="90000"/>
        </a:lnSpc>
        <a:spcBef>
          <a:spcPct val="0"/>
        </a:spcBef>
        <a:spcAft>
          <a:spcPct val="0"/>
        </a:spcAft>
        <a:defRPr sz="4400" kern="12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charset="0"/>
        </a:defRPr>
      </a:lvl2pPr>
      <a:lvl3pPr algn="l" rtl="0" eaLnBrk="0" fontAlgn="base" hangingPunct="0">
        <a:lnSpc>
          <a:spcPct val="90000"/>
        </a:lnSpc>
        <a:spcBef>
          <a:spcPct val="0"/>
        </a:spcBef>
        <a:spcAft>
          <a:spcPct val="0"/>
        </a:spcAft>
        <a:defRPr sz="4400">
          <a:solidFill>
            <a:schemeClr val="tx1"/>
          </a:solidFill>
          <a:latin typeface="Calibri Light" charset="0"/>
        </a:defRPr>
      </a:lvl3pPr>
      <a:lvl4pPr algn="l" rtl="0" eaLnBrk="0" fontAlgn="base" hangingPunct="0">
        <a:lnSpc>
          <a:spcPct val="90000"/>
        </a:lnSpc>
        <a:spcBef>
          <a:spcPct val="0"/>
        </a:spcBef>
        <a:spcAft>
          <a:spcPct val="0"/>
        </a:spcAft>
        <a:defRPr sz="4400">
          <a:solidFill>
            <a:schemeClr val="tx1"/>
          </a:solidFill>
          <a:latin typeface="Calibri Light" charset="0"/>
        </a:defRPr>
      </a:lvl4pPr>
      <a:lvl5pPr algn="l" rtl="0" eaLnBrk="0" fontAlgn="base" hangingPunct="0">
        <a:lnSpc>
          <a:spcPct val="90000"/>
        </a:lnSpc>
        <a:spcBef>
          <a:spcPct val="0"/>
        </a:spcBef>
        <a:spcAft>
          <a:spcPct val="0"/>
        </a:spcAft>
        <a:defRPr sz="4400">
          <a:solidFill>
            <a:schemeClr val="tx1"/>
          </a:solidFill>
          <a:latin typeface="Calibri Light" charset="0"/>
        </a:defRPr>
      </a:lvl5pPr>
      <a:lvl6pPr marL="457200" algn="l" rtl="0" fontAlgn="base">
        <a:lnSpc>
          <a:spcPct val="90000"/>
        </a:lnSpc>
        <a:spcBef>
          <a:spcPct val="0"/>
        </a:spcBef>
        <a:spcAft>
          <a:spcPct val="0"/>
        </a:spcAft>
        <a:defRPr sz="4400">
          <a:solidFill>
            <a:schemeClr val="tx1"/>
          </a:solidFill>
          <a:latin typeface="Calibri Light" charset="0"/>
        </a:defRPr>
      </a:lvl6pPr>
      <a:lvl7pPr marL="914400" algn="l" rtl="0" fontAlgn="base">
        <a:lnSpc>
          <a:spcPct val="90000"/>
        </a:lnSpc>
        <a:spcBef>
          <a:spcPct val="0"/>
        </a:spcBef>
        <a:spcAft>
          <a:spcPct val="0"/>
        </a:spcAft>
        <a:defRPr sz="4400">
          <a:solidFill>
            <a:schemeClr val="tx1"/>
          </a:solidFill>
          <a:latin typeface="Calibri Light" charset="0"/>
        </a:defRPr>
      </a:lvl7pPr>
      <a:lvl8pPr marL="1371600" algn="l" rtl="0" fontAlgn="base">
        <a:lnSpc>
          <a:spcPct val="90000"/>
        </a:lnSpc>
        <a:spcBef>
          <a:spcPct val="0"/>
        </a:spcBef>
        <a:spcAft>
          <a:spcPct val="0"/>
        </a:spcAft>
        <a:defRPr sz="4400">
          <a:solidFill>
            <a:schemeClr val="tx1"/>
          </a:solidFill>
          <a:latin typeface="Calibri Light" charset="0"/>
        </a:defRPr>
      </a:lvl8pPr>
      <a:lvl9pPr marL="1828800" algn="l" rtl="0" fontAlgn="base">
        <a:lnSpc>
          <a:spcPct val="90000"/>
        </a:lnSpc>
        <a:spcBef>
          <a:spcPct val="0"/>
        </a:spcBef>
        <a:spcAft>
          <a:spcPct val="0"/>
        </a:spcAft>
        <a:defRPr sz="4400">
          <a:solidFill>
            <a:schemeClr val="tx1"/>
          </a:solidFill>
          <a:latin typeface="Calibri Light" charset="0"/>
        </a:defRPr>
      </a:lvl9pPr>
    </p:titleStyle>
    <p:bodyStyle>
      <a:lvl1pPr marL="228600" indent="-228600" algn="l" rtl="0" eaLnBrk="0" fontAlgn="base" hangingPunct="0">
        <a:lnSpc>
          <a:spcPct val="90000"/>
        </a:lnSpc>
        <a:spcBef>
          <a:spcPts val="1000"/>
        </a:spcBef>
        <a:spcAft>
          <a:spcPct val="0"/>
        </a:spcAft>
        <a:buFont typeface="Arial"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4.xml><?xml version="1.0" encoding="utf-8"?>
<p:sldMaster xmlns:a="http://schemas.openxmlformats.org/drawingml/2006/main" xmlns:r="http://schemas.openxmlformats.org/officeDocument/2006/relationships" xmlns:p="http://schemas.openxmlformats.org/presentationml/2006/main" preserve="1">
  <p:cSld>
    <p:bg>
      <p:bgPr>
        <a:solidFill>
          <a:srgbClr val="D6000D"/>
        </a:solidFill>
        <a:effectLst/>
      </p:bgPr>
    </p:bg>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3206496" y="2650011"/>
            <a:ext cx="5779008" cy="1557978"/>
          </a:xfrm>
          <a:prstGeom prst="rect">
            <a:avLst/>
          </a:prstGeom>
        </p:spPr>
      </p:pic>
    </p:spTree>
    <p:extLst>
      <p:ext uri="{BB962C8B-B14F-4D97-AF65-F5344CB8AC3E}">
        <p14:creationId xmlns:p14="http://schemas.microsoft.com/office/powerpoint/2010/main" val="1674463657"/>
      </p:ext>
    </p:extLst>
  </p:cSld>
  <p:clrMap bg1="lt1" tx1="dk1" bg2="lt2" tx2="dk2" accent1="accent1" accent2="accent2" accent3="accent3" accent4="accent4" accent5="accent5" accent6="accent6" hlink="hlink" folHlink="folHlink"/>
  <p:sldLayoutIdLst>
    <p:sldLayoutId id="2147483721" r:id="rId1"/>
  </p:sldLayoutIdLst>
  <p:transition spd="slow"/>
  <p:txStyles>
    <p:titleStyle>
      <a:lvl1pPr algn="l" rtl="0" eaLnBrk="0" fontAlgn="base" hangingPunct="0">
        <a:lnSpc>
          <a:spcPct val="90000"/>
        </a:lnSpc>
        <a:spcBef>
          <a:spcPct val="0"/>
        </a:spcBef>
        <a:spcAft>
          <a:spcPct val="0"/>
        </a:spcAft>
        <a:defRPr sz="4400" kern="12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charset="0"/>
        </a:defRPr>
      </a:lvl2pPr>
      <a:lvl3pPr algn="l" rtl="0" eaLnBrk="0" fontAlgn="base" hangingPunct="0">
        <a:lnSpc>
          <a:spcPct val="90000"/>
        </a:lnSpc>
        <a:spcBef>
          <a:spcPct val="0"/>
        </a:spcBef>
        <a:spcAft>
          <a:spcPct val="0"/>
        </a:spcAft>
        <a:defRPr sz="4400">
          <a:solidFill>
            <a:schemeClr val="tx1"/>
          </a:solidFill>
          <a:latin typeface="Calibri Light" charset="0"/>
        </a:defRPr>
      </a:lvl3pPr>
      <a:lvl4pPr algn="l" rtl="0" eaLnBrk="0" fontAlgn="base" hangingPunct="0">
        <a:lnSpc>
          <a:spcPct val="90000"/>
        </a:lnSpc>
        <a:spcBef>
          <a:spcPct val="0"/>
        </a:spcBef>
        <a:spcAft>
          <a:spcPct val="0"/>
        </a:spcAft>
        <a:defRPr sz="4400">
          <a:solidFill>
            <a:schemeClr val="tx1"/>
          </a:solidFill>
          <a:latin typeface="Calibri Light" charset="0"/>
        </a:defRPr>
      </a:lvl4pPr>
      <a:lvl5pPr algn="l" rtl="0" eaLnBrk="0" fontAlgn="base" hangingPunct="0">
        <a:lnSpc>
          <a:spcPct val="90000"/>
        </a:lnSpc>
        <a:spcBef>
          <a:spcPct val="0"/>
        </a:spcBef>
        <a:spcAft>
          <a:spcPct val="0"/>
        </a:spcAft>
        <a:defRPr sz="4400">
          <a:solidFill>
            <a:schemeClr val="tx1"/>
          </a:solidFill>
          <a:latin typeface="Calibri Light" charset="0"/>
        </a:defRPr>
      </a:lvl5pPr>
      <a:lvl6pPr marL="457200" algn="l" rtl="0" fontAlgn="base">
        <a:lnSpc>
          <a:spcPct val="90000"/>
        </a:lnSpc>
        <a:spcBef>
          <a:spcPct val="0"/>
        </a:spcBef>
        <a:spcAft>
          <a:spcPct val="0"/>
        </a:spcAft>
        <a:defRPr sz="4400">
          <a:solidFill>
            <a:schemeClr val="tx1"/>
          </a:solidFill>
          <a:latin typeface="Calibri Light" charset="0"/>
        </a:defRPr>
      </a:lvl6pPr>
      <a:lvl7pPr marL="914400" algn="l" rtl="0" fontAlgn="base">
        <a:lnSpc>
          <a:spcPct val="90000"/>
        </a:lnSpc>
        <a:spcBef>
          <a:spcPct val="0"/>
        </a:spcBef>
        <a:spcAft>
          <a:spcPct val="0"/>
        </a:spcAft>
        <a:defRPr sz="4400">
          <a:solidFill>
            <a:schemeClr val="tx1"/>
          </a:solidFill>
          <a:latin typeface="Calibri Light" charset="0"/>
        </a:defRPr>
      </a:lvl7pPr>
      <a:lvl8pPr marL="1371600" algn="l" rtl="0" fontAlgn="base">
        <a:lnSpc>
          <a:spcPct val="90000"/>
        </a:lnSpc>
        <a:spcBef>
          <a:spcPct val="0"/>
        </a:spcBef>
        <a:spcAft>
          <a:spcPct val="0"/>
        </a:spcAft>
        <a:defRPr sz="4400">
          <a:solidFill>
            <a:schemeClr val="tx1"/>
          </a:solidFill>
          <a:latin typeface="Calibri Light" charset="0"/>
        </a:defRPr>
      </a:lvl8pPr>
      <a:lvl9pPr marL="1828800" algn="l" rtl="0" fontAlgn="base">
        <a:lnSpc>
          <a:spcPct val="90000"/>
        </a:lnSpc>
        <a:spcBef>
          <a:spcPct val="0"/>
        </a:spcBef>
        <a:spcAft>
          <a:spcPct val="0"/>
        </a:spcAft>
        <a:defRPr sz="4400">
          <a:solidFill>
            <a:schemeClr val="tx1"/>
          </a:solidFill>
          <a:latin typeface="Calibri Light" charset="0"/>
        </a:defRPr>
      </a:lvl9pPr>
    </p:titleStyle>
    <p:bodyStyle>
      <a:lvl1pPr marL="228600" indent="-228600" algn="l" rtl="0" eaLnBrk="0" fontAlgn="base" hangingPunct="0">
        <a:lnSpc>
          <a:spcPct val="90000"/>
        </a:lnSpc>
        <a:spcBef>
          <a:spcPts val="1000"/>
        </a:spcBef>
        <a:spcAft>
          <a:spcPct val="0"/>
        </a:spcAft>
        <a:buFont typeface="Arial"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5.xml><?xml version="1.0" encoding="utf-8"?>
<p:sldMaster xmlns:a="http://schemas.openxmlformats.org/drawingml/2006/main" xmlns:r="http://schemas.openxmlformats.org/officeDocument/2006/relationships" xmlns:p="http://schemas.openxmlformats.org/presentationml/2006/main" preserve="1">
  <p:cSld>
    <p:bg>
      <p:bgPr>
        <a:solidFill>
          <a:srgbClr val="D6000D"/>
        </a:solidFill>
        <a:effectLst/>
      </p:bgPr>
    </p:bg>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2645156" y="2572582"/>
            <a:ext cx="6888988" cy="1700136"/>
          </a:xfrm>
          <a:prstGeom prst="rect">
            <a:avLst/>
          </a:prstGeom>
        </p:spPr>
      </p:pic>
    </p:spTree>
    <p:extLst>
      <p:ext uri="{BB962C8B-B14F-4D97-AF65-F5344CB8AC3E}">
        <p14:creationId xmlns:p14="http://schemas.microsoft.com/office/powerpoint/2010/main" val="110291764"/>
      </p:ext>
    </p:extLst>
  </p:cSld>
  <p:clrMap bg1="lt1" tx1="dk1" bg2="lt2" tx2="dk2" accent1="accent1" accent2="accent2" accent3="accent3" accent4="accent4" accent5="accent5" accent6="accent6" hlink="hlink" folHlink="folHlink"/>
  <p:sldLayoutIdLst>
    <p:sldLayoutId id="2147483723" r:id="rId1"/>
  </p:sldLayoutIdLst>
  <p:transition spd="slow"/>
  <p:txStyles>
    <p:titleStyle>
      <a:lvl1pPr algn="l" rtl="0" eaLnBrk="0" fontAlgn="base" hangingPunct="0">
        <a:lnSpc>
          <a:spcPct val="90000"/>
        </a:lnSpc>
        <a:spcBef>
          <a:spcPct val="0"/>
        </a:spcBef>
        <a:spcAft>
          <a:spcPct val="0"/>
        </a:spcAft>
        <a:defRPr sz="4400" kern="12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charset="0"/>
        </a:defRPr>
      </a:lvl2pPr>
      <a:lvl3pPr algn="l" rtl="0" eaLnBrk="0" fontAlgn="base" hangingPunct="0">
        <a:lnSpc>
          <a:spcPct val="90000"/>
        </a:lnSpc>
        <a:spcBef>
          <a:spcPct val="0"/>
        </a:spcBef>
        <a:spcAft>
          <a:spcPct val="0"/>
        </a:spcAft>
        <a:defRPr sz="4400">
          <a:solidFill>
            <a:schemeClr val="tx1"/>
          </a:solidFill>
          <a:latin typeface="Calibri Light" charset="0"/>
        </a:defRPr>
      </a:lvl3pPr>
      <a:lvl4pPr algn="l" rtl="0" eaLnBrk="0" fontAlgn="base" hangingPunct="0">
        <a:lnSpc>
          <a:spcPct val="90000"/>
        </a:lnSpc>
        <a:spcBef>
          <a:spcPct val="0"/>
        </a:spcBef>
        <a:spcAft>
          <a:spcPct val="0"/>
        </a:spcAft>
        <a:defRPr sz="4400">
          <a:solidFill>
            <a:schemeClr val="tx1"/>
          </a:solidFill>
          <a:latin typeface="Calibri Light" charset="0"/>
        </a:defRPr>
      </a:lvl4pPr>
      <a:lvl5pPr algn="l" rtl="0" eaLnBrk="0" fontAlgn="base" hangingPunct="0">
        <a:lnSpc>
          <a:spcPct val="90000"/>
        </a:lnSpc>
        <a:spcBef>
          <a:spcPct val="0"/>
        </a:spcBef>
        <a:spcAft>
          <a:spcPct val="0"/>
        </a:spcAft>
        <a:defRPr sz="4400">
          <a:solidFill>
            <a:schemeClr val="tx1"/>
          </a:solidFill>
          <a:latin typeface="Calibri Light" charset="0"/>
        </a:defRPr>
      </a:lvl5pPr>
      <a:lvl6pPr marL="457200" algn="l" rtl="0" fontAlgn="base">
        <a:lnSpc>
          <a:spcPct val="90000"/>
        </a:lnSpc>
        <a:spcBef>
          <a:spcPct val="0"/>
        </a:spcBef>
        <a:spcAft>
          <a:spcPct val="0"/>
        </a:spcAft>
        <a:defRPr sz="4400">
          <a:solidFill>
            <a:schemeClr val="tx1"/>
          </a:solidFill>
          <a:latin typeface="Calibri Light" charset="0"/>
        </a:defRPr>
      </a:lvl6pPr>
      <a:lvl7pPr marL="914400" algn="l" rtl="0" fontAlgn="base">
        <a:lnSpc>
          <a:spcPct val="90000"/>
        </a:lnSpc>
        <a:spcBef>
          <a:spcPct val="0"/>
        </a:spcBef>
        <a:spcAft>
          <a:spcPct val="0"/>
        </a:spcAft>
        <a:defRPr sz="4400">
          <a:solidFill>
            <a:schemeClr val="tx1"/>
          </a:solidFill>
          <a:latin typeface="Calibri Light" charset="0"/>
        </a:defRPr>
      </a:lvl7pPr>
      <a:lvl8pPr marL="1371600" algn="l" rtl="0" fontAlgn="base">
        <a:lnSpc>
          <a:spcPct val="90000"/>
        </a:lnSpc>
        <a:spcBef>
          <a:spcPct val="0"/>
        </a:spcBef>
        <a:spcAft>
          <a:spcPct val="0"/>
        </a:spcAft>
        <a:defRPr sz="4400">
          <a:solidFill>
            <a:schemeClr val="tx1"/>
          </a:solidFill>
          <a:latin typeface="Calibri Light" charset="0"/>
        </a:defRPr>
      </a:lvl8pPr>
      <a:lvl9pPr marL="1828800" algn="l" rtl="0" fontAlgn="base">
        <a:lnSpc>
          <a:spcPct val="90000"/>
        </a:lnSpc>
        <a:spcBef>
          <a:spcPct val="0"/>
        </a:spcBef>
        <a:spcAft>
          <a:spcPct val="0"/>
        </a:spcAft>
        <a:defRPr sz="4400">
          <a:solidFill>
            <a:schemeClr val="tx1"/>
          </a:solidFill>
          <a:latin typeface="Calibri Light" charset="0"/>
        </a:defRPr>
      </a:lvl9pPr>
    </p:titleStyle>
    <p:bodyStyle>
      <a:lvl1pPr marL="228600" indent="-228600" algn="l" rtl="0" eaLnBrk="0" fontAlgn="base" hangingPunct="0">
        <a:lnSpc>
          <a:spcPct val="90000"/>
        </a:lnSpc>
        <a:spcBef>
          <a:spcPts val="1000"/>
        </a:spcBef>
        <a:spcAft>
          <a:spcPct val="0"/>
        </a:spcAft>
        <a:buFont typeface="Arial"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6.xml><?xml version="1.0" encoding="utf-8"?>
<p:sldMaster xmlns:a="http://schemas.openxmlformats.org/drawingml/2006/main" xmlns:r="http://schemas.openxmlformats.org/officeDocument/2006/relationships" xmlns:p="http://schemas.openxmlformats.org/presentationml/2006/main" preserve="1">
  <p:cSld>
    <p:bg>
      <p:bgPr>
        <a:solidFill>
          <a:srgbClr val="D6000D"/>
        </a:solidFill>
        <a:effectLst/>
      </p:bgPr>
    </p:bg>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2816352" y="2597971"/>
            <a:ext cx="6559296" cy="1649358"/>
          </a:xfrm>
          <a:prstGeom prst="rect">
            <a:avLst/>
          </a:prstGeom>
        </p:spPr>
      </p:pic>
    </p:spTree>
    <p:extLst>
      <p:ext uri="{BB962C8B-B14F-4D97-AF65-F5344CB8AC3E}">
        <p14:creationId xmlns:p14="http://schemas.microsoft.com/office/powerpoint/2010/main" val="1874062951"/>
      </p:ext>
    </p:extLst>
  </p:cSld>
  <p:clrMap bg1="lt1" tx1="dk1" bg2="lt2" tx2="dk2" accent1="accent1" accent2="accent2" accent3="accent3" accent4="accent4" accent5="accent5" accent6="accent6" hlink="hlink" folHlink="folHlink"/>
  <p:sldLayoutIdLst>
    <p:sldLayoutId id="2147483725" r:id="rId1"/>
  </p:sldLayoutIdLst>
  <p:transition spd="slow"/>
  <p:txStyles>
    <p:titleStyle>
      <a:lvl1pPr algn="l" rtl="0" eaLnBrk="0" fontAlgn="base" hangingPunct="0">
        <a:lnSpc>
          <a:spcPct val="90000"/>
        </a:lnSpc>
        <a:spcBef>
          <a:spcPct val="0"/>
        </a:spcBef>
        <a:spcAft>
          <a:spcPct val="0"/>
        </a:spcAft>
        <a:defRPr sz="4400" kern="12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charset="0"/>
        </a:defRPr>
      </a:lvl2pPr>
      <a:lvl3pPr algn="l" rtl="0" eaLnBrk="0" fontAlgn="base" hangingPunct="0">
        <a:lnSpc>
          <a:spcPct val="90000"/>
        </a:lnSpc>
        <a:spcBef>
          <a:spcPct val="0"/>
        </a:spcBef>
        <a:spcAft>
          <a:spcPct val="0"/>
        </a:spcAft>
        <a:defRPr sz="4400">
          <a:solidFill>
            <a:schemeClr val="tx1"/>
          </a:solidFill>
          <a:latin typeface="Calibri Light" charset="0"/>
        </a:defRPr>
      </a:lvl3pPr>
      <a:lvl4pPr algn="l" rtl="0" eaLnBrk="0" fontAlgn="base" hangingPunct="0">
        <a:lnSpc>
          <a:spcPct val="90000"/>
        </a:lnSpc>
        <a:spcBef>
          <a:spcPct val="0"/>
        </a:spcBef>
        <a:spcAft>
          <a:spcPct val="0"/>
        </a:spcAft>
        <a:defRPr sz="4400">
          <a:solidFill>
            <a:schemeClr val="tx1"/>
          </a:solidFill>
          <a:latin typeface="Calibri Light" charset="0"/>
        </a:defRPr>
      </a:lvl4pPr>
      <a:lvl5pPr algn="l" rtl="0" eaLnBrk="0" fontAlgn="base" hangingPunct="0">
        <a:lnSpc>
          <a:spcPct val="90000"/>
        </a:lnSpc>
        <a:spcBef>
          <a:spcPct val="0"/>
        </a:spcBef>
        <a:spcAft>
          <a:spcPct val="0"/>
        </a:spcAft>
        <a:defRPr sz="4400">
          <a:solidFill>
            <a:schemeClr val="tx1"/>
          </a:solidFill>
          <a:latin typeface="Calibri Light" charset="0"/>
        </a:defRPr>
      </a:lvl5pPr>
      <a:lvl6pPr marL="457200" algn="l" rtl="0" fontAlgn="base">
        <a:lnSpc>
          <a:spcPct val="90000"/>
        </a:lnSpc>
        <a:spcBef>
          <a:spcPct val="0"/>
        </a:spcBef>
        <a:spcAft>
          <a:spcPct val="0"/>
        </a:spcAft>
        <a:defRPr sz="4400">
          <a:solidFill>
            <a:schemeClr val="tx1"/>
          </a:solidFill>
          <a:latin typeface="Calibri Light" charset="0"/>
        </a:defRPr>
      </a:lvl6pPr>
      <a:lvl7pPr marL="914400" algn="l" rtl="0" fontAlgn="base">
        <a:lnSpc>
          <a:spcPct val="90000"/>
        </a:lnSpc>
        <a:spcBef>
          <a:spcPct val="0"/>
        </a:spcBef>
        <a:spcAft>
          <a:spcPct val="0"/>
        </a:spcAft>
        <a:defRPr sz="4400">
          <a:solidFill>
            <a:schemeClr val="tx1"/>
          </a:solidFill>
          <a:latin typeface="Calibri Light" charset="0"/>
        </a:defRPr>
      </a:lvl7pPr>
      <a:lvl8pPr marL="1371600" algn="l" rtl="0" fontAlgn="base">
        <a:lnSpc>
          <a:spcPct val="90000"/>
        </a:lnSpc>
        <a:spcBef>
          <a:spcPct val="0"/>
        </a:spcBef>
        <a:spcAft>
          <a:spcPct val="0"/>
        </a:spcAft>
        <a:defRPr sz="4400">
          <a:solidFill>
            <a:schemeClr val="tx1"/>
          </a:solidFill>
          <a:latin typeface="Calibri Light" charset="0"/>
        </a:defRPr>
      </a:lvl8pPr>
      <a:lvl9pPr marL="1828800" algn="l" rtl="0" fontAlgn="base">
        <a:lnSpc>
          <a:spcPct val="90000"/>
        </a:lnSpc>
        <a:spcBef>
          <a:spcPct val="0"/>
        </a:spcBef>
        <a:spcAft>
          <a:spcPct val="0"/>
        </a:spcAft>
        <a:defRPr sz="4400">
          <a:solidFill>
            <a:schemeClr val="tx1"/>
          </a:solidFill>
          <a:latin typeface="Calibri Light" charset="0"/>
        </a:defRPr>
      </a:lvl9pPr>
    </p:titleStyle>
    <p:bodyStyle>
      <a:lvl1pPr marL="228600" indent="-228600" algn="l" rtl="0" eaLnBrk="0" fontAlgn="base" hangingPunct="0">
        <a:lnSpc>
          <a:spcPct val="90000"/>
        </a:lnSpc>
        <a:spcBef>
          <a:spcPts val="1000"/>
        </a:spcBef>
        <a:spcAft>
          <a:spcPct val="0"/>
        </a:spcAft>
        <a:buFont typeface="Arial"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7.xml><?xml version="1.0" encoding="utf-8"?>
<p:sldMaster xmlns:a="http://schemas.openxmlformats.org/drawingml/2006/main" xmlns:r="http://schemas.openxmlformats.org/officeDocument/2006/relationships" xmlns:p="http://schemas.openxmlformats.org/presentationml/2006/main" preserve="1">
  <p:cSld>
    <p:bg>
      <p:bgPr>
        <a:solidFill>
          <a:srgbClr val="D6000D"/>
        </a:solidFill>
        <a:effectLst/>
      </p:bgPr>
    </p:bg>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2901188" y="2611689"/>
            <a:ext cx="6376924" cy="1634622"/>
          </a:xfrm>
          <a:prstGeom prst="rect">
            <a:avLst/>
          </a:prstGeom>
        </p:spPr>
      </p:pic>
    </p:spTree>
    <p:extLst>
      <p:ext uri="{BB962C8B-B14F-4D97-AF65-F5344CB8AC3E}">
        <p14:creationId xmlns:p14="http://schemas.microsoft.com/office/powerpoint/2010/main" val="1941603890"/>
      </p:ext>
    </p:extLst>
  </p:cSld>
  <p:clrMap bg1="lt1" tx1="dk1" bg2="lt2" tx2="dk2" accent1="accent1" accent2="accent2" accent3="accent3" accent4="accent4" accent5="accent5" accent6="accent6" hlink="hlink" folHlink="folHlink"/>
  <p:sldLayoutIdLst>
    <p:sldLayoutId id="2147483727" r:id="rId1"/>
  </p:sldLayoutIdLst>
  <p:transition spd="slow"/>
  <p:txStyles>
    <p:titleStyle>
      <a:lvl1pPr algn="l" rtl="0" eaLnBrk="0" fontAlgn="base" hangingPunct="0">
        <a:lnSpc>
          <a:spcPct val="90000"/>
        </a:lnSpc>
        <a:spcBef>
          <a:spcPct val="0"/>
        </a:spcBef>
        <a:spcAft>
          <a:spcPct val="0"/>
        </a:spcAft>
        <a:defRPr sz="4400" kern="12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charset="0"/>
        </a:defRPr>
      </a:lvl2pPr>
      <a:lvl3pPr algn="l" rtl="0" eaLnBrk="0" fontAlgn="base" hangingPunct="0">
        <a:lnSpc>
          <a:spcPct val="90000"/>
        </a:lnSpc>
        <a:spcBef>
          <a:spcPct val="0"/>
        </a:spcBef>
        <a:spcAft>
          <a:spcPct val="0"/>
        </a:spcAft>
        <a:defRPr sz="4400">
          <a:solidFill>
            <a:schemeClr val="tx1"/>
          </a:solidFill>
          <a:latin typeface="Calibri Light" charset="0"/>
        </a:defRPr>
      </a:lvl3pPr>
      <a:lvl4pPr algn="l" rtl="0" eaLnBrk="0" fontAlgn="base" hangingPunct="0">
        <a:lnSpc>
          <a:spcPct val="90000"/>
        </a:lnSpc>
        <a:spcBef>
          <a:spcPct val="0"/>
        </a:spcBef>
        <a:spcAft>
          <a:spcPct val="0"/>
        </a:spcAft>
        <a:defRPr sz="4400">
          <a:solidFill>
            <a:schemeClr val="tx1"/>
          </a:solidFill>
          <a:latin typeface="Calibri Light" charset="0"/>
        </a:defRPr>
      </a:lvl4pPr>
      <a:lvl5pPr algn="l" rtl="0" eaLnBrk="0" fontAlgn="base" hangingPunct="0">
        <a:lnSpc>
          <a:spcPct val="90000"/>
        </a:lnSpc>
        <a:spcBef>
          <a:spcPct val="0"/>
        </a:spcBef>
        <a:spcAft>
          <a:spcPct val="0"/>
        </a:spcAft>
        <a:defRPr sz="4400">
          <a:solidFill>
            <a:schemeClr val="tx1"/>
          </a:solidFill>
          <a:latin typeface="Calibri Light" charset="0"/>
        </a:defRPr>
      </a:lvl5pPr>
      <a:lvl6pPr marL="457200" algn="l" rtl="0" fontAlgn="base">
        <a:lnSpc>
          <a:spcPct val="90000"/>
        </a:lnSpc>
        <a:spcBef>
          <a:spcPct val="0"/>
        </a:spcBef>
        <a:spcAft>
          <a:spcPct val="0"/>
        </a:spcAft>
        <a:defRPr sz="4400">
          <a:solidFill>
            <a:schemeClr val="tx1"/>
          </a:solidFill>
          <a:latin typeface="Calibri Light" charset="0"/>
        </a:defRPr>
      </a:lvl6pPr>
      <a:lvl7pPr marL="914400" algn="l" rtl="0" fontAlgn="base">
        <a:lnSpc>
          <a:spcPct val="90000"/>
        </a:lnSpc>
        <a:spcBef>
          <a:spcPct val="0"/>
        </a:spcBef>
        <a:spcAft>
          <a:spcPct val="0"/>
        </a:spcAft>
        <a:defRPr sz="4400">
          <a:solidFill>
            <a:schemeClr val="tx1"/>
          </a:solidFill>
          <a:latin typeface="Calibri Light" charset="0"/>
        </a:defRPr>
      </a:lvl7pPr>
      <a:lvl8pPr marL="1371600" algn="l" rtl="0" fontAlgn="base">
        <a:lnSpc>
          <a:spcPct val="90000"/>
        </a:lnSpc>
        <a:spcBef>
          <a:spcPct val="0"/>
        </a:spcBef>
        <a:spcAft>
          <a:spcPct val="0"/>
        </a:spcAft>
        <a:defRPr sz="4400">
          <a:solidFill>
            <a:schemeClr val="tx1"/>
          </a:solidFill>
          <a:latin typeface="Calibri Light" charset="0"/>
        </a:defRPr>
      </a:lvl8pPr>
      <a:lvl9pPr marL="1828800" algn="l" rtl="0" fontAlgn="base">
        <a:lnSpc>
          <a:spcPct val="90000"/>
        </a:lnSpc>
        <a:spcBef>
          <a:spcPct val="0"/>
        </a:spcBef>
        <a:spcAft>
          <a:spcPct val="0"/>
        </a:spcAft>
        <a:defRPr sz="4400">
          <a:solidFill>
            <a:schemeClr val="tx1"/>
          </a:solidFill>
          <a:latin typeface="Calibri Light" charset="0"/>
        </a:defRPr>
      </a:lvl9pPr>
    </p:titleStyle>
    <p:bodyStyle>
      <a:lvl1pPr marL="228600" indent="-228600" algn="l" rtl="0" eaLnBrk="0" fontAlgn="base" hangingPunct="0">
        <a:lnSpc>
          <a:spcPct val="90000"/>
        </a:lnSpc>
        <a:spcBef>
          <a:spcPts val="1000"/>
        </a:spcBef>
        <a:spcAft>
          <a:spcPct val="0"/>
        </a:spcAft>
        <a:buFont typeface="Arial"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8.xml><?xml version="1.0" encoding="utf-8"?>
<p:sldMaster xmlns:a="http://schemas.openxmlformats.org/drawingml/2006/main" xmlns:r="http://schemas.openxmlformats.org/officeDocument/2006/relationships" xmlns:p="http://schemas.openxmlformats.org/presentationml/2006/main" preserve="1">
  <p:cSld>
    <p:bg>
      <p:bgPr>
        <a:solidFill>
          <a:srgbClr val="D6000D"/>
        </a:solidFill>
        <a:effectLst/>
      </p:bgPr>
    </p:bg>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2291588" y="2562775"/>
            <a:ext cx="7596124" cy="1732450"/>
          </a:xfrm>
          <a:prstGeom prst="rect">
            <a:avLst/>
          </a:prstGeom>
        </p:spPr>
      </p:pic>
    </p:spTree>
    <p:extLst>
      <p:ext uri="{BB962C8B-B14F-4D97-AF65-F5344CB8AC3E}">
        <p14:creationId xmlns:p14="http://schemas.microsoft.com/office/powerpoint/2010/main" val="1988258551"/>
      </p:ext>
    </p:extLst>
  </p:cSld>
  <p:clrMap bg1="lt1" tx1="dk1" bg2="lt2" tx2="dk2" accent1="accent1" accent2="accent2" accent3="accent3" accent4="accent4" accent5="accent5" accent6="accent6" hlink="hlink" folHlink="folHlink"/>
  <p:sldLayoutIdLst>
    <p:sldLayoutId id="2147483731" r:id="rId1"/>
  </p:sldLayoutIdLst>
  <p:transition spd="slow"/>
  <p:txStyles>
    <p:titleStyle>
      <a:lvl1pPr algn="l" rtl="0" eaLnBrk="0" fontAlgn="base" hangingPunct="0">
        <a:lnSpc>
          <a:spcPct val="90000"/>
        </a:lnSpc>
        <a:spcBef>
          <a:spcPct val="0"/>
        </a:spcBef>
        <a:spcAft>
          <a:spcPct val="0"/>
        </a:spcAft>
        <a:defRPr sz="4400" kern="12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charset="0"/>
        </a:defRPr>
      </a:lvl2pPr>
      <a:lvl3pPr algn="l" rtl="0" eaLnBrk="0" fontAlgn="base" hangingPunct="0">
        <a:lnSpc>
          <a:spcPct val="90000"/>
        </a:lnSpc>
        <a:spcBef>
          <a:spcPct val="0"/>
        </a:spcBef>
        <a:spcAft>
          <a:spcPct val="0"/>
        </a:spcAft>
        <a:defRPr sz="4400">
          <a:solidFill>
            <a:schemeClr val="tx1"/>
          </a:solidFill>
          <a:latin typeface="Calibri Light" charset="0"/>
        </a:defRPr>
      </a:lvl3pPr>
      <a:lvl4pPr algn="l" rtl="0" eaLnBrk="0" fontAlgn="base" hangingPunct="0">
        <a:lnSpc>
          <a:spcPct val="90000"/>
        </a:lnSpc>
        <a:spcBef>
          <a:spcPct val="0"/>
        </a:spcBef>
        <a:spcAft>
          <a:spcPct val="0"/>
        </a:spcAft>
        <a:defRPr sz="4400">
          <a:solidFill>
            <a:schemeClr val="tx1"/>
          </a:solidFill>
          <a:latin typeface="Calibri Light" charset="0"/>
        </a:defRPr>
      </a:lvl4pPr>
      <a:lvl5pPr algn="l" rtl="0" eaLnBrk="0" fontAlgn="base" hangingPunct="0">
        <a:lnSpc>
          <a:spcPct val="90000"/>
        </a:lnSpc>
        <a:spcBef>
          <a:spcPct val="0"/>
        </a:spcBef>
        <a:spcAft>
          <a:spcPct val="0"/>
        </a:spcAft>
        <a:defRPr sz="4400">
          <a:solidFill>
            <a:schemeClr val="tx1"/>
          </a:solidFill>
          <a:latin typeface="Calibri Light" charset="0"/>
        </a:defRPr>
      </a:lvl5pPr>
      <a:lvl6pPr marL="457200" algn="l" rtl="0" fontAlgn="base">
        <a:lnSpc>
          <a:spcPct val="90000"/>
        </a:lnSpc>
        <a:spcBef>
          <a:spcPct val="0"/>
        </a:spcBef>
        <a:spcAft>
          <a:spcPct val="0"/>
        </a:spcAft>
        <a:defRPr sz="4400">
          <a:solidFill>
            <a:schemeClr val="tx1"/>
          </a:solidFill>
          <a:latin typeface="Calibri Light" charset="0"/>
        </a:defRPr>
      </a:lvl6pPr>
      <a:lvl7pPr marL="914400" algn="l" rtl="0" fontAlgn="base">
        <a:lnSpc>
          <a:spcPct val="90000"/>
        </a:lnSpc>
        <a:spcBef>
          <a:spcPct val="0"/>
        </a:spcBef>
        <a:spcAft>
          <a:spcPct val="0"/>
        </a:spcAft>
        <a:defRPr sz="4400">
          <a:solidFill>
            <a:schemeClr val="tx1"/>
          </a:solidFill>
          <a:latin typeface="Calibri Light" charset="0"/>
        </a:defRPr>
      </a:lvl7pPr>
      <a:lvl8pPr marL="1371600" algn="l" rtl="0" fontAlgn="base">
        <a:lnSpc>
          <a:spcPct val="90000"/>
        </a:lnSpc>
        <a:spcBef>
          <a:spcPct val="0"/>
        </a:spcBef>
        <a:spcAft>
          <a:spcPct val="0"/>
        </a:spcAft>
        <a:defRPr sz="4400">
          <a:solidFill>
            <a:schemeClr val="tx1"/>
          </a:solidFill>
          <a:latin typeface="Calibri Light" charset="0"/>
        </a:defRPr>
      </a:lvl8pPr>
      <a:lvl9pPr marL="1828800" algn="l" rtl="0" fontAlgn="base">
        <a:lnSpc>
          <a:spcPct val="90000"/>
        </a:lnSpc>
        <a:spcBef>
          <a:spcPct val="0"/>
        </a:spcBef>
        <a:spcAft>
          <a:spcPct val="0"/>
        </a:spcAft>
        <a:defRPr sz="4400">
          <a:solidFill>
            <a:schemeClr val="tx1"/>
          </a:solidFill>
          <a:latin typeface="Calibri Light" charset="0"/>
        </a:defRPr>
      </a:lvl9pPr>
    </p:titleStyle>
    <p:bodyStyle>
      <a:lvl1pPr marL="228600" indent="-228600" algn="l" rtl="0" eaLnBrk="0" fontAlgn="base" hangingPunct="0">
        <a:lnSpc>
          <a:spcPct val="90000"/>
        </a:lnSpc>
        <a:spcBef>
          <a:spcPts val="1000"/>
        </a:spcBef>
        <a:spcAft>
          <a:spcPct val="0"/>
        </a:spcAft>
        <a:buFont typeface="Arial"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9.xml><?xml version="1.0" encoding="utf-8"?>
<p:sldMaster xmlns:a="http://schemas.openxmlformats.org/drawingml/2006/main" xmlns:r="http://schemas.openxmlformats.org/officeDocument/2006/relationships" xmlns:p="http://schemas.openxmlformats.org/presentationml/2006/main" preserve="1">
  <p:cSld>
    <p:bg>
      <p:bgPr>
        <a:solidFill>
          <a:srgbClr val="D6000D"/>
        </a:solidFill>
        <a:effectLst/>
      </p:bgPr>
    </p:bg>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3072384" y="2673096"/>
            <a:ext cx="6047232" cy="1511808"/>
          </a:xfrm>
          <a:prstGeom prst="rect">
            <a:avLst/>
          </a:prstGeom>
        </p:spPr>
      </p:pic>
    </p:spTree>
    <p:extLst>
      <p:ext uri="{BB962C8B-B14F-4D97-AF65-F5344CB8AC3E}">
        <p14:creationId xmlns:p14="http://schemas.microsoft.com/office/powerpoint/2010/main" val="75988502"/>
      </p:ext>
    </p:extLst>
  </p:cSld>
  <p:clrMap bg1="lt1" tx1="dk1" bg2="lt2" tx2="dk2" accent1="accent1" accent2="accent2" accent3="accent3" accent4="accent4" accent5="accent5" accent6="accent6" hlink="hlink" folHlink="folHlink"/>
  <p:sldLayoutIdLst>
    <p:sldLayoutId id="2147483733" r:id="rId1"/>
  </p:sldLayoutIdLst>
  <p:transition spd="slow"/>
  <p:txStyles>
    <p:titleStyle>
      <a:lvl1pPr algn="l" rtl="0" eaLnBrk="0" fontAlgn="base" hangingPunct="0">
        <a:lnSpc>
          <a:spcPct val="90000"/>
        </a:lnSpc>
        <a:spcBef>
          <a:spcPct val="0"/>
        </a:spcBef>
        <a:spcAft>
          <a:spcPct val="0"/>
        </a:spcAft>
        <a:defRPr sz="4400" kern="12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charset="0"/>
        </a:defRPr>
      </a:lvl2pPr>
      <a:lvl3pPr algn="l" rtl="0" eaLnBrk="0" fontAlgn="base" hangingPunct="0">
        <a:lnSpc>
          <a:spcPct val="90000"/>
        </a:lnSpc>
        <a:spcBef>
          <a:spcPct val="0"/>
        </a:spcBef>
        <a:spcAft>
          <a:spcPct val="0"/>
        </a:spcAft>
        <a:defRPr sz="4400">
          <a:solidFill>
            <a:schemeClr val="tx1"/>
          </a:solidFill>
          <a:latin typeface="Calibri Light" charset="0"/>
        </a:defRPr>
      </a:lvl3pPr>
      <a:lvl4pPr algn="l" rtl="0" eaLnBrk="0" fontAlgn="base" hangingPunct="0">
        <a:lnSpc>
          <a:spcPct val="90000"/>
        </a:lnSpc>
        <a:spcBef>
          <a:spcPct val="0"/>
        </a:spcBef>
        <a:spcAft>
          <a:spcPct val="0"/>
        </a:spcAft>
        <a:defRPr sz="4400">
          <a:solidFill>
            <a:schemeClr val="tx1"/>
          </a:solidFill>
          <a:latin typeface="Calibri Light" charset="0"/>
        </a:defRPr>
      </a:lvl4pPr>
      <a:lvl5pPr algn="l" rtl="0" eaLnBrk="0" fontAlgn="base" hangingPunct="0">
        <a:lnSpc>
          <a:spcPct val="90000"/>
        </a:lnSpc>
        <a:spcBef>
          <a:spcPct val="0"/>
        </a:spcBef>
        <a:spcAft>
          <a:spcPct val="0"/>
        </a:spcAft>
        <a:defRPr sz="4400">
          <a:solidFill>
            <a:schemeClr val="tx1"/>
          </a:solidFill>
          <a:latin typeface="Calibri Light" charset="0"/>
        </a:defRPr>
      </a:lvl5pPr>
      <a:lvl6pPr marL="457200" algn="l" rtl="0" fontAlgn="base">
        <a:lnSpc>
          <a:spcPct val="90000"/>
        </a:lnSpc>
        <a:spcBef>
          <a:spcPct val="0"/>
        </a:spcBef>
        <a:spcAft>
          <a:spcPct val="0"/>
        </a:spcAft>
        <a:defRPr sz="4400">
          <a:solidFill>
            <a:schemeClr val="tx1"/>
          </a:solidFill>
          <a:latin typeface="Calibri Light" charset="0"/>
        </a:defRPr>
      </a:lvl6pPr>
      <a:lvl7pPr marL="914400" algn="l" rtl="0" fontAlgn="base">
        <a:lnSpc>
          <a:spcPct val="90000"/>
        </a:lnSpc>
        <a:spcBef>
          <a:spcPct val="0"/>
        </a:spcBef>
        <a:spcAft>
          <a:spcPct val="0"/>
        </a:spcAft>
        <a:defRPr sz="4400">
          <a:solidFill>
            <a:schemeClr val="tx1"/>
          </a:solidFill>
          <a:latin typeface="Calibri Light" charset="0"/>
        </a:defRPr>
      </a:lvl7pPr>
      <a:lvl8pPr marL="1371600" algn="l" rtl="0" fontAlgn="base">
        <a:lnSpc>
          <a:spcPct val="90000"/>
        </a:lnSpc>
        <a:spcBef>
          <a:spcPct val="0"/>
        </a:spcBef>
        <a:spcAft>
          <a:spcPct val="0"/>
        </a:spcAft>
        <a:defRPr sz="4400">
          <a:solidFill>
            <a:schemeClr val="tx1"/>
          </a:solidFill>
          <a:latin typeface="Calibri Light" charset="0"/>
        </a:defRPr>
      </a:lvl8pPr>
      <a:lvl9pPr marL="1828800" algn="l" rtl="0" fontAlgn="base">
        <a:lnSpc>
          <a:spcPct val="90000"/>
        </a:lnSpc>
        <a:spcBef>
          <a:spcPct val="0"/>
        </a:spcBef>
        <a:spcAft>
          <a:spcPct val="0"/>
        </a:spcAft>
        <a:defRPr sz="4400">
          <a:solidFill>
            <a:schemeClr val="tx1"/>
          </a:solidFill>
          <a:latin typeface="Calibri Light" charset="0"/>
        </a:defRPr>
      </a:lvl9pPr>
    </p:titleStyle>
    <p:bodyStyle>
      <a:lvl1pPr marL="228600" indent="-228600" algn="l" rtl="0" eaLnBrk="0" fontAlgn="base" hangingPunct="0">
        <a:lnSpc>
          <a:spcPct val="90000"/>
        </a:lnSpc>
        <a:spcBef>
          <a:spcPts val="1000"/>
        </a:spcBef>
        <a:spcAft>
          <a:spcPct val="0"/>
        </a:spcAft>
        <a:buFont typeface="Arial"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rgbClr val="D6000D"/>
        </a:solidFill>
        <a:effectLst/>
      </p:bgPr>
    </p:bg>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2304288" y="2807885"/>
            <a:ext cx="7583424" cy="1229530"/>
          </a:xfrm>
          <a:prstGeom prst="rect">
            <a:avLst/>
          </a:prstGeom>
        </p:spPr>
      </p:pic>
    </p:spTree>
    <p:extLst>
      <p:ext uri="{BB962C8B-B14F-4D97-AF65-F5344CB8AC3E}">
        <p14:creationId xmlns:p14="http://schemas.microsoft.com/office/powerpoint/2010/main" val="1385789576"/>
      </p:ext>
    </p:extLst>
  </p:cSld>
  <p:clrMap bg1="lt1" tx1="dk1" bg2="lt2" tx2="dk2" accent1="accent1" accent2="accent2" accent3="accent3" accent4="accent4" accent5="accent5" accent6="accent6" hlink="hlink" folHlink="folHlink"/>
  <p:sldLayoutIdLst>
    <p:sldLayoutId id="2147483670" r:id="rId1"/>
  </p:sldLayoutIdLst>
  <p:transition spd="slow"/>
  <p:txStyles>
    <p:titleStyle>
      <a:lvl1pPr algn="l" rtl="0" eaLnBrk="0" fontAlgn="base" hangingPunct="0">
        <a:lnSpc>
          <a:spcPct val="90000"/>
        </a:lnSpc>
        <a:spcBef>
          <a:spcPct val="0"/>
        </a:spcBef>
        <a:spcAft>
          <a:spcPct val="0"/>
        </a:spcAft>
        <a:defRPr sz="4400" kern="12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charset="0"/>
        </a:defRPr>
      </a:lvl2pPr>
      <a:lvl3pPr algn="l" rtl="0" eaLnBrk="0" fontAlgn="base" hangingPunct="0">
        <a:lnSpc>
          <a:spcPct val="90000"/>
        </a:lnSpc>
        <a:spcBef>
          <a:spcPct val="0"/>
        </a:spcBef>
        <a:spcAft>
          <a:spcPct val="0"/>
        </a:spcAft>
        <a:defRPr sz="4400">
          <a:solidFill>
            <a:schemeClr val="tx1"/>
          </a:solidFill>
          <a:latin typeface="Calibri Light" charset="0"/>
        </a:defRPr>
      </a:lvl3pPr>
      <a:lvl4pPr algn="l" rtl="0" eaLnBrk="0" fontAlgn="base" hangingPunct="0">
        <a:lnSpc>
          <a:spcPct val="90000"/>
        </a:lnSpc>
        <a:spcBef>
          <a:spcPct val="0"/>
        </a:spcBef>
        <a:spcAft>
          <a:spcPct val="0"/>
        </a:spcAft>
        <a:defRPr sz="4400">
          <a:solidFill>
            <a:schemeClr val="tx1"/>
          </a:solidFill>
          <a:latin typeface="Calibri Light" charset="0"/>
        </a:defRPr>
      </a:lvl4pPr>
      <a:lvl5pPr algn="l" rtl="0" eaLnBrk="0" fontAlgn="base" hangingPunct="0">
        <a:lnSpc>
          <a:spcPct val="90000"/>
        </a:lnSpc>
        <a:spcBef>
          <a:spcPct val="0"/>
        </a:spcBef>
        <a:spcAft>
          <a:spcPct val="0"/>
        </a:spcAft>
        <a:defRPr sz="4400">
          <a:solidFill>
            <a:schemeClr val="tx1"/>
          </a:solidFill>
          <a:latin typeface="Calibri Light" charset="0"/>
        </a:defRPr>
      </a:lvl5pPr>
      <a:lvl6pPr marL="457200" algn="l" rtl="0" fontAlgn="base">
        <a:lnSpc>
          <a:spcPct val="90000"/>
        </a:lnSpc>
        <a:spcBef>
          <a:spcPct val="0"/>
        </a:spcBef>
        <a:spcAft>
          <a:spcPct val="0"/>
        </a:spcAft>
        <a:defRPr sz="4400">
          <a:solidFill>
            <a:schemeClr val="tx1"/>
          </a:solidFill>
          <a:latin typeface="Calibri Light" charset="0"/>
        </a:defRPr>
      </a:lvl6pPr>
      <a:lvl7pPr marL="914400" algn="l" rtl="0" fontAlgn="base">
        <a:lnSpc>
          <a:spcPct val="90000"/>
        </a:lnSpc>
        <a:spcBef>
          <a:spcPct val="0"/>
        </a:spcBef>
        <a:spcAft>
          <a:spcPct val="0"/>
        </a:spcAft>
        <a:defRPr sz="4400">
          <a:solidFill>
            <a:schemeClr val="tx1"/>
          </a:solidFill>
          <a:latin typeface="Calibri Light" charset="0"/>
        </a:defRPr>
      </a:lvl7pPr>
      <a:lvl8pPr marL="1371600" algn="l" rtl="0" fontAlgn="base">
        <a:lnSpc>
          <a:spcPct val="90000"/>
        </a:lnSpc>
        <a:spcBef>
          <a:spcPct val="0"/>
        </a:spcBef>
        <a:spcAft>
          <a:spcPct val="0"/>
        </a:spcAft>
        <a:defRPr sz="4400">
          <a:solidFill>
            <a:schemeClr val="tx1"/>
          </a:solidFill>
          <a:latin typeface="Calibri Light" charset="0"/>
        </a:defRPr>
      </a:lvl8pPr>
      <a:lvl9pPr marL="1828800" algn="l" rtl="0" fontAlgn="base">
        <a:lnSpc>
          <a:spcPct val="90000"/>
        </a:lnSpc>
        <a:spcBef>
          <a:spcPct val="0"/>
        </a:spcBef>
        <a:spcAft>
          <a:spcPct val="0"/>
        </a:spcAft>
        <a:defRPr sz="4400">
          <a:solidFill>
            <a:schemeClr val="tx1"/>
          </a:solidFill>
          <a:latin typeface="Calibri Light" charset="0"/>
        </a:defRPr>
      </a:lvl9pPr>
    </p:titleStyle>
    <p:bodyStyle>
      <a:lvl1pPr marL="228600" indent="-228600" algn="l" rtl="0" eaLnBrk="0" fontAlgn="base" hangingPunct="0">
        <a:lnSpc>
          <a:spcPct val="90000"/>
        </a:lnSpc>
        <a:spcBef>
          <a:spcPts val="1000"/>
        </a:spcBef>
        <a:spcAft>
          <a:spcPct val="0"/>
        </a:spcAft>
        <a:buFont typeface="Arial"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0.xml><?xml version="1.0" encoding="utf-8"?>
<p:sldMaster xmlns:a="http://schemas.openxmlformats.org/drawingml/2006/main" xmlns:r="http://schemas.openxmlformats.org/officeDocument/2006/relationships" xmlns:p="http://schemas.openxmlformats.org/presentationml/2006/main" preserve="1">
  <p:cSld>
    <p:bg>
      <p:bgPr>
        <a:solidFill>
          <a:srgbClr val="D6000D"/>
        </a:solidFill>
        <a:effectLst/>
      </p:bgPr>
    </p:bg>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3011424" y="2617768"/>
            <a:ext cx="6169152" cy="1609764"/>
          </a:xfrm>
          <a:prstGeom prst="rect">
            <a:avLst/>
          </a:prstGeom>
        </p:spPr>
      </p:pic>
    </p:spTree>
    <p:extLst>
      <p:ext uri="{BB962C8B-B14F-4D97-AF65-F5344CB8AC3E}">
        <p14:creationId xmlns:p14="http://schemas.microsoft.com/office/powerpoint/2010/main" val="1152829194"/>
      </p:ext>
    </p:extLst>
  </p:cSld>
  <p:clrMap bg1="lt1" tx1="dk1" bg2="lt2" tx2="dk2" accent1="accent1" accent2="accent2" accent3="accent3" accent4="accent4" accent5="accent5" accent6="accent6" hlink="hlink" folHlink="folHlink"/>
  <p:sldLayoutIdLst>
    <p:sldLayoutId id="2147483735" r:id="rId1"/>
  </p:sldLayoutIdLst>
  <p:transition spd="slow"/>
  <p:txStyles>
    <p:titleStyle>
      <a:lvl1pPr algn="l" rtl="0" eaLnBrk="0" fontAlgn="base" hangingPunct="0">
        <a:lnSpc>
          <a:spcPct val="90000"/>
        </a:lnSpc>
        <a:spcBef>
          <a:spcPct val="0"/>
        </a:spcBef>
        <a:spcAft>
          <a:spcPct val="0"/>
        </a:spcAft>
        <a:defRPr sz="4400" kern="12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charset="0"/>
        </a:defRPr>
      </a:lvl2pPr>
      <a:lvl3pPr algn="l" rtl="0" eaLnBrk="0" fontAlgn="base" hangingPunct="0">
        <a:lnSpc>
          <a:spcPct val="90000"/>
        </a:lnSpc>
        <a:spcBef>
          <a:spcPct val="0"/>
        </a:spcBef>
        <a:spcAft>
          <a:spcPct val="0"/>
        </a:spcAft>
        <a:defRPr sz="4400">
          <a:solidFill>
            <a:schemeClr val="tx1"/>
          </a:solidFill>
          <a:latin typeface="Calibri Light" charset="0"/>
        </a:defRPr>
      </a:lvl3pPr>
      <a:lvl4pPr algn="l" rtl="0" eaLnBrk="0" fontAlgn="base" hangingPunct="0">
        <a:lnSpc>
          <a:spcPct val="90000"/>
        </a:lnSpc>
        <a:spcBef>
          <a:spcPct val="0"/>
        </a:spcBef>
        <a:spcAft>
          <a:spcPct val="0"/>
        </a:spcAft>
        <a:defRPr sz="4400">
          <a:solidFill>
            <a:schemeClr val="tx1"/>
          </a:solidFill>
          <a:latin typeface="Calibri Light" charset="0"/>
        </a:defRPr>
      </a:lvl4pPr>
      <a:lvl5pPr algn="l" rtl="0" eaLnBrk="0" fontAlgn="base" hangingPunct="0">
        <a:lnSpc>
          <a:spcPct val="90000"/>
        </a:lnSpc>
        <a:spcBef>
          <a:spcPct val="0"/>
        </a:spcBef>
        <a:spcAft>
          <a:spcPct val="0"/>
        </a:spcAft>
        <a:defRPr sz="4400">
          <a:solidFill>
            <a:schemeClr val="tx1"/>
          </a:solidFill>
          <a:latin typeface="Calibri Light" charset="0"/>
        </a:defRPr>
      </a:lvl5pPr>
      <a:lvl6pPr marL="457200" algn="l" rtl="0" fontAlgn="base">
        <a:lnSpc>
          <a:spcPct val="90000"/>
        </a:lnSpc>
        <a:spcBef>
          <a:spcPct val="0"/>
        </a:spcBef>
        <a:spcAft>
          <a:spcPct val="0"/>
        </a:spcAft>
        <a:defRPr sz="4400">
          <a:solidFill>
            <a:schemeClr val="tx1"/>
          </a:solidFill>
          <a:latin typeface="Calibri Light" charset="0"/>
        </a:defRPr>
      </a:lvl6pPr>
      <a:lvl7pPr marL="914400" algn="l" rtl="0" fontAlgn="base">
        <a:lnSpc>
          <a:spcPct val="90000"/>
        </a:lnSpc>
        <a:spcBef>
          <a:spcPct val="0"/>
        </a:spcBef>
        <a:spcAft>
          <a:spcPct val="0"/>
        </a:spcAft>
        <a:defRPr sz="4400">
          <a:solidFill>
            <a:schemeClr val="tx1"/>
          </a:solidFill>
          <a:latin typeface="Calibri Light" charset="0"/>
        </a:defRPr>
      </a:lvl7pPr>
      <a:lvl8pPr marL="1371600" algn="l" rtl="0" fontAlgn="base">
        <a:lnSpc>
          <a:spcPct val="90000"/>
        </a:lnSpc>
        <a:spcBef>
          <a:spcPct val="0"/>
        </a:spcBef>
        <a:spcAft>
          <a:spcPct val="0"/>
        </a:spcAft>
        <a:defRPr sz="4400">
          <a:solidFill>
            <a:schemeClr val="tx1"/>
          </a:solidFill>
          <a:latin typeface="Calibri Light" charset="0"/>
        </a:defRPr>
      </a:lvl8pPr>
      <a:lvl9pPr marL="1828800" algn="l" rtl="0" fontAlgn="base">
        <a:lnSpc>
          <a:spcPct val="90000"/>
        </a:lnSpc>
        <a:spcBef>
          <a:spcPct val="0"/>
        </a:spcBef>
        <a:spcAft>
          <a:spcPct val="0"/>
        </a:spcAft>
        <a:defRPr sz="4400">
          <a:solidFill>
            <a:schemeClr val="tx1"/>
          </a:solidFill>
          <a:latin typeface="Calibri Light" charset="0"/>
        </a:defRPr>
      </a:lvl9pPr>
    </p:titleStyle>
    <p:bodyStyle>
      <a:lvl1pPr marL="228600" indent="-228600" algn="l" rtl="0" eaLnBrk="0" fontAlgn="base" hangingPunct="0">
        <a:lnSpc>
          <a:spcPct val="90000"/>
        </a:lnSpc>
        <a:spcBef>
          <a:spcPts val="1000"/>
        </a:spcBef>
        <a:spcAft>
          <a:spcPct val="0"/>
        </a:spcAft>
        <a:buFont typeface="Arial"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1.xml><?xml version="1.0" encoding="utf-8"?>
<p:sldMaster xmlns:a="http://schemas.openxmlformats.org/drawingml/2006/main" xmlns:r="http://schemas.openxmlformats.org/officeDocument/2006/relationships" xmlns:p="http://schemas.openxmlformats.org/presentationml/2006/main" preserve="1">
  <p:cSld>
    <p:bg>
      <p:bgPr>
        <a:solidFill>
          <a:srgbClr val="D6000D"/>
        </a:solidFill>
        <a:effectLst/>
      </p:bgPr>
    </p:bg>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3035808" y="2634558"/>
            <a:ext cx="6120384" cy="1576184"/>
          </a:xfrm>
          <a:prstGeom prst="rect">
            <a:avLst/>
          </a:prstGeom>
        </p:spPr>
      </p:pic>
    </p:spTree>
    <p:extLst>
      <p:ext uri="{BB962C8B-B14F-4D97-AF65-F5344CB8AC3E}">
        <p14:creationId xmlns:p14="http://schemas.microsoft.com/office/powerpoint/2010/main" val="1220222684"/>
      </p:ext>
    </p:extLst>
  </p:cSld>
  <p:clrMap bg1="lt1" tx1="dk1" bg2="lt2" tx2="dk2" accent1="accent1" accent2="accent2" accent3="accent3" accent4="accent4" accent5="accent5" accent6="accent6" hlink="hlink" folHlink="folHlink"/>
  <p:sldLayoutIdLst>
    <p:sldLayoutId id="2147483737" r:id="rId1"/>
  </p:sldLayoutIdLst>
  <p:transition spd="slow"/>
  <p:txStyles>
    <p:titleStyle>
      <a:lvl1pPr algn="l" rtl="0" eaLnBrk="0" fontAlgn="base" hangingPunct="0">
        <a:lnSpc>
          <a:spcPct val="90000"/>
        </a:lnSpc>
        <a:spcBef>
          <a:spcPct val="0"/>
        </a:spcBef>
        <a:spcAft>
          <a:spcPct val="0"/>
        </a:spcAft>
        <a:defRPr sz="4400" kern="12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charset="0"/>
        </a:defRPr>
      </a:lvl2pPr>
      <a:lvl3pPr algn="l" rtl="0" eaLnBrk="0" fontAlgn="base" hangingPunct="0">
        <a:lnSpc>
          <a:spcPct val="90000"/>
        </a:lnSpc>
        <a:spcBef>
          <a:spcPct val="0"/>
        </a:spcBef>
        <a:spcAft>
          <a:spcPct val="0"/>
        </a:spcAft>
        <a:defRPr sz="4400">
          <a:solidFill>
            <a:schemeClr val="tx1"/>
          </a:solidFill>
          <a:latin typeface="Calibri Light" charset="0"/>
        </a:defRPr>
      </a:lvl3pPr>
      <a:lvl4pPr algn="l" rtl="0" eaLnBrk="0" fontAlgn="base" hangingPunct="0">
        <a:lnSpc>
          <a:spcPct val="90000"/>
        </a:lnSpc>
        <a:spcBef>
          <a:spcPct val="0"/>
        </a:spcBef>
        <a:spcAft>
          <a:spcPct val="0"/>
        </a:spcAft>
        <a:defRPr sz="4400">
          <a:solidFill>
            <a:schemeClr val="tx1"/>
          </a:solidFill>
          <a:latin typeface="Calibri Light" charset="0"/>
        </a:defRPr>
      </a:lvl4pPr>
      <a:lvl5pPr algn="l" rtl="0" eaLnBrk="0" fontAlgn="base" hangingPunct="0">
        <a:lnSpc>
          <a:spcPct val="90000"/>
        </a:lnSpc>
        <a:spcBef>
          <a:spcPct val="0"/>
        </a:spcBef>
        <a:spcAft>
          <a:spcPct val="0"/>
        </a:spcAft>
        <a:defRPr sz="4400">
          <a:solidFill>
            <a:schemeClr val="tx1"/>
          </a:solidFill>
          <a:latin typeface="Calibri Light" charset="0"/>
        </a:defRPr>
      </a:lvl5pPr>
      <a:lvl6pPr marL="457200" algn="l" rtl="0" fontAlgn="base">
        <a:lnSpc>
          <a:spcPct val="90000"/>
        </a:lnSpc>
        <a:spcBef>
          <a:spcPct val="0"/>
        </a:spcBef>
        <a:spcAft>
          <a:spcPct val="0"/>
        </a:spcAft>
        <a:defRPr sz="4400">
          <a:solidFill>
            <a:schemeClr val="tx1"/>
          </a:solidFill>
          <a:latin typeface="Calibri Light" charset="0"/>
        </a:defRPr>
      </a:lvl6pPr>
      <a:lvl7pPr marL="914400" algn="l" rtl="0" fontAlgn="base">
        <a:lnSpc>
          <a:spcPct val="90000"/>
        </a:lnSpc>
        <a:spcBef>
          <a:spcPct val="0"/>
        </a:spcBef>
        <a:spcAft>
          <a:spcPct val="0"/>
        </a:spcAft>
        <a:defRPr sz="4400">
          <a:solidFill>
            <a:schemeClr val="tx1"/>
          </a:solidFill>
          <a:latin typeface="Calibri Light" charset="0"/>
        </a:defRPr>
      </a:lvl7pPr>
      <a:lvl8pPr marL="1371600" algn="l" rtl="0" fontAlgn="base">
        <a:lnSpc>
          <a:spcPct val="90000"/>
        </a:lnSpc>
        <a:spcBef>
          <a:spcPct val="0"/>
        </a:spcBef>
        <a:spcAft>
          <a:spcPct val="0"/>
        </a:spcAft>
        <a:defRPr sz="4400">
          <a:solidFill>
            <a:schemeClr val="tx1"/>
          </a:solidFill>
          <a:latin typeface="Calibri Light" charset="0"/>
        </a:defRPr>
      </a:lvl8pPr>
      <a:lvl9pPr marL="1828800" algn="l" rtl="0" fontAlgn="base">
        <a:lnSpc>
          <a:spcPct val="90000"/>
        </a:lnSpc>
        <a:spcBef>
          <a:spcPct val="0"/>
        </a:spcBef>
        <a:spcAft>
          <a:spcPct val="0"/>
        </a:spcAft>
        <a:defRPr sz="4400">
          <a:solidFill>
            <a:schemeClr val="tx1"/>
          </a:solidFill>
          <a:latin typeface="Calibri Light" charset="0"/>
        </a:defRPr>
      </a:lvl9pPr>
    </p:titleStyle>
    <p:bodyStyle>
      <a:lvl1pPr marL="228600" indent="-228600" algn="l" rtl="0" eaLnBrk="0" fontAlgn="base" hangingPunct="0">
        <a:lnSpc>
          <a:spcPct val="90000"/>
        </a:lnSpc>
        <a:spcBef>
          <a:spcPts val="1000"/>
        </a:spcBef>
        <a:spcAft>
          <a:spcPct val="0"/>
        </a:spcAft>
        <a:buFont typeface="Arial"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2.xml><?xml version="1.0" encoding="utf-8"?>
<p:sldMaster xmlns:a="http://schemas.openxmlformats.org/drawingml/2006/main" xmlns:r="http://schemas.openxmlformats.org/officeDocument/2006/relationships" xmlns:p="http://schemas.openxmlformats.org/presentationml/2006/main" preserve="1">
  <p:cSld>
    <p:bg>
      <p:bgPr>
        <a:solidFill>
          <a:srgbClr val="D6000D"/>
        </a:solidFill>
        <a:effectLst/>
      </p:bgPr>
    </p:bg>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2559812" y="2543956"/>
            <a:ext cx="7059676" cy="1757388"/>
          </a:xfrm>
          <a:prstGeom prst="rect">
            <a:avLst/>
          </a:prstGeom>
        </p:spPr>
      </p:pic>
    </p:spTree>
    <p:extLst>
      <p:ext uri="{BB962C8B-B14F-4D97-AF65-F5344CB8AC3E}">
        <p14:creationId xmlns:p14="http://schemas.microsoft.com/office/powerpoint/2010/main" val="630304094"/>
      </p:ext>
    </p:extLst>
  </p:cSld>
  <p:clrMap bg1="lt1" tx1="dk1" bg2="lt2" tx2="dk2" accent1="accent1" accent2="accent2" accent3="accent3" accent4="accent4" accent5="accent5" accent6="accent6" hlink="hlink" folHlink="folHlink"/>
  <p:sldLayoutIdLst>
    <p:sldLayoutId id="2147483739" r:id="rId1"/>
  </p:sldLayoutIdLst>
  <p:transition spd="slow"/>
  <p:txStyles>
    <p:titleStyle>
      <a:lvl1pPr algn="l" rtl="0" eaLnBrk="0" fontAlgn="base" hangingPunct="0">
        <a:lnSpc>
          <a:spcPct val="90000"/>
        </a:lnSpc>
        <a:spcBef>
          <a:spcPct val="0"/>
        </a:spcBef>
        <a:spcAft>
          <a:spcPct val="0"/>
        </a:spcAft>
        <a:defRPr sz="4400" kern="12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charset="0"/>
        </a:defRPr>
      </a:lvl2pPr>
      <a:lvl3pPr algn="l" rtl="0" eaLnBrk="0" fontAlgn="base" hangingPunct="0">
        <a:lnSpc>
          <a:spcPct val="90000"/>
        </a:lnSpc>
        <a:spcBef>
          <a:spcPct val="0"/>
        </a:spcBef>
        <a:spcAft>
          <a:spcPct val="0"/>
        </a:spcAft>
        <a:defRPr sz="4400">
          <a:solidFill>
            <a:schemeClr val="tx1"/>
          </a:solidFill>
          <a:latin typeface="Calibri Light" charset="0"/>
        </a:defRPr>
      </a:lvl3pPr>
      <a:lvl4pPr algn="l" rtl="0" eaLnBrk="0" fontAlgn="base" hangingPunct="0">
        <a:lnSpc>
          <a:spcPct val="90000"/>
        </a:lnSpc>
        <a:spcBef>
          <a:spcPct val="0"/>
        </a:spcBef>
        <a:spcAft>
          <a:spcPct val="0"/>
        </a:spcAft>
        <a:defRPr sz="4400">
          <a:solidFill>
            <a:schemeClr val="tx1"/>
          </a:solidFill>
          <a:latin typeface="Calibri Light" charset="0"/>
        </a:defRPr>
      </a:lvl4pPr>
      <a:lvl5pPr algn="l" rtl="0" eaLnBrk="0" fontAlgn="base" hangingPunct="0">
        <a:lnSpc>
          <a:spcPct val="90000"/>
        </a:lnSpc>
        <a:spcBef>
          <a:spcPct val="0"/>
        </a:spcBef>
        <a:spcAft>
          <a:spcPct val="0"/>
        </a:spcAft>
        <a:defRPr sz="4400">
          <a:solidFill>
            <a:schemeClr val="tx1"/>
          </a:solidFill>
          <a:latin typeface="Calibri Light" charset="0"/>
        </a:defRPr>
      </a:lvl5pPr>
      <a:lvl6pPr marL="457200" algn="l" rtl="0" fontAlgn="base">
        <a:lnSpc>
          <a:spcPct val="90000"/>
        </a:lnSpc>
        <a:spcBef>
          <a:spcPct val="0"/>
        </a:spcBef>
        <a:spcAft>
          <a:spcPct val="0"/>
        </a:spcAft>
        <a:defRPr sz="4400">
          <a:solidFill>
            <a:schemeClr val="tx1"/>
          </a:solidFill>
          <a:latin typeface="Calibri Light" charset="0"/>
        </a:defRPr>
      </a:lvl6pPr>
      <a:lvl7pPr marL="914400" algn="l" rtl="0" fontAlgn="base">
        <a:lnSpc>
          <a:spcPct val="90000"/>
        </a:lnSpc>
        <a:spcBef>
          <a:spcPct val="0"/>
        </a:spcBef>
        <a:spcAft>
          <a:spcPct val="0"/>
        </a:spcAft>
        <a:defRPr sz="4400">
          <a:solidFill>
            <a:schemeClr val="tx1"/>
          </a:solidFill>
          <a:latin typeface="Calibri Light" charset="0"/>
        </a:defRPr>
      </a:lvl7pPr>
      <a:lvl8pPr marL="1371600" algn="l" rtl="0" fontAlgn="base">
        <a:lnSpc>
          <a:spcPct val="90000"/>
        </a:lnSpc>
        <a:spcBef>
          <a:spcPct val="0"/>
        </a:spcBef>
        <a:spcAft>
          <a:spcPct val="0"/>
        </a:spcAft>
        <a:defRPr sz="4400">
          <a:solidFill>
            <a:schemeClr val="tx1"/>
          </a:solidFill>
          <a:latin typeface="Calibri Light" charset="0"/>
        </a:defRPr>
      </a:lvl8pPr>
      <a:lvl9pPr marL="1828800" algn="l" rtl="0" fontAlgn="base">
        <a:lnSpc>
          <a:spcPct val="90000"/>
        </a:lnSpc>
        <a:spcBef>
          <a:spcPct val="0"/>
        </a:spcBef>
        <a:spcAft>
          <a:spcPct val="0"/>
        </a:spcAft>
        <a:defRPr sz="4400">
          <a:solidFill>
            <a:schemeClr val="tx1"/>
          </a:solidFill>
          <a:latin typeface="Calibri Light" charset="0"/>
        </a:defRPr>
      </a:lvl9pPr>
    </p:titleStyle>
    <p:bodyStyle>
      <a:lvl1pPr marL="228600" indent="-228600" algn="l" rtl="0" eaLnBrk="0" fontAlgn="base" hangingPunct="0">
        <a:lnSpc>
          <a:spcPct val="90000"/>
        </a:lnSpc>
        <a:spcBef>
          <a:spcPts val="1000"/>
        </a:spcBef>
        <a:spcAft>
          <a:spcPct val="0"/>
        </a:spcAft>
        <a:buFont typeface="Arial"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12085760"/>
      </p:ext>
    </p:extLst>
  </p:cSld>
  <p:clrMap bg1="lt1" tx1="dk1" bg2="lt2" tx2="dk2" accent1="accent1" accent2="accent2" accent3="accent3" accent4="accent4" accent5="accent5" accent6="accent6" hlink="hlink" folHlink="folHlink"/>
  <p:sldLayoutIdLst>
    <p:sldLayoutId id="2147483651" r:id="rId1"/>
    <p:sldLayoutId id="2147483696" r:id="rId2"/>
    <p:sldLayoutId id="2147483658" r:id="rId3"/>
    <p:sldLayoutId id="2147483657" r:id="rId4"/>
    <p:sldLayoutId id="2147483694" r:id="rId5"/>
    <p:sldLayoutId id="2147483700" r:id="rId6"/>
    <p:sldLayoutId id="2147483692" r:id="rId7"/>
    <p:sldLayoutId id="2147483699" r:id="rId8"/>
  </p:sldLayoutIdLst>
  <p:txStyles>
    <p:titleStyle>
      <a:lvl1pPr algn="l" defTabSz="914400" rtl="0" eaLnBrk="1" latinLnBrk="0" hangingPunct="1">
        <a:lnSpc>
          <a:spcPct val="90000"/>
        </a:lnSpc>
        <a:spcBef>
          <a:spcPct val="0"/>
        </a:spcBef>
        <a:buNone/>
        <a:defRPr sz="4400" kern="1200" baseline="0">
          <a:solidFill>
            <a:schemeClr val="bg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4.xml><?xml version="1.0" encoding="utf-8"?>
<p:sldMaster xmlns:a="http://schemas.openxmlformats.org/drawingml/2006/main" xmlns:r="http://schemas.openxmlformats.org/officeDocument/2006/relationships" xmlns:p="http://schemas.openxmlformats.org/presentationml/2006/main" preserve="1">
  <p:cSld>
    <p:bg>
      <p:bgPr>
        <a:solidFill>
          <a:srgbClr val="F2F2F2"/>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952907814"/>
      </p:ext>
    </p:extLst>
  </p:cSld>
  <p:clrMap bg1="lt1" tx1="dk1" bg2="lt2" tx2="dk2" accent1="accent1" accent2="accent2" accent3="accent3" accent4="accent4" accent5="accent5" accent6="accent6" hlink="hlink" folHlink="folHlink"/>
  <p:sldLayoutIdLst>
    <p:sldLayoutId id="2147483664" r:id="rId1"/>
    <p:sldLayoutId id="2147483697" r:id="rId2"/>
    <p:sldLayoutId id="2147483665" r:id="rId3"/>
    <p:sldLayoutId id="2147483666" r:id="rId4"/>
    <p:sldLayoutId id="2147483693" r:id="rId5"/>
    <p:sldLayoutId id="2147483701" r:id="rId6"/>
    <p:sldLayoutId id="2147483690" r:id="rId7"/>
  </p:sldLayoutIdLst>
  <p:txStyles>
    <p:titleStyle>
      <a:lvl1pPr algn="l" defTabSz="914400" rtl="0" eaLnBrk="1" latinLnBrk="0" hangingPunct="1">
        <a:lnSpc>
          <a:spcPct val="90000"/>
        </a:lnSpc>
        <a:spcBef>
          <a:spcPct val="0"/>
        </a:spcBef>
        <a:buNone/>
        <a:defRPr sz="4400" kern="1200" baseline="0">
          <a:solidFill>
            <a:schemeClr val="bg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5.xml><?xml version="1.0" encoding="utf-8"?>
<p:sldMaster xmlns:a="http://schemas.openxmlformats.org/drawingml/2006/main" xmlns:r="http://schemas.openxmlformats.org/officeDocument/2006/relationships" xmlns:p="http://schemas.openxmlformats.org/presentationml/2006/main" preserve="1">
  <p:cSld>
    <p:bg>
      <p:bgPr>
        <a:solidFill>
          <a:srgbClr val="D6000D"/>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816161444"/>
      </p:ext>
    </p:extLst>
  </p:cSld>
  <p:clrMap bg1="lt1" tx1="dk1" bg2="lt2" tx2="dk2" accent1="accent1" accent2="accent2" accent3="accent3" accent4="accent4" accent5="accent5" accent6="accent6" hlink="hlink" folHlink="folHlink"/>
  <p:sldLayoutIdLst>
    <p:sldLayoutId id="2147483660" r:id="rId1"/>
    <p:sldLayoutId id="2147483698" r:id="rId2"/>
    <p:sldLayoutId id="2147483661" r:id="rId3"/>
    <p:sldLayoutId id="2147483662" r:id="rId4"/>
    <p:sldLayoutId id="2147483695" r:id="rId5"/>
    <p:sldLayoutId id="2147483691" r:id="rId6"/>
  </p:sldLayoutIdLst>
  <p:txStyles>
    <p:titleStyle>
      <a:lvl1pPr algn="l" defTabSz="914400" rtl="0" eaLnBrk="1" latinLnBrk="0" hangingPunct="1">
        <a:lnSpc>
          <a:spcPct val="90000"/>
        </a:lnSpc>
        <a:spcBef>
          <a:spcPct val="0"/>
        </a:spcBef>
        <a:buNone/>
        <a:defRPr sz="4400" kern="1200" baseline="0">
          <a:solidFill>
            <a:schemeClr val="bg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88939458"/>
      </p:ext>
    </p:extLst>
  </p:cSld>
  <p:clrMap bg1="lt1" tx1="dk1" bg2="lt2" tx2="dk2" accent1="accent1" accent2="accent2" accent3="accent3" accent4="accent4" accent5="accent5" accent6="accent6" hlink="hlink" folHlink="folHlink"/>
  <p:sldLayoutIdLst>
    <p:sldLayoutId id="2147483688"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rgbClr val="D6000D"/>
        </a:solidFill>
        <a:effectLst/>
      </p:bgPr>
    </p:bg>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2353056" y="2624778"/>
            <a:ext cx="7485888" cy="1603006"/>
          </a:xfrm>
          <a:prstGeom prst="rect">
            <a:avLst/>
          </a:prstGeom>
        </p:spPr>
      </p:pic>
    </p:spTree>
    <p:extLst>
      <p:ext uri="{BB962C8B-B14F-4D97-AF65-F5344CB8AC3E}">
        <p14:creationId xmlns:p14="http://schemas.microsoft.com/office/powerpoint/2010/main" val="2110781693"/>
      </p:ext>
    </p:extLst>
  </p:cSld>
  <p:clrMap bg1="lt1" tx1="dk1" bg2="lt2" tx2="dk2" accent1="accent1" accent2="accent2" accent3="accent3" accent4="accent4" accent5="accent5" accent6="accent6" hlink="hlink" folHlink="folHlink"/>
  <p:sldLayoutIdLst>
    <p:sldLayoutId id="2147483674" r:id="rId1"/>
  </p:sldLayoutIdLst>
  <p:transition spd="slow"/>
  <p:txStyles>
    <p:titleStyle>
      <a:lvl1pPr algn="l" rtl="0" eaLnBrk="0" fontAlgn="base" hangingPunct="0">
        <a:lnSpc>
          <a:spcPct val="90000"/>
        </a:lnSpc>
        <a:spcBef>
          <a:spcPct val="0"/>
        </a:spcBef>
        <a:spcAft>
          <a:spcPct val="0"/>
        </a:spcAft>
        <a:defRPr sz="4400" kern="12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charset="0"/>
        </a:defRPr>
      </a:lvl2pPr>
      <a:lvl3pPr algn="l" rtl="0" eaLnBrk="0" fontAlgn="base" hangingPunct="0">
        <a:lnSpc>
          <a:spcPct val="90000"/>
        </a:lnSpc>
        <a:spcBef>
          <a:spcPct val="0"/>
        </a:spcBef>
        <a:spcAft>
          <a:spcPct val="0"/>
        </a:spcAft>
        <a:defRPr sz="4400">
          <a:solidFill>
            <a:schemeClr val="tx1"/>
          </a:solidFill>
          <a:latin typeface="Calibri Light" charset="0"/>
        </a:defRPr>
      </a:lvl3pPr>
      <a:lvl4pPr algn="l" rtl="0" eaLnBrk="0" fontAlgn="base" hangingPunct="0">
        <a:lnSpc>
          <a:spcPct val="90000"/>
        </a:lnSpc>
        <a:spcBef>
          <a:spcPct val="0"/>
        </a:spcBef>
        <a:spcAft>
          <a:spcPct val="0"/>
        </a:spcAft>
        <a:defRPr sz="4400">
          <a:solidFill>
            <a:schemeClr val="tx1"/>
          </a:solidFill>
          <a:latin typeface="Calibri Light" charset="0"/>
        </a:defRPr>
      </a:lvl4pPr>
      <a:lvl5pPr algn="l" rtl="0" eaLnBrk="0" fontAlgn="base" hangingPunct="0">
        <a:lnSpc>
          <a:spcPct val="90000"/>
        </a:lnSpc>
        <a:spcBef>
          <a:spcPct val="0"/>
        </a:spcBef>
        <a:spcAft>
          <a:spcPct val="0"/>
        </a:spcAft>
        <a:defRPr sz="4400">
          <a:solidFill>
            <a:schemeClr val="tx1"/>
          </a:solidFill>
          <a:latin typeface="Calibri Light" charset="0"/>
        </a:defRPr>
      </a:lvl5pPr>
      <a:lvl6pPr marL="457200" algn="l" rtl="0" fontAlgn="base">
        <a:lnSpc>
          <a:spcPct val="90000"/>
        </a:lnSpc>
        <a:spcBef>
          <a:spcPct val="0"/>
        </a:spcBef>
        <a:spcAft>
          <a:spcPct val="0"/>
        </a:spcAft>
        <a:defRPr sz="4400">
          <a:solidFill>
            <a:schemeClr val="tx1"/>
          </a:solidFill>
          <a:latin typeface="Calibri Light" charset="0"/>
        </a:defRPr>
      </a:lvl6pPr>
      <a:lvl7pPr marL="914400" algn="l" rtl="0" fontAlgn="base">
        <a:lnSpc>
          <a:spcPct val="90000"/>
        </a:lnSpc>
        <a:spcBef>
          <a:spcPct val="0"/>
        </a:spcBef>
        <a:spcAft>
          <a:spcPct val="0"/>
        </a:spcAft>
        <a:defRPr sz="4400">
          <a:solidFill>
            <a:schemeClr val="tx1"/>
          </a:solidFill>
          <a:latin typeface="Calibri Light" charset="0"/>
        </a:defRPr>
      </a:lvl7pPr>
      <a:lvl8pPr marL="1371600" algn="l" rtl="0" fontAlgn="base">
        <a:lnSpc>
          <a:spcPct val="90000"/>
        </a:lnSpc>
        <a:spcBef>
          <a:spcPct val="0"/>
        </a:spcBef>
        <a:spcAft>
          <a:spcPct val="0"/>
        </a:spcAft>
        <a:defRPr sz="4400">
          <a:solidFill>
            <a:schemeClr val="tx1"/>
          </a:solidFill>
          <a:latin typeface="Calibri Light" charset="0"/>
        </a:defRPr>
      </a:lvl8pPr>
      <a:lvl9pPr marL="1828800" algn="l" rtl="0" fontAlgn="base">
        <a:lnSpc>
          <a:spcPct val="90000"/>
        </a:lnSpc>
        <a:spcBef>
          <a:spcPct val="0"/>
        </a:spcBef>
        <a:spcAft>
          <a:spcPct val="0"/>
        </a:spcAft>
        <a:defRPr sz="4400">
          <a:solidFill>
            <a:schemeClr val="tx1"/>
          </a:solidFill>
          <a:latin typeface="Calibri Light" charset="0"/>
        </a:defRPr>
      </a:lvl9pPr>
    </p:titleStyle>
    <p:bodyStyle>
      <a:lvl1pPr marL="228600" indent="-228600" algn="l" rtl="0" eaLnBrk="0" fontAlgn="base" hangingPunct="0">
        <a:lnSpc>
          <a:spcPct val="90000"/>
        </a:lnSpc>
        <a:spcBef>
          <a:spcPts val="1000"/>
        </a:spcBef>
        <a:spcAft>
          <a:spcPct val="0"/>
        </a:spcAft>
        <a:buFont typeface="Arial"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rgbClr val="D6000D"/>
        </a:solidFill>
        <a:effectLst/>
      </p:bgPr>
    </p:bg>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2060448" y="2780581"/>
            <a:ext cx="8071104" cy="1296838"/>
          </a:xfrm>
          <a:prstGeom prst="rect">
            <a:avLst/>
          </a:prstGeom>
        </p:spPr>
      </p:pic>
    </p:spTree>
    <p:extLst>
      <p:ext uri="{BB962C8B-B14F-4D97-AF65-F5344CB8AC3E}">
        <p14:creationId xmlns:p14="http://schemas.microsoft.com/office/powerpoint/2010/main" val="478121582"/>
      </p:ext>
    </p:extLst>
  </p:cSld>
  <p:clrMap bg1="lt1" tx1="dk1" bg2="lt2" tx2="dk2" accent1="accent1" accent2="accent2" accent3="accent3" accent4="accent4" accent5="accent5" accent6="accent6" hlink="hlink" folHlink="folHlink"/>
  <p:sldLayoutIdLst>
    <p:sldLayoutId id="2147483676" r:id="rId1"/>
  </p:sldLayoutIdLst>
  <p:transition spd="slow"/>
  <p:txStyles>
    <p:titleStyle>
      <a:lvl1pPr algn="l" rtl="0" eaLnBrk="0" fontAlgn="base" hangingPunct="0">
        <a:lnSpc>
          <a:spcPct val="90000"/>
        </a:lnSpc>
        <a:spcBef>
          <a:spcPct val="0"/>
        </a:spcBef>
        <a:spcAft>
          <a:spcPct val="0"/>
        </a:spcAft>
        <a:defRPr sz="4400" kern="12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charset="0"/>
        </a:defRPr>
      </a:lvl2pPr>
      <a:lvl3pPr algn="l" rtl="0" eaLnBrk="0" fontAlgn="base" hangingPunct="0">
        <a:lnSpc>
          <a:spcPct val="90000"/>
        </a:lnSpc>
        <a:spcBef>
          <a:spcPct val="0"/>
        </a:spcBef>
        <a:spcAft>
          <a:spcPct val="0"/>
        </a:spcAft>
        <a:defRPr sz="4400">
          <a:solidFill>
            <a:schemeClr val="tx1"/>
          </a:solidFill>
          <a:latin typeface="Calibri Light" charset="0"/>
        </a:defRPr>
      </a:lvl3pPr>
      <a:lvl4pPr algn="l" rtl="0" eaLnBrk="0" fontAlgn="base" hangingPunct="0">
        <a:lnSpc>
          <a:spcPct val="90000"/>
        </a:lnSpc>
        <a:spcBef>
          <a:spcPct val="0"/>
        </a:spcBef>
        <a:spcAft>
          <a:spcPct val="0"/>
        </a:spcAft>
        <a:defRPr sz="4400">
          <a:solidFill>
            <a:schemeClr val="tx1"/>
          </a:solidFill>
          <a:latin typeface="Calibri Light" charset="0"/>
        </a:defRPr>
      </a:lvl4pPr>
      <a:lvl5pPr algn="l" rtl="0" eaLnBrk="0" fontAlgn="base" hangingPunct="0">
        <a:lnSpc>
          <a:spcPct val="90000"/>
        </a:lnSpc>
        <a:spcBef>
          <a:spcPct val="0"/>
        </a:spcBef>
        <a:spcAft>
          <a:spcPct val="0"/>
        </a:spcAft>
        <a:defRPr sz="4400">
          <a:solidFill>
            <a:schemeClr val="tx1"/>
          </a:solidFill>
          <a:latin typeface="Calibri Light" charset="0"/>
        </a:defRPr>
      </a:lvl5pPr>
      <a:lvl6pPr marL="457200" algn="l" rtl="0" fontAlgn="base">
        <a:lnSpc>
          <a:spcPct val="90000"/>
        </a:lnSpc>
        <a:spcBef>
          <a:spcPct val="0"/>
        </a:spcBef>
        <a:spcAft>
          <a:spcPct val="0"/>
        </a:spcAft>
        <a:defRPr sz="4400">
          <a:solidFill>
            <a:schemeClr val="tx1"/>
          </a:solidFill>
          <a:latin typeface="Calibri Light" charset="0"/>
        </a:defRPr>
      </a:lvl6pPr>
      <a:lvl7pPr marL="914400" algn="l" rtl="0" fontAlgn="base">
        <a:lnSpc>
          <a:spcPct val="90000"/>
        </a:lnSpc>
        <a:spcBef>
          <a:spcPct val="0"/>
        </a:spcBef>
        <a:spcAft>
          <a:spcPct val="0"/>
        </a:spcAft>
        <a:defRPr sz="4400">
          <a:solidFill>
            <a:schemeClr val="tx1"/>
          </a:solidFill>
          <a:latin typeface="Calibri Light" charset="0"/>
        </a:defRPr>
      </a:lvl7pPr>
      <a:lvl8pPr marL="1371600" algn="l" rtl="0" fontAlgn="base">
        <a:lnSpc>
          <a:spcPct val="90000"/>
        </a:lnSpc>
        <a:spcBef>
          <a:spcPct val="0"/>
        </a:spcBef>
        <a:spcAft>
          <a:spcPct val="0"/>
        </a:spcAft>
        <a:defRPr sz="4400">
          <a:solidFill>
            <a:schemeClr val="tx1"/>
          </a:solidFill>
          <a:latin typeface="Calibri Light" charset="0"/>
        </a:defRPr>
      </a:lvl8pPr>
      <a:lvl9pPr marL="1828800" algn="l" rtl="0" fontAlgn="base">
        <a:lnSpc>
          <a:spcPct val="90000"/>
        </a:lnSpc>
        <a:spcBef>
          <a:spcPct val="0"/>
        </a:spcBef>
        <a:spcAft>
          <a:spcPct val="0"/>
        </a:spcAft>
        <a:defRPr sz="4400">
          <a:solidFill>
            <a:schemeClr val="tx1"/>
          </a:solidFill>
          <a:latin typeface="Calibri Light" charset="0"/>
        </a:defRPr>
      </a:lvl9pPr>
    </p:titleStyle>
    <p:bodyStyle>
      <a:lvl1pPr marL="228600" indent="-228600" algn="l" rtl="0" eaLnBrk="0" fontAlgn="base" hangingPunct="0">
        <a:lnSpc>
          <a:spcPct val="90000"/>
        </a:lnSpc>
        <a:spcBef>
          <a:spcPts val="1000"/>
        </a:spcBef>
        <a:spcAft>
          <a:spcPct val="0"/>
        </a:spcAft>
        <a:buFont typeface="Arial"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solidFill>
          <a:srgbClr val="D6000D"/>
        </a:solidFill>
        <a:effectLst/>
      </p:bgPr>
    </p:bg>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2169668" y="2584698"/>
            <a:ext cx="7839964" cy="1675904"/>
          </a:xfrm>
          <a:prstGeom prst="rect">
            <a:avLst/>
          </a:prstGeom>
        </p:spPr>
      </p:pic>
    </p:spTree>
    <p:extLst>
      <p:ext uri="{BB962C8B-B14F-4D97-AF65-F5344CB8AC3E}">
        <p14:creationId xmlns:p14="http://schemas.microsoft.com/office/powerpoint/2010/main" val="33305322"/>
      </p:ext>
    </p:extLst>
  </p:cSld>
  <p:clrMap bg1="lt1" tx1="dk1" bg2="lt2" tx2="dk2" accent1="accent1" accent2="accent2" accent3="accent3" accent4="accent4" accent5="accent5" accent6="accent6" hlink="hlink" folHlink="folHlink"/>
  <p:sldLayoutIdLst>
    <p:sldLayoutId id="2147483678" r:id="rId1"/>
  </p:sldLayoutIdLst>
  <p:transition spd="slow"/>
  <p:txStyles>
    <p:titleStyle>
      <a:lvl1pPr algn="l" rtl="0" eaLnBrk="0" fontAlgn="base" hangingPunct="0">
        <a:lnSpc>
          <a:spcPct val="90000"/>
        </a:lnSpc>
        <a:spcBef>
          <a:spcPct val="0"/>
        </a:spcBef>
        <a:spcAft>
          <a:spcPct val="0"/>
        </a:spcAft>
        <a:defRPr sz="4400" kern="12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charset="0"/>
        </a:defRPr>
      </a:lvl2pPr>
      <a:lvl3pPr algn="l" rtl="0" eaLnBrk="0" fontAlgn="base" hangingPunct="0">
        <a:lnSpc>
          <a:spcPct val="90000"/>
        </a:lnSpc>
        <a:spcBef>
          <a:spcPct val="0"/>
        </a:spcBef>
        <a:spcAft>
          <a:spcPct val="0"/>
        </a:spcAft>
        <a:defRPr sz="4400">
          <a:solidFill>
            <a:schemeClr val="tx1"/>
          </a:solidFill>
          <a:latin typeface="Calibri Light" charset="0"/>
        </a:defRPr>
      </a:lvl3pPr>
      <a:lvl4pPr algn="l" rtl="0" eaLnBrk="0" fontAlgn="base" hangingPunct="0">
        <a:lnSpc>
          <a:spcPct val="90000"/>
        </a:lnSpc>
        <a:spcBef>
          <a:spcPct val="0"/>
        </a:spcBef>
        <a:spcAft>
          <a:spcPct val="0"/>
        </a:spcAft>
        <a:defRPr sz="4400">
          <a:solidFill>
            <a:schemeClr val="tx1"/>
          </a:solidFill>
          <a:latin typeface="Calibri Light" charset="0"/>
        </a:defRPr>
      </a:lvl4pPr>
      <a:lvl5pPr algn="l" rtl="0" eaLnBrk="0" fontAlgn="base" hangingPunct="0">
        <a:lnSpc>
          <a:spcPct val="90000"/>
        </a:lnSpc>
        <a:spcBef>
          <a:spcPct val="0"/>
        </a:spcBef>
        <a:spcAft>
          <a:spcPct val="0"/>
        </a:spcAft>
        <a:defRPr sz="4400">
          <a:solidFill>
            <a:schemeClr val="tx1"/>
          </a:solidFill>
          <a:latin typeface="Calibri Light" charset="0"/>
        </a:defRPr>
      </a:lvl5pPr>
      <a:lvl6pPr marL="457200" algn="l" rtl="0" fontAlgn="base">
        <a:lnSpc>
          <a:spcPct val="90000"/>
        </a:lnSpc>
        <a:spcBef>
          <a:spcPct val="0"/>
        </a:spcBef>
        <a:spcAft>
          <a:spcPct val="0"/>
        </a:spcAft>
        <a:defRPr sz="4400">
          <a:solidFill>
            <a:schemeClr val="tx1"/>
          </a:solidFill>
          <a:latin typeface="Calibri Light" charset="0"/>
        </a:defRPr>
      </a:lvl6pPr>
      <a:lvl7pPr marL="914400" algn="l" rtl="0" fontAlgn="base">
        <a:lnSpc>
          <a:spcPct val="90000"/>
        </a:lnSpc>
        <a:spcBef>
          <a:spcPct val="0"/>
        </a:spcBef>
        <a:spcAft>
          <a:spcPct val="0"/>
        </a:spcAft>
        <a:defRPr sz="4400">
          <a:solidFill>
            <a:schemeClr val="tx1"/>
          </a:solidFill>
          <a:latin typeface="Calibri Light" charset="0"/>
        </a:defRPr>
      </a:lvl7pPr>
      <a:lvl8pPr marL="1371600" algn="l" rtl="0" fontAlgn="base">
        <a:lnSpc>
          <a:spcPct val="90000"/>
        </a:lnSpc>
        <a:spcBef>
          <a:spcPct val="0"/>
        </a:spcBef>
        <a:spcAft>
          <a:spcPct val="0"/>
        </a:spcAft>
        <a:defRPr sz="4400">
          <a:solidFill>
            <a:schemeClr val="tx1"/>
          </a:solidFill>
          <a:latin typeface="Calibri Light" charset="0"/>
        </a:defRPr>
      </a:lvl8pPr>
      <a:lvl9pPr marL="1828800" algn="l" rtl="0" fontAlgn="base">
        <a:lnSpc>
          <a:spcPct val="90000"/>
        </a:lnSpc>
        <a:spcBef>
          <a:spcPct val="0"/>
        </a:spcBef>
        <a:spcAft>
          <a:spcPct val="0"/>
        </a:spcAft>
        <a:defRPr sz="4400">
          <a:solidFill>
            <a:schemeClr val="tx1"/>
          </a:solidFill>
          <a:latin typeface="Calibri Light" charset="0"/>
        </a:defRPr>
      </a:lvl9pPr>
    </p:titleStyle>
    <p:bodyStyle>
      <a:lvl1pPr marL="228600" indent="-228600" algn="l" rtl="0" eaLnBrk="0" fontAlgn="base" hangingPunct="0">
        <a:lnSpc>
          <a:spcPct val="90000"/>
        </a:lnSpc>
        <a:spcBef>
          <a:spcPts val="1000"/>
        </a:spcBef>
        <a:spcAft>
          <a:spcPct val="0"/>
        </a:spcAft>
        <a:buFont typeface="Arial"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Pr>
        <a:solidFill>
          <a:srgbClr val="D6000D"/>
        </a:solidFill>
        <a:effectLst/>
      </p:bgPr>
    </p:bg>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2572512" y="2671340"/>
            <a:ext cx="7046976" cy="1515320"/>
          </a:xfrm>
          <a:prstGeom prst="rect">
            <a:avLst/>
          </a:prstGeom>
        </p:spPr>
      </p:pic>
    </p:spTree>
    <p:extLst>
      <p:ext uri="{BB962C8B-B14F-4D97-AF65-F5344CB8AC3E}">
        <p14:creationId xmlns:p14="http://schemas.microsoft.com/office/powerpoint/2010/main" val="1203920840"/>
      </p:ext>
    </p:extLst>
  </p:cSld>
  <p:clrMap bg1="lt1" tx1="dk1" bg2="lt2" tx2="dk2" accent1="accent1" accent2="accent2" accent3="accent3" accent4="accent4" accent5="accent5" accent6="accent6" hlink="hlink" folHlink="folHlink"/>
  <p:sldLayoutIdLst>
    <p:sldLayoutId id="2147483680" r:id="rId1"/>
  </p:sldLayoutIdLst>
  <p:transition spd="slow"/>
  <p:txStyles>
    <p:titleStyle>
      <a:lvl1pPr algn="l" rtl="0" eaLnBrk="0" fontAlgn="base" hangingPunct="0">
        <a:lnSpc>
          <a:spcPct val="90000"/>
        </a:lnSpc>
        <a:spcBef>
          <a:spcPct val="0"/>
        </a:spcBef>
        <a:spcAft>
          <a:spcPct val="0"/>
        </a:spcAft>
        <a:defRPr sz="4400" kern="12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charset="0"/>
        </a:defRPr>
      </a:lvl2pPr>
      <a:lvl3pPr algn="l" rtl="0" eaLnBrk="0" fontAlgn="base" hangingPunct="0">
        <a:lnSpc>
          <a:spcPct val="90000"/>
        </a:lnSpc>
        <a:spcBef>
          <a:spcPct val="0"/>
        </a:spcBef>
        <a:spcAft>
          <a:spcPct val="0"/>
        </a:spcAft>
        <a:defRPr sz="4400">
          <a:solidFill>
            <a:schemeClr val="tx1"/>
          </a:solidFill>
          <a:latin typeface="Calibri Light" charset="0"/>
        </a:defRPr>
      </a:lvl3pPr>
      <a:lvl4pPr algn="l" rtl="0" eaLnBrk="0" fontAlgn="base" hangingPunct="0">
        <a:lnSpc>
          <a:spcPct val="90000"/>
        </a:lnSpc>
        <a:spcBef>
          <a:spcPct val="0"/>
        </a:spcBef>
        <a:spcAft>
          <a:spcPct val="0"/>
        </a:spcAft>
        <a:defRPr sz="4400">
          <a:solidFill>
            <a:schemeClr val="tx1"/>
          </a:solidFill>
          <a:latin typeface="Calibri Light" charset="0"/>
        </a:defRPr>
      </a:lvl4pPr>
      <a:lvl5pPr algn="l" rtl="0" eaLnBrk="0" fontAlgn="base" hangingPunct="0">
        <a:lnSpc>
          <a:spcPct val="90000"/>
        </a:lnSpc>
        <a:spcBef>
          <a:spcPct val="0"/>
        </a:spcBef>
        <a:spcAft>
          <a:spcPct val="0"/>
        </a:spcAft>
        <a:defRPr sz="4400">
          <a:solidFill>
            <a:schemeClr val="tx1"/>
          </a:solidFill>
          <a:latin typeface="Calibri Light" charset="0"/>
        </a:defRPr>
      </a:lvl5pPr>
      <a:lvl6pPr marL="457200" algn="l" rtl="0" fontAlgn="base">
        <a:lnSpc>
          <a:spcPct val="90000"/>
        </a:lnSpc>
        <a:spcBef>
          <a:spcPct val="0"/>
        </a:spcBef>
        <a:spcAft>
          <a:spcPct val="0"/>
        </a:spcAft>
        <a:defRPr sz="4400">
          <a:solidFill>
            <a:schemeClr val="tx1"/>
          </a:solidFill>
          <a:latin typeface="Calibri Light" charset="0"/>
        </a:defRPr>
      </a:lvl6pPr>
      <a:lvl7pPr marL="914400" algn="l" rtl="0" fontAlgn="base">
        <a:lnSpc>
          <a:spcPct val="90000"/>
        </a:lnSpc>
        <a:spcBef>
          <a:spcPct val="0"/>
        </a:spcBef>
        <a:spcAft>
          <a:spcPct val="0"/>
        </a:spcAft>
        <a:defRPr sz="4400">
          <a:solidFill>
            <a:schemeClr val="tx1"/>
          </a:solidFill>
          <a:latin typeface="Calibri Light" charset="0"/>
        </a:defRPr>
      </a:lvl7pPr>
      <a:lvl8pPr marL="1371600" algn="l" rtl="0" fontAlgn="base">
        <a:lnSpc>
          <a:spcPct val="90000"/>
        </a:lnSpc>
        <a:spcBef>
          <a:spcPct val="0"/>
        </a:spcBef>
        <a:spcAft>
          <a:spcPct val="0"/>
        </a:spcAft>
        <a:defRPr sz="4400">
          <a:solidFill>
            <a:schemeClr val="tx1"/>
          </a:solidFill>
          <a:latin typeface="Calibri Light" charset="0"/>
        </a:defRPr>
      </a:lvl8pPr>
      <a:lvl9pPr marL="1828800" algn="l" rtl="0" fontAlgn="base">
        <a:lnSpc>
          <a:spcPct val="90000"/>
        </a:lnSpc>
        <a:spcBef>
          <a:spcPct val="0"/>
        </a:spcBef>
        <a:spcAft>
          <a:spcPct val="0"/>
        </a:spcAft>
        <a:defRPr sz="4400">
          <a:solidFill>
            <a:schemeClr val="tx1"/>
          </a:solidFill>
          <a:latin typeface="Calibri Light" charset="0"/>
        </a:defRPr>
      </a:lvl9pPr>
    </p:titleStyle>
    <p:bodyStyle>
      <a:lvl1pPr marL="228600" indent="-228600" algn="l" rtl="0" eaLnBrk="0" fontAlgn="base" hangingPunct="0">
        <a:lnSpc>
          <a:spcPct val="90000"/>
        </a:lnSpc>
        <a:spcBef>
          <a:spcPts val="1000"/>
        </a:spcBef>
        <a:spcAft>
          <a:spcPct val="0"/>
        </a:spcAft>
        <a:buFont typeface="Arial"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Pr>
        <a:solidFill>
          <a:srgbClr val="D6000D"/>
        </a:solidFill>
        <a:effectLst/>
      </p:bgPr>
    </p:bg>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2840736" y="2717127"/>
            <a:ext cx="6510528" cy="1423746"/>
          </a:xfrm>
          <a:prstGeom prst="rect">
            <a:avLst/>
          </a:prstGeom>
        </p:spPr>
      </p:pic>
    </p:spTree>
    <p:extLst>
      <p:ext uri="{BB962C8B-B14F-4D97-AF65-F5344CB8AC3E}">
        <p14:creationId xmlns:p14="http://schemas.microsoft.com/office/powerpoint/2010/main" val="441340202"/>
      </p:ext>
    </p:extLst>
  </p:cSld>
  <p:clrMap bg1="lt1" tx1="dk1" bg2="lt2" tx2="dk2" accent1="accent1" accent2="accent2" accent3="accent3" accent4="accent4" accent5="accent5" accent6="accent6" hlink="hlink" folHlink="folHlink"/>
  <p:sldLayoutIdLst>
    <p:sldLayoutId id="2147483682" r:id="rId1"/>
  </p:sldLayoutIdLst>
  <p:transition spd="slow"/>
  <p:txStyles>
    <p:titleStyle>
      <a:lvl1pPr algn="l" rtl="0" eaLnBrk="0" fontAlgn="base" hangingPunct="0">
        <a:lnSpc>
          <a:spcPct val="90000"/>
        </a:lnSpc>
        <a:spcBef>
          <a:spcPct val="0"/>
        </a:spcBef>
        <a:spcAft>
          <a:spcPct val="0"/>
        </a:spcAft>
        <a:defRPr sz="4400" kern="12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charset="0"/>
        </a:defRPr>
      </a:lvl2pPr>
      <a:lvl3pPr algn="l" rtl="0" eaLnBrk="0" fontAlgn="base" hangingPunct="0">
        <a:lnSpc>
          <a:spcPct val="90000"/>
        </a:lnSpc>
        <a:spcBef>
          <a:spcPct val="0"/>
        </a:spcBef>
        <a:spcAft>
          <a:spcPct val="0"/>
        </a:spcAft>
        <a:defRPr sz="4400">
          <a:solidFill>
            <a:schemeClr val="tx1"/>
          </a:solidFill>
          <a:latin typeface="Calibri Light" charset="0"/>
        </a:defRPr>
      </a:lvl3pPr>
      <a:lvl4pPr algn="l" rtl="0" eaLnBrk="0" fontAlgn="base" hangingPunct="0">
        <a:lnSpc>
          <a:spcPct val="90000"/>
        </a:lnSpc>
        <a:spcBef>
          <a:spcPct val="0"/>
        </a:spcBef>
        <a:spcAft>
          <a:spcPct val="0"/>
        </a:spcAft>
        <a:defRPr sz="4400">
          <a:solidFill>
            <a:schemeClr val="tx1"/>
          </a:solidFill>
          <a:latin typeface="Calibri Light" charset="0"/>
        </a:defRPr>
      </a:lvl4pPr>
      <a:lvl5pPr algn="l" rtl="0" eaLnBrk="0" fontAlgn="base" hangingPunct="0">
        <a:lnSpc>
          <a:spcPct val="90000"/>
        </a:lnSpc>
        <a:spcBef>
          <a:spcPct val="0"/>
        </a:spcBef>
        <a:spcAft>
          <a:spcPct val="0"/>
        </a:spcAft>
        <a:defRPr sz="4400">
          <a:solidFill>
            <a:schemeClr val="tx1"/>
          </a:solidFill>
          <a:latin typeface="Calibri Light" charset="0"/>
        </a:defRPr>
      </a:lvl5pPr>
      <a:lvl6pPr marL="457200" algn="l" rtl="0" fontAlgn="base">
        <a:lnSpc>
          <a:spcPct val="90000"/>
        </a:lnSpc>
        <a:spcBef>
          <a:spcPct val="0"/>
        </a:spcBef>
        <a:spcAft>
          <a:spcPct val="0"/>
        </a:spcAft>
        <a:defRPr sz="4400">
          <a:solidFill>
            <a:schemeClr val="tx1"/>
          </a:solidFill>
          <a:latin typeface="Calibri Light" charset="0"/>
        </a:defRPr>
      </a:lvl6pPr>
      <a:lvl7pPr marL="914400" algn="l" rtl="0" fontAlgn="base">
        <a:lnSpc>
          <a:spcPct val="90000"/>
        </a:lnSpc>
        <a:spcBef>
          <a:spcPct val="0"/>
        </a:spcBef>
        <a:spcAft>
          <a:spcPct val="0"/>
        </a:spcAft>
        <a:defRPr sz="4400">
          <a:solidFill>
            <a:schemeClr val="tx1"/>
          </a:solidFill>
          <a:latin typeface="Calibri Light" charset="0"/>
        </a:defRPr>
      </a:lvl7pPr>
      <a:lvl8pPr marL="1371600" algn="l" rtl="0" fontAlgn="base">
        <a:lnSpc>
          <a:spcPct val="90000"/>
        </a:lnSpc>
        <a:spcBef>
          <a:spcPct val="0"/>
        </a:spcBef>
        <a:spcAft>
          <a:spcPct val="0"/>
        </a:spcAft>
        <a:defRPr sz="4400">
          <a:solidFill>
            <a:schemeClr val="tx1"/>
          </a:solidFill>
          <a:latin typeface="Calibri Light" charset="0"/>
        </a:defRPr>
      </a:lvl8pPr>
      <a:lvl9pPr marL="1828800" algn="l" rtl="0" fontAlgn="base">
        <a:lnSpc>
          <a:spcPct val="90000"/>
        </a:lnSpc>
        <a:spcBef>
          <a:spcPct val="0"/>
        </a:spcBef>
        <a:spcAft>
          <a:spcPct val="0"/>
        </a:spcAft>
        <a:defRPr sz="4400">
          <a:solidFill>
            <a:schemeClr val="tx1"/>
          </a:solidFill>
          <a:latin typeface="Calibri Light" charset="0"/>
        </a:defRPr>
      </a:lvl9pPr>
    </p:titleStyle>
    <p:bodyStyle>
      <a:lvl1pPr marL="228600" indent="-228600" algn="l" rtl="0" eaLnBrk="0" fontAlgn="base" hangingPunct="0">
        <a:lnSpc>
          <a:spcPct val="90000"/>
        </a:lnSpc>
        <a:spcBef>
          <a:spcPts val="1000"/>
        </a:spcBef>
        <a:spcAft>
          <a:spcPct val="0"/>
        </a:spcAft>
        <a:buFont typeface="Arial"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Pr>
        <a:solidFill>
          <a:srgbClr val="D6000D"/>
        </a:solidFill>
        <a:effectLst/>
      </p:bgPr>
    </p:bg>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914144" y="2719686"/>
            <a:ext cx="8363712" cy="1395528"/>
          </a:xfrm>
          <a:prstGeom prst="rect">
            <a:avLst/>
          </a:prstGeom>
        </p:spPr>
      </p:pic>
    </p:spTree>
    <p:extLst>
      <p:ext uri="{BB962C8B-B14F-4D97-AF65-F5344CB8AC3E}">
        <p14:creationId xmlns:p14="http://schemas.microsoft.com/office/powerpoint/2010/main" val="1137803511"/>
      </p:ext>
    </p:extLst>
  </p:cSld>
  <p:clrMap bg1="lt1" tx1="dk1" bg2="lt2" tx2="dk2" accent1="accent1" accent2="accent2" accent3="accent3" accent4="accent4" accent5="accent5" accent6="accent6" hlink="hlink" folHlink="folHlink"/>
  <p:sldLayoutIdLst>
    <p:sldLayoutId id="2147483684" r:id="rId1"/>
  </p:sldLayoutIdLst>
  <p:transition spd="slow"/>
  <p:txStyles>
    <p:titleStyle>
      <a:lvl1pPr algn="l" rtl="0" eaLnBrk="0" fontAlgn="base" hangingPunct="0">
        <a:lnSpc>
          <a:spcPct val="90000"/>
        </a:lnSpc>
        <a:spcBef>
          <a:spcPct val="0"/>
        </a:spcBef>
        <a:spcAft>
          <a:spcPct val="0"/>
        </a:spcAft>
        <a:defRPr sz="4400" kern="12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charset="0"/>
        </a:defRPr>
      </a:lvl2pPr>
      <a:lvl3pPr algn="l" rtl="0" eaLnBrk="0" fontAlgn="base" hangingPunct="0">
        <a:lnSpc>
          <a:spcPct val="90000"/>
        </a:lnSpc>
        <a:spcBef>
          <a:spcPct val="0"/>
        </a:spcBef>
        <a:spcAft>
          <a:spcPct val="0"/>
        </a:spcAft>
        <a:defRPr sz="4400">
          <a:solidFill>
            <a:schemeClr val="tx1"/>
          </a:solidFill>
          <a:latin typeface="Calibri Light" charset="0"/>
        </a:defRPr>
      </a:lvl3pPr>
      <a:lvl4pPr algn="l" rtl="0" eaLnBrk="0" fontAlgn="base" hangingPunct="0">
        <a:lnSpc>
          <a:spcPct val="90000"/>
        </a:lnSpc>
        <a:spcBef>
          <a:spcPct val="0"/>
        </a:spcBef>
        <a:spcAft>
          <a:spcPct val="0"/>
        </a:spcAft>
        <a:defRPr sz="4400">
          <a:solidFill>
            <a:schemeClr val="tx1"/>
          </a:solidFill>
          <a:latin typeface="Calibri Light" charset="0"/>
        </a:defRPr>
      </a:lvl4pPr>
      <a:lvl5pPr algn="l" rtl="0" eaLnBrk="0" fontAlgn="base" hangingPunct="0">
        <a:lnSpc>
          <a:spcPct val="90000"/>
        </a:lnSpc>
        <a:spcBef>
          <a:spcPct val="0"/>
        </a:spcBef>
        <a:spcAft>
          <a:spcPct val="0"/>
        </a:spcAft>
        <a:defRPr sz="4400">
          <a:solidFill>
            <a:schemeClr val="tx1"/>
          </a:solidFill>
          <a:latin typeface="Calibri Light" charset="0"/>
        </a:defRPr>
      </a:lvl5pPr>
      <a:lvl6pPr marL="457200" algn="l" rtl="0" fontAlgn="base">
        <a:lnSpc>
          <a:spcPct val="90000"/>
        </a:lnSpc>
        <a:spcBef>
          <a:spcPct val="0"/>
        </a:spcBef>
        <a:spcAft>
          <a:spcPct val="0"/>
        </a:spcAft>
        <a:defRPr sz="4400">
          <a:solidFill>
            <a:schemeClr val="tx1"/>
          </a:solidFill>
          <a:latin typeface="Calibri Light" charset="0"/>
        </a:defRPr>
      </a:lvl6pPr>
      <a:lvl7pPr marL="914400" algn="l" rtl="0" fontAlgn="base">
        <a:lnSpc>
          <a:spcPct val="90000"/>
        </a:lnSpc>
        <a:spcBef>
          <a:spcPct val="0"/>
        </a:spcBef>
        <a:spcAft>
          <a:spcPct val="0"/>
        </a:spcAft>
        <a:defRPr sz="4400">
          <a:solidFill>
            <a:schemeClr val="tx1"/>
          </a:solidFill>
          <a:latin typeface="Calibri Light" charset="0"/>
        </a:defRPr>
      </a:lvl7pPr>
      <a:lvl8pPr marL="1371600" algn="l" rtl="0" fontAlgn="base">
        <a:lnSpc>
          <a:spcPct val="90000"/>
        </a:lnSpc>
        <a:spcBef>
          <a:spcPct val="0"/>
        </a:spcBef>
        <a:spcAft>
          <a:spcPct val="0"/>
        </a:spcAft>
        <a:defRPr sz="4400">
          <a:solidFill>
            <a:schemeClr val="tx1"/>
          </a:solidFill>
          <a:latin typeface="Calibri Light" charset="0"/>
        </a:defRPr>
      </a:lvl8pPr>
      <a:lvl9pPr marL="1828800" algn="l" rtl="0" fontAlgn="base">
        <a:lnSpc>
          <a:spcPct val="90000"/>
        </a:lnSpc>
        <a:spcBef>
          <a:spcPct val="0"/>
        </a:spcBef>
        <a:spcAft>
          <a:spcPct val="0"/>
        </a:spcAft>
        <a:defRPr sz="4400">
          <a:solidFill>
            <a:schemeClr val="tx1"/>
          </a:solidFill>
          <a:latin typeface="Calibri Light" charset="0"/>
        </a:defRPr>
      </a:lvl9pPr>
    </p:titleStyle>
    <p:bodyStyle>
      <a:lvl1pPr marL="228600" indent="-228600" algn="l" rtl="0" eaLnBrk="0" fontAlgn="base" hangingPunct="0">
        <a:lnSpc>
          <a:spcPct val="90000"/>
        </a:lnSpc>
        <a:spcBef>
          <a:spcPts val="1000"/>
        </a:spcBef>
        <a:spcAft>
          <a:spcPct val="0"/>
        </a:spcAft>
        <a:buFont typeface="Arial"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reserve="1">
  <p:cSld>
    <p:bg>
      <p:bgPr>
        <a:solidFill>
          <a:srgbClr val="D6000D"/>
        </a:solidFill>
        <a:effectLst/>
      </p:bgPr>
    </p:bg>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2365248" y="2517509"/>
            <a:ext cx="7461504" cy="1822982"/>
          </a:xfrm>
          <a:prstGeom prst="rect">
            <a:avLst/>
          </a:prstGeom>
        </p:spPr>
      </p:pic>
    </p:spTree>
    <p:extLst>
      <p:ext uri="{BB962C8B-B14F-4D97-AF65-F5344CB8AC3E}">
        <p14:creationId xmlns:p14="http://schemas.microsoft.com/office/powerpoint/2010/main" val="742969304"/>
      </p:ext>
    </p:extLst>
  </p:cSld>
  <p:clrMap bg1="lt1" tx1="dk1" bg2="lt2" tx2="dk2" accent1="accent1" accent2="accent2" accent3="accent3" accent4="accent4" accent5="accent5" accent6="accent6" hlink="hlink" folHlink="folHlink"/>
  <p:sldLayoutIdLst>
    <p:sldLayoutId id="2147483711" r:id="rId1"/>
  </p:sldLayoutIdLst>
  <p:transition spd="slow"/>
  <p:txStyles>
    <p:titleStyle>
      <a:lvl1pPr algn="l" rtl="0" eaLnBrk="0" fontAlgn="base" hangingPunct="0">
        <a:lnSpc>
          <a:spcPct val="90000"/>
        </a:lnSpc>
        <a:spcBef>
          <a:spcPct val="0"/>
        </a:spcBef>
        <a:spcAft>
          <a:spcPct val="0"/>
        </a:spcAft>
        <a:defRPr sz="4400" kern="12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charset="0"/>
        </a:defRPr>
      </a:lvl2pPr>
      <a:lvl3pPr algn="l" rtl="0" eaLnBrk="0" fontAlgn="base" hangingPunct="0">
        <a:lnSpc>
          <a:spcPct val="90000"/>
        </a:lnSpc>
        <a:spcBef>
          <a:spcPct val="0"/>
        </a:spcBef>
        <a:spcAft>
          <a:spcPct val="0"/>
        </a:spcAft>
        <a:defRPr sz="4400">
          <a:solidFill>
            <a:schemeClr val="tx1"/>
          </a:solidFill>
          <a:latin typeface="Calibri Light" charset="0"/>
        </a:defRPr>
      </a:lvl3pPr>
      <a:lvl4pPr algn="l" rtl="0" eaLnBrk="0" fontAlgn="base" hangingPunct="0">
        <a:lnSpc>
          <a:spcPct val="90000"/>
        </a:lnSpc>
        <a:spcBef>
          <a:spcPct val="0"/>
        </a:spcBef>
        <a:spcAft>
          <a:spcPct val="0"/>
        </a:spcAft>
        <a:defRPr sz="4400">
          <a:solidFill>
            <a:schemeClr val="tx1"/>
          </a:solidFill>
          <a:latin typeface="Calibri Light" charset="0"/>
        </a:defRPr>
      </a:lvl4pPr>
      <a:lvl5pPr algn="l" rtl="0" eaLnBrk="0" fontAlgn="base" hangingPunct="0">
        <a:lnSpc>
          <a:spcPct val="90000"/>
        </a:lnSpc>
        <a:spcBef>
          <a:spcPct val="0"/>
        </a:spcBef>
        <a:spcAft>
          <a:spcPct val="0"/>
        </a:spcAft>
        <a:defRPr sz="4400">
          <a:solidFill>
            <a:schemeClr val="tx1"/>
          </a:solidFill>
          <a:latin typeface="Calibri Light" charset="0"/>
        </a:defRPr>
      </a:lvl5pPr>
      <a:lvl6pPr marL="457200" algn="l" rtl="0" fontAlgn="base">
        <a:lnSpc>
          <a:spcPct val="90000"/>
        </a:lnSpc>
        <a:spcBef>
          <a:spcPct val="0"/>
        </a:spcBef>
        <a:spcAft>
          <a:spcPct val="0"/>
        </a:spcAft>
        <a:defRPr sz="4400">
          <a:solidFill>
            <a:schemeClr val="tx1"/>
          </a:solidFill>
          <a:latin typeface="Calibri Light" charset="0"/>
        </a:defRPr>
      </a:lvl6pPr>
      <a:lvl7pPr marL="914400" algn="l" rtl="0" fontAlgn="base">
        <a:lnSpc>
          <a:spcPct val="90000"/>
        </a:lnSpc>
        <a:spcBef>
          <a:spcPct val="0"/>
        </a:spcBef>
        <a:spcAft>
          <a:spcPct val="0"/>
        </a:spcAft>
        <a:defRPr sz="4400">
          <a:solidFill>
            <a:schemeClr val="tx1"/>
          </a:solidFill>
          <a:latin typeface="Calibri Light" charset="0"/>
        </a:defRPr>
      </a:lvl7pPr>
      <a:lvl8pPr marL="1371600" algn="l" rtl="0" fontAlgn="base">
        <a:lnSpc>
          <a:spcPct val="90000"/>
        </a:lnSpc>
        <a:spcBef>
          <a:spcPct val="0"/>
        </a:spcBef>
        <a:spcAft>
          <a:spcPct val="0"/>
        </a:spcAft>
        <a:defRPr sz="4400">
          <a:solidFill>
            <a:schemeClr val="tx1"/>
          </a:solidFill>
          <a:latin typeface="Calibri Light" charset="0"/>
        </a:defRPr>
      </a:lvl8pPr>
      <a:lvl9pPr marL="1828800" algn="l" rtl="0" fontAlgn="base">
        <a:lnSpc>
          <a:spcPct val="90000"/>
        </a:lnSpc>
        <a:spcBef>
          <a:spcPct val="0"/>
        </a:spcBef>
        <a:spcAft>
          <a:spcPct val="0"/>
        </a:spcAft>
        <a:defRPr sz="4400">
          <a:solidFill>
            <a:schemeClr val="tx1"/>
          </a:solidFill>
          <a:latin typeface="Calibri Light" charset="0"/>
        </a:defRPr>
      </a:lvl9pPr>
    </p:titleStyle>
    <p:bodyStyle>
      <a:lvl1pPr marL="228600" indent="-228600" algn="l" rtl="0" eaLnBrk="0" fontAlgn="base" hangingPunct="0">
        <a:lnSpc>
          <a:spcPct val="90000"/>
        </a:lnSpc>
        <a:spcBef>
          <a:spcPts val="1000"/>
        </a:spcBef>
        <a:spcAft>
          <a:spcPct val="0"/>
        </a:spcAft>
        <a:buFont typeface="Arial"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9.png"/><Relationship Id="rId1" Type="http://schemas.openxmlformats.org/officeDocument/2006/relationships/slideLayout" Target="../slideLayouts/slideLayout29.xml"/></Relationships>
</file>

<file path=ppt/slides/_rels/slide2.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hyperlink" Target="http://www.qub.ac.uk/directorates/HumanResources/annual-family-other-leave/work-life-balance-policies/" TargetMode="External"/><Relationship Id="rId1" Type="http://schemas.openxmlformats.org/officeDocument/2006/relationships/slideLayout" Target="../slideLayouts/slideLayout23.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3.xml.rels><?xml version="1.0" encoding="UTF-8" standalone="yes"?>
<Relationships xmlns="http://schemas.openxmlformats.org/package/2006/relationships"><Relationship Id="rId3" Type="http://schemas.openxmlformats.org/officeDocument/2006/relationships/hyperlink" Target="http://www.qub.ac.uk/directorates/EstatesDirectorate/UniversitySafetyService/HealthandSafetyPoliciesandGuidance/PoliciesandProceduresLibrary/NewExpectantandBreastfeedingMothers/" TargetMode="External"/><Relationship Id="rId2" Type="http://schemas.openxmlformats.org/officeDocument/2006/relationships/hyperlink" Target="http://www.qub.ac.uk/directorates/HumanResources/annual-family-other-leave/work-life-balance-policies/" TargetMode="External"/><Relationship Id="rId1" Type="http://schemas.openxmlformats.org/officeDocument/2006/relationships/slideLayout" Target="../slideLayouts/slideLayout23.xml"/><Relationship Id="rId5" Type="http://schemas.openxmlformats.org/officeDocument/2006/relationships/hyperlink" Target="http://www.qub.ac.uk/directorates/HumanResources/hr-filestore/Filetoupload,865323,en.docx" TargetMode="External"/><Relationship Id="rId4" Type="http://schemas.openxmlformats.org/officeDocument/2006/relationships/hyperlink" Target="http://www.qub.ac.uk/directorates/HumanResources/hr-filestore/Filetoupload,865364,en.doc" TargetMode="Externa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5.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hyperlink" Target="http://www.qub.ac.uk/directorates/HumanResources/annual-family-other-leave/work-life-balance-policies/" TargetMode="External"/><Relationship Id="rId1" Type="http://schemas.openxmlformats.org/officeDocument/2006/relationships/slideLayout" Target="../slideLayouts/slideLayout2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7.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39.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8.xml.rels><?xml version="1.0" encoding="UTF-8" standalone="yes"?>
<Relationships xmlns="http://schemas.openxmlformats.org/package/2006/relationships"><Relationship Id="rId3" Type="http://schemas.openxmlformats.org/officeDocument/2006/relationships/hyperlink" Target="http://www.qub.ac.uk/directorates/HumanResources/annual-family-other-leave/work-life-balance-policies/" TargetMode="External"/><Relationship Id="rId7" Type="http://schemas.openxmlformats.org/officeDocument/2006/relationships/hyperlink" Target="https://www.gov.uk/get-tax-free-childcare" TargetMode="External"/><Relationship Id="rId2" Type="http://schemas.openxmlformats.org/officeDocument/2006/relationships/hyperlink" Target="http://www.qub.ac.uk/directorates/EstatesDirectorate/UniversitySafetyService/HealthandSafetyPoliciesandGuidance/PoliciesandProceduresLibrary/NewExpectantandBreastfeedingMothers/" TargetMode="External"/><Relationship Id="rId1" Type="http://schemas.openxmlformats.org/officeDocument/2006/relationships/slideLayout" Target="../slideLayouts/slideLayout39.xml"/><Relationship Id="rId6" Type="http://schemas.openxmlformats.org/officeDocument/2006/relationships/hyperlink" Target="http://www.qub.ac.uk/directorates/HumanResources/hr-filestore/Filetoupload,865364,en.doc" TargetMode="External"/><Relationship Id="rId5" Type="http://schemas.openxmlformats.org/officeDocument/2006/relationships/hyperlink" Target="http://www.qub.ac.uk/directorates/HumanResources/hr-filestore/Filetoupload,865655,en.pdf" TargetMode="External"/><Relationship Id="rId4" Type="http://schemas.openxmlformats.org/officeDocument/2006/relationships/hyperlink" Target="http://www.qub.ac.uk/directorates/HumanResources/hr-filestore/Filetoupload,865323,en.docx" TargetMode="Externa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4653182" y="2264714"/>
            <a:ext cx="5307081" cy="2892425"/>
          </a:xfrm>
        </p:spPr>
        <p:txBody>
          <a:bodyPr/>
          <a:lstStyle/>
          <a:p>
            <a:r>
              <a:rPr lang="en-US" dirty="0">
                <a:solidFill>
                  <a:schemeClr val="bg1"/>
                </a:solidFill>
              </a:rPr>
              <a:t>Maternity Leave  </a:t>
            </a:r>
          </a:p>
          <a:p>
            <a:endParaRPr lang="en-US" dirty="0">
              <a:solidFill>
                <a:schemeClr val="bg1"/>
              </a:solidFill>
            </a:endParaRPr>
          </a:p>
          <a:p>
            <a:r>
              <a:rPr lang="en-US" dirty="0">
                <a:solidFill>
                  <a:schemeClr val="bg1"/>
                </a:solidFill>
              </a:rPr>
              <a:t>Guidance for Line Managers</a:t>
            </a:r>
          </a:p>
        </p:txBody>
      </p:sp>
      <p:pic>
        <p:nvPicPr>
          <p:cNvPr id="3" name="Picture 2" descr="News: Jabong extends Maternity leave to 6 months — People ..."/>
          <p:cNvPicPr>
            <a:picLocks noChangeAspect="1"/>
          </p:cNvPicPr>
          <p:nvPr/>
        </p:nvPicPr>
        <p:blipFill rotWithShape="1">
          <a:blip r:embed="rId2">
            <a:extLst>
              <a:ext uri="{BEBA8EAE-BF5A-486C-A8C5-ECC9F3942E4B}">
                <a14:imgProps xmlns:a14="http://schemas.microsoft.com/office/drawing/2010/main">
                  <a14:imgLayer r:embed="rId3">
                    <a14:imgEffect>
                      <a14:artisticPencilSketch/>
                    </a14:imgEffect>
                  </a14:imgLayer>
                </a14:imgProps>
              </a:ext>
              <a:ext uri="{28A0092B-C50C-407E-A947-70E740481C1C}">
                <a14:useLocalDpi xmlns:a14="http://schemas.microsoft.com/office/drawing/2010/main" val="0"/>
              </a:ext>
            </a:extLst>
          </a:blip>
          <a:srcRect l="33125" t="221" r="36094" b="1800"/>
          <a:stretch/>
        </p:blipFill>
        <p:spPr>
          <a:xfrm>
            <a:off x="0" y="0"/>
            <a:ext cx="4653182" cy="6858000"/>
          </a:xfrm>
          <a:prstGeom prst="rect">
            <a:avLst/>
          </a:prstGeom>
        </p:spPr>
      </p:pic>
    </p:spTree>
    <p:extLst>
      <p:ext uri="{BB962C8B-B14F-4D97-AF65-F5344CB8AC3E}">
        <p14:creationId xmlns:p14="http://schemas.microsoft.com/office/powerpoint/2010/main" val="12987500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1"/>
            <a:ext cx="12192000" cy="939434"/>
          </a:xfrm>
          <a:prstGeom prst="rect">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 name="Text Placeholder 2"/>
          <p:cNvSpPr>
            <a:spLocks noGrp="1"/>
          </p:cNvSpPr>
          <p:nvPr>
            <p:ph type="body" sz="quarter" idx="12"/>
          </p:nvPr>
        </p:nvSpPr>
        <p:spPr>
          <a:xfrm>
            <a:off x="206995" y="280132"/>
            <a:ext cx="6228973" cy="999934"/>
          </a:xfrm>
        </p:spPr>
        <p:txBody>
          <a:bodyPr/>
          <a:lstStyle/>
          <a:p>
            <a:r>
              <a:rPr lang="en-US" sz="3600" dirty="0">
                <a:solidFill>
                  <a:schemeClr val="bg1"/>
                </a:solidFill>
              </a:rPr>
              <a:t>Maternity Leave</a:t>
            </a:r>
          </a:p>
        </p:txBody>
      </p:sp>
      <p:sp>
        <p:nvSpPr>
          <p:cNvPr id="6" name="Text Placeholder 3"/>
          <p:cNvSpPr>
            <a:spLocks noGrp="1"/>
          </p:cNvSpPr>
          <p:nvPr>
            <p:ph type="body" sz="quarter" idx="13"/>
          </p:nvPr>
        </p:nvSpPr>
        <p:spPr>
          <a:xfrm>
            <a:off x="0" y="939434"/>
            <a:ext cx="12192000" cy="45719"/>
          </a:xfrm>
        </p:spPr>
        <p:txBody>
          <a:bodyPr/>
          <a:lstStyle/>
          <a:p>
            <a:pPr lvl="1"/>
            <a:endParaRPr lang="en-GB" sz="1000" dirty="0"/>
          </a:p>
          <a:p>
            <a:pPr marL="685800" lvl="1" indent="-228600">
              <a:buFont typeface="+mj-lt"/>
              <a:buAutoNum type="arabicPeriod"/>
            </a:pPr>
            <a:endParaRPr lang="en-GB" sz="1000" dirty="0"/>
          </a:p>
          <a:p>
            <a:endParaRPr lang="en-GB" sz="1000" dirty="0"/>
          </a:p>
          <a:p>
            <a:endParaRPr lang="en-GB" sz="1000" dirty="0"/>
          </a:p>
          <a:p>
            <a:endParaRPr lang="en-GB" sz="1800" dirty="0"/>
          </a:p>
          <a:p>
            <a:endParaRPr lang="en-US" sz="1800" dirty="0"/>
          </a:p>
          <a:p>
            <a:endParaRPr lang="en-US" sz="1800" dirty="0"/>
          </a:p>
          <a:p>
            <a:endParaRPr lang="en-US" sz="1800" dirty="0"/>
          </a:p>
        </p:txBody>
      </p:sp>
      <p:sp>
        <p:nvSpPr>
          <p:cNvPr id="5" name="Text Placeholder 2"/>
          <p:cNvSpPr txBox="1">
            <a:spLocks/>
          </p:cNvSpPr>
          <p:nvPr/>
        </p:nvSpPr>
        <p:spPr>
          <a:xfrm>
            <a:off x="450636" y="1313793"/>
            <a:ext cx="11312809" cy="4266462"/>
          </a:xfrm>
          <a:prstGeom prst="rect">
            <a:avLst/>
          </a:prstGeom>
        </p:spPr>
        <p:txBody>
          <a:bodyPr/>
          <a:lstStyle>
            <a:lvl1pPr marL="0" indent="0" algn="l" defTabSz="914400" rtl="0" eaLnBrk="1" latinLnBrk="0" hangingPunct="1">
              <a:lnSpc>
                <a:spcPct val="100000"/>
              </a:lnSpc>
              <a:spcBef>
                <a:spcPts val="1000"/>
              </a:spcBef>
              <a:buFontTx/>
              <a:buNone/>
              <a:defRPr sz="2100" kern="1200">
                <a:solidFill>
                  <a:schemeClr val="tx1"/>
                </a:solidFill>
                <a:latin typeface="+mn-lt"/>
                <a:ea typeface="+mn-ea"/>
                <a:cs typeface="+mn-cs"/>
              </a:defRPr>
            </a:lvl1pPr>
            <a:lvl2pPr marL="457200" indent="0" algn="l" defTabSz="914400" rtl="0" eaLnBrk="1" latinLnBrk="0" hangingPunct="1">
              <a:lnSpc>
                <a:spcPct val="90000"/>
              </a:lnSpc>
              <a:spcBef>
                <a:spcPts val="500"/>
              </a:spcBef>
              <a:buFontTx/>
              <a:buNone/>
              <a:defRPr sz="2400" kern="1200">
                <a:solidFill>
                  <a:schemeClr val="tx1"/>
                </a:solidFill>
                <a:latin typeface="+mn-lt"/>
                <a:ea typeface="+mn-ea"/>
                <a:cs typeface="+mn-cs"/>
              </a:defRPr>
            </a:lvl2pPr>
            <a:lvl3pPr marL="914400" indent="0" algn="l" defTabSz="914400" rtl="0" eaLnBrk="1" latinLnBrk="0" hangingPunct="1">
              <a:lnSpc>
                <a:spcPct val="90000"/>
              </a:lnSpc>
              <a:spcBef>
                <a:spcPts val="500"/>
              </a:spcBef>
              <a:buFontTx/>
              <a:buNone/>
              <a:defRPr sz="2000"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Tx/>
              <a:buNone/>
              <a:defRPr sz="18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Tx/>
              <a:buNone/>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fontAlgn="base">
              <a:spcAft>
                <a:spcPts val="0"/>
              </a:spcAft>
            </a:pPr>
            <a:r>
              <a:rPr lang="en-GB" sz="1050" i="1" dirty="0"/>
              <a:t>At The University we are committed to fostering a culture that is underpinned by our core values: Excellence, Respect, Ambition, Integrity and Connected.  We acknowledge that whilst pregnancy may be very exciting time for expectant mothers, it may also be time filled with apprehension for a number of reasons…. It is hoped this guidance will equip Line Managers with the relevant tools to manage their staff in a compassionate way during this period of change in their lives.  </a:t>
            </a:r>
          </a:p>
          <a:p>
            <a:pPr fontAlgn="base">
              <a:spcAft>
                <a:spcPts val="0"/>
              </a:spcAft>
            </a:pPr>
            <a:r>
              <a:rPr lang="en-GB" sz="1050" i="1" dirty="0"/>
              <a:t>Included is practical and essential information you will need to support your staff over three specific timeframes.</a:t>
            </a:r>
          </a:p>
          <a:p>
            <a:pPr fontAlgn="base">
              <a:spcAft>
                <a:spcPts val="0"/>
              </a:spcAft>
            </a:pPr>
            <a:endParaRPr lang="en-GB" sz="1050" i="1" dirty="0"/>
          </a:p>
          <a:p>
            <a:pPr fontAlgn="base">
              <a:spcAft>
                <a:spcPts val="0"/>
              </a:spcAft>
            </a:pPr>
            <a:endParaRPr lang="en-GB" sz="1050" i="1" dirty="0"/>
          </a:p>
          <a:p>
            <a:pPr fontAlgn="base">
              <a:spcAft>
                <a:spcPts val="0"/>
              </a:spcAft>
            </a:pPr>
            <a:endParaRPr lang="en-GB" sz="1050" i="1" dirty="0"/>
          </a:p>
          <a:p>
            <a:pPr fontAlgn="base">
              <a:spcAft>
                <a:spcPts val="0"/>
              </a:spcAft>
            </a:pPr>
            <a:endParaRPr lang="en-GB" sz="1050" i="1" dirty="0"/>
          </a:p>
          <a:p>
            <a:pPr fontAlgn="base">
              <a:spcAft>
                <a:spcPts val="0"/>
              </a:spcAft>
            </a:pPr>
            <a:endParaRPr lang="en-GB" sz="1050" i="1" dirty="0"/>
          </a:p>
          <a:p>
            <a:pPr fontAlgn="base">
              <a:spcAft>
                <a:spcPts val="0"/>
              </a:spcAft>
            </a:pPr>
            <a:endParaRPr lang="en-GB" sz="1050" i="1" dirty="0"/>
          </a:p>
          <a:p>
            <a:pPr fontAlgn="base">
              <a:spcAft>
                <a:spcPts val="0"/>
              </a:spcAft>
            </a:pPr>
            <a:endParaRPr lang="en-GB" sz="1050" i="1" dirty="0"/>
          </a:p>
          <a:p>
            <a:pPr>
              <a:spcAft>
                <a:spcPts val="0"/>
              </a:spcAft>
            </a:pPr>
            <a:r>
              <a:rPr lang="en-GB" sz="1050" i="1" dirty="0"/>
              <a:t>This guidance should be read in conjunction to the Maternity Leave Policy here: </a:t>
            </a:r>
            <a:r>
              <a:rPr lang="en-US" sz="1050" dirty="0">
                <a:hlinkClick r:id="rId2"/>
              </a:rPr>
              <a:t>http://www.qub.ac.uk/directorates/HumanResources/annual-family-other-leave/work-life-balance-policies/</a:t>
            </a:r>
            <a:endParaRPr lang="en-GB" sz="1050" dirty="0"/>
          </a:p>
          <a:p>
            <a:pPr fontAlgn="base">
              <a:spcAft>
                <a:spcPts val="0"/>
              </a:spcAft>
            </a:pPr>
            <a:endParaRPr lang="en-GB" sz="1050" i="1" dirty="0"/>
          </a:p>
          <a:p>
            <a:pPr fontAlgn="base">
              <a:spcAft>
                <a:spcPts val="0"/>
              </a:spcAft>
            </a:pPr>
            <a:endParaRPr lang="en-GB" sz="1050" i="1" dirty="0"/>
          </a:p>
          <a:p>
            <a:pPr fontAlgn="base">
              <a:spcAft>
                <a:spcPts val="0"/>
              </a:spcAft>
            </a:pPr>
            <a:endParaRPr lang="en-GB" sz="1600" i="1" dirty="0"/>
          </a:p>
          <a:p>
            <a:pPr fontAlgn="base">
              <a:spcAft>
                <a:spcPts val="0"/>
              </a:spcAft>
            </a:pPr>
            <a:endParaRPr lang="en-GB" sz="1600" i="1" dirty="0"/>
          </a:p>
        </p:txBody>
      </p:sp>
      <p:graphicFrame>
        <p:nvGraphicFramePr>
          <p:cNvPr id="7" name="Diagram 6"/>
          <p:cNvGraphicFramePr/>
          <p:nvPr>
            <p:extLst>
              <p:ext uri="{D42A27DB-BD31-4B8C-83A1-F6EECF244321}">
                <p14:modId xmlns:p14="http://schemas.microsoft.com/office/powerpoint/2010/main" val="2285022669"/>
              </p:ext>
            </p:extLst>
          </p:nvPr>
        </p:nvGraphicFramePr>
        <p:xfrm>
          <a:off x="3159149" y="2704239"/>
          <a:ext cx="4448248" cy="9144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30792187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Rectangle 1"/>
          <p:cNvSpPr/>
          <p:nvPr/>
        </p:nvSpPr>
        <p:spPr>
          <a:xfrm>
            <a:off x="0" y="1"/>
            <a:ext cx="12192000" cy="939434"/>
          </a:xfrm>
          <a:prstGeom prst="rect">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 name="Text Placeholder 2"/>
          <p:cNvSpPr>
            <a:spLocks noGrp="1"/>
          </p:cNvSpPr>
          <p:nvPr>
            <p:ph type="body" sz="quarter" idx="12"/>
          </p:nvPr>
        </p:nvSpPr>
        <p:spPr>
          <a:xfrm>
            <a:off x="206995" y="280132"/>
            <a:ext cx="6228973" cy="999934"/>
          </a:xfrm>
        </p:spPr>
        <p:txBody>
          <a:bodyPr/>
          <a:lstStyle/>
          <a:p>
            <a:r>
              <a:rPr lang="en-US" sz="3600" dirty="0">
                <a:solidFill>
                  <a:schemeClr val="bg1"/>
                </a:solidFill>
              </a:rPr>
              <a:t>BEFORE Maternity Leave</a:t>
            </a:r>
          </a:p>
        </p:txBody>
      </p:sp>
      <p:sp>
        <p:nvSpPr>
          <p:cNvPr id="6" name="Text Placeholder 3"/>
          <p:cNvSpPr>
            <a:spLocks noGrp="1"/>
          </p:cNvSpPr>
          <p:nvPr>
            <p:ph type="body" sz="quarter" idx="13"/>
          </p:nvPr>
        </p:nvSpPr>
        <p:spPr>
          <a:xfrm>
            <a:off x="0" y="939434"/>
            <a:ext cx="12192000" cy="45719"/>
          </a:xfrm>
        </p:spPr>
        <p:txBody>
          <a:bodyPr/>
          <a:lstStyle/>
          <a:p>
            <a:r>
              <a:rPr lang="en-US" sz="1800" b="1" dirty="0">
                <a:latin typeface="Calibri" panose="020F0502020204030204" pitchFamily="34" charset="0"/>
                <a:cs typeface="Calibri" panose="020F0502020204030204" pitchFamily="34" charset="0"/>
              </a:rPr>
              <a:t>What is required from me if a member of staff notifies their pregnancy to me?</a:t>
            </a:r>
          </a:p>
          <a:p>
            <a:pPr algn="just" fontAlgn="auto">
              <a:spcAft>
                <a:spcPts val="0"/>
              </a:spcAft>
            </a:pPr>
            <a:r>
              <a:rPr lang="en-GB" sz="1000" dirty="0">
                <a:latin typeface="Calibri" panose="020F0502020204030204" pitchFamily="34" charset="0"/>
                <a:cs typeface="Calibri" panose="020F0502020204030204" pitchFamily="34" charset="0"/>
              </a:rPr>
              <a:t>A member of staff must inform the University, </a:t>
            </a:r>
            <a:r>
              <a:rPr lang="en-GB" sz="1000" b="1" i="1" dirty="0">
                <a:latin typeface="Calibri" panose="020F0502020204030204" pitchFamily="34" charset="0"/>
                <a:cs typeface="Calibri" panose="020F0502020204030204" pitchFamily="34" charset="0"/>
              </a:rPr>
              <a:t>no later than the end of the fifteenth week before the expected week of childbirth</a:t>
            </a:r>
            <a:r>
              <a:rPr lang="en-GB" sz="1000" dirty="0">
                <a:latin typeface="Calibri" panose="020F0502020204030204" pitchFamily="34" charset="0"/>
                <a:cs typeface="Calibri" panose="020F0502020204030204" pitchFamily="34" charset="0"/>
              </a:rPr>
              <a:t>, of the following:</a:t>
            </a:r>
          </a:p>
          <a:p>
            <a:pPr marL="628650" lvl="1" indent="-171450" algn="just">
              <a:buFont typeface="Wingdings" panose="05000000000000000000" pitchFamily="2" charset="2"/>
              <a:buChar char="q"/>
            </a:pPr>
            <a:r>
              <a:rPr lang="en-GB" sz="1000" dirty="0">
                <a:latin typeface="Calibri" panose="020F0502020204030204" pitchFamily="34" charset="0"/>
                <a:cs typeface="Calibri" panose="020F0502020204030204" pitchFamily="34" charset="0"/>
              </a:rPr>
              <a:t>that she are pregnant;</a:t>
            </a:r>
          </a:p>
          <a:p>
            <a:pPr marL="628650" lvl="1" indent="-171450" algn="just">
              <a:buFont typeface="Wingdings" panose="05000000000000000000" pitchFamily="2" charset="2"/>
              <a:buChar char="q"/>
            </a:pPr>
            <a:r>
              <a:rPr lang="en-GB" sz="1000" dirty="0">
                <a:latin typeface="Calibri" panose="020F0502020204030204" pitchFamily="34" charset="0"/>
                <a:cs typeface="Calibri" panose="020F0502020204030204" pitchFamily="34" charset="0"/>
              </a:rPr>
              <a:t>the week the baby is expected to be born (EWC); and when they want the maternity leave to start</a:t>
            </a:r>
          </a:p>
          <a:p>
            <a:r>
              <a:rPr lang="en-GB" sz="1000" dirty="0">
                <a:latin typeface="Calibri" panose="020F0502020204030204" pitchFamily="34" charset="0"/>
                <a:cs typeface="Calibri" panose="020F0502020204030204" pitchFamily="34" charset="0"/>
              </a:rPr>
              <a:t>It is common for expectant mothers to notify their pregnancy informally before this – if you are notified of a pregnancy you should firstly offer congratulations and support.  Pregnancy and the announcement of it is very personal, ensure you maintain confidentiality around this, speak with the employee and find out how and when they wish to share their news with their colleagues and support them in doing this.</a:t>
            </a:r>
          </a:p>
          <a:p>
            <a:r>
              <a:rPr lang="en-GB" sz="1200" b="1" i="1" dirty="0">
                <a:latin typeface="Calibri" panose="020F0502020204030204" pitchFamily="34" charset="0"/>
                <a:cs typeface="Calibri" panose="020F0502020204030204" pitchFamily="34" charset="0"/>
              </a:rPr>
              <a:t>Essential Steps:</a:t>
            </a:r>
          </a:p>
          <a:p>
            <a:pPr marL="685800" lvl="1" indent="-228600">
              <a:buFont typeface="+mj-lt"/>
              <a:buAutoNum type="arabicPeriod"/>
            </a:pPr>
            <a:r>
              <a:rPr lang="en-GB" sz="1000" dirty="0">
                <a:latin typeface="Calibri" panose="020F0502020204030204" pitchFamily="34" charset="0"/>
                <a:cs typeface="Calibri" panose="020F0502020204030204" pitchFamily="34" charset="0"/>
              </a:rPr>
              <a:t>Provide the employee to the </a:t>
            </a:r>
            <a:r>
              <a:rPr lang="en-GB" sz="1000" dirty="0">
                <a:latin typeface="Calibri" panose="020F0502020204030204" pitchFamily="34" charset="0"/>
                <a:cs typeface="Calibri" panose="020F0502020204030204" pitchFamily="34" charset="0"/>
                <a:hlinkClick r:id="rId2"/>
              </a:rPr>
              <a:t>Maternity Leave Procedure</a:t>
            </a:r>
            <a:r>
              <a:rPr lang="en-GB" sz="1000" dirty="0">
                <a:latin typeface="Calibri" panose="020F0502020204030204" pitchFamily="34" charset="0"/>
                <a:cs typeface="Calibri" panose="020F0502020204030204" pitchFamily="34" charset="0"/>
              </a:rPr>
              <a:t> and the </a:t>
            </a:r>
            <a:r>
              <a:rPr lang="en-GB" sz="1000" dirty="0">
                <a:latin typeface="Calibri" panose="020F0502020204030204" pitchFamily="34" charset="0"/>
                <a:cs typeface="Calibri" panose="020F0502020204030204" pitchFamily="34" charset="0"/>
                <a:hlinkClick r:id="rId3"/>
              </a:rPr>
              <a:t>Guidance for Expectant Mothers </a:t>
            </a:r>
            <a:r>
              <a:rPr lang="en-GB" sz="1000" dirty="0">
                <a:latin typeface="Calibri" panose="020F0502020204030204" pitchFamily="34" charset="0"/>
                <a:cs typeface="Calibri" panose="020F0502020204030204" pitchFamily="34" charset="0"/>
              </a:rPr>
              <a:t>.</a:t>
            </a:r>
          </a:p>
          <a:p>
            <a:pPr marL="685800" lvl="1" indent="-228600">
              <a:buFont typeface="+mj-lt"/>
              <a:buAutoNum type="arabicPeriod"/>
            </a:pPr>
            <a:r>
              <a:rPr lang="en-GB" sz="1000" dirty="0">
                <a:latin typeface="Calibri" panose="020F0502020204030204" pitchFamily="34" charset="0"/>
                <a:cs typeface="Calibri" panose="020F0502020204030204" pitchFamily="34" charset="0"/>
              </a:rPr>
              <a:t>Informally discuss proposed plans regarding maternity leave regarding commencement date and duration of leave </a:t>
            </a:r>
            <a:r>
              <a:rPr lang="en-GB" sz="1000" i="1" dirty="0">
                <a:latin typeface="Calibri" panose="020F0502020204030204" pitchFamily="34" charset="0"/>
                <a:cs typeface="Calibri" panose="020F0502020204030204" pitchFamily="34" charset="0"/>
              </a:rPr>
              <a:t>(all staff are entitled to 52 weeks maternity leave provided their contract extends the whole duration of leave).  </a:t>
            </a:r>
            <a:r>
              <a:rPr lang="en-GB" sz="1000" dirty="0">
                <a:latin typeface="Calibri" panose="020F0502020204030204" pitchFamily="34" charset="0"/>
                <a:cs typeface="Calibri" panose="020F0502020204030204" pitchFamily="34" charset="0"/>
              </a:rPr>
              <a:t>Any conversations at this stage are subject to change.</a:t>
            </a:r>
          </a:p>
          <a:p>
            <a:pPr marL="685800" lvl="1" indent="-228600">
              <a:buFont typeface="+mj-lt"/>
              <a:buAutoNum type="arabicPeriod"/>
            </a:pPr>
            <a:r>
              <a:rPr lang="en-GB" sz="1000" dirty="0">
                <a:latin typeface="Calibri" panose="020F0502020204030204" pitchFamily="34" charset="0"/>
                <a:cs typeface="Calibri" panose="020F0502020204030204" pitchFamily="34" charset="0"/>
              </a:rPr>
              <a:t>Carry out a pregnancy risk assessment – full guidance and templates are available on the </a:t>
            </a:r>
            <a:r>
              <a:rPr lang="en-GB" sz="1000" dirty="0">
                <a:latin typeface="Calibri" panose="020F0502020204030204" pitchFamily="34" charset="0"/>
                <a:cs typeface="Calibri" panose="020F0502020204030204" pitchFamily="34" charset="0"/>
                <a:hlinkClick r:id="rId3"/>
              </a:rPr>
              <a:t>New and Expectant Mothers Guidance</a:t>
            </a:r>
            <a:r>
              <a:rPr lang="en-GB" sz="1000" dirty="0">
                <a:latin typeface="Calibri" panose="020F0502020204030204" pitchFamily="34" charset="0"/>
                <a:cs typeface="Calibri" panose="020F0502020204030204" pitchFamily="34" charset="0"/>
              </a:rPr>
              <a:t>, should you need any assistance with this liaise directly with Safety Services.  Continue to assess the risks throughout the pregnancy.  It would be good practice to schedule routine meetings with the employee to “check in” with them and how they are managing at work throughout the pregnancy - ensure they are aware to advise you as a matter of urgency if they are experiencing difficulties or there are health and safety concerns related to the nature of work, to allow the University the opportunity to address any work-related issues. Line Managers and Supervisors have day-to-day responsibility to ensure adequate controls are in place and are used, and for ensuring that individual risk assessments are carried out in conjunction with the expectant mother, </a:t>
            </a:r>
            <a:r>
              <a:rPr lang="en-GB" sz="1000" i="1" dirty="0">
                <a:latin typeface="Calibri" panose="020F0502020204030204" pitchFamily="34" charset="0"/>
                <a:cs typeface="Calibri" panose="020F0502020204030204" pitchFamily="34" charset="0"/>
              </a:rPr>
              <a:t>and that the appropriate level of confidentiality is maintained. </a:t>
            </a:r>
            <a:endParaRPr lang="en-GB" sz="1000" dirty="0">
              <a:latin typeface="Calibri" panose="020F0502020204030204" pitchFamily="34" charset="0"/>
              <a:cs typeface="Calibri" panose="020F0502020204030204" pitchFamily="34" charset="0"/>
            </a:endParaRPr>
          </a:p>
          <a:p>
            <a:pPr marL="685800" lvl="1" indent="-228600">
              <a:buFont typeface="+mj-lt"/>
              <a:buAutoNum type="arabicPeriod"/>
            </a:pPr>
            <a:r>
              <a:rPr lang="en-GB" sz="1000" dirty="0">
                <a:latin typeface="Calibri" panose="020F0502020204030204" pitchFamily="34" charset="0"/>
                <a:cs typeface="Calibri" panose="020F0502020204030204" pitchFamily="34" charset="0"/>
              </a:rPr>
              <a:t>Consider how you might resource the role during the maternity leave period.  Discuss this with HR should you need to. A Maternity Cover Fund is in place that provides assistance to Schools and Directorates to ensure that the essential work of all members of staff who take maternity leave is covered so that they can enjoy anxiety-free maternity leave. More details on the fund is available </a:t>
            </a:r>
            <a:r>
              <a:rPr lang="en-GB" sz="1000" dirty="0">
                <a:latin typeface="Calibri" panose="020F0502020204030204" pitchFamily="34" charset="0"/>
                <a:cs typeface="Calibri" panose="020F0502020204030204" pitchFamily="34" charset="0"/>
                <a:hlinkClick r:id="rId4"/>
              </a:rPr>
              <a:t>here</a:t>
            </a:r>
            <a:r>
              <a:rPr lang="en-GB" sz="1000" dirty="0">
                <a:latin typeface="Calibri" panose="020F0502020204030204" pitchFamily="34" charset="0"/>
                <a:cs typeface="Calibri" panose="020F0502020204030204" pitchFamily="34" charset="0"/>
              </a:rPr>
              <a:t> – ensure you apply for this in line with the procedure.</a:t>
            </a:r>
          </a:p>
          <a:p>
            <a:pPr marL="685800" lvl="1" indent="-228600">
              <a:buFont typeface="+mj-lt"/>
              <a:buAutoNum type="arabicPeriod"/>
            </a:pPr>
            <a:r>
              <a:rPr lang="en-GB" sz="1000" dirty="0">
                <a:latin typeface="Calibri" panose="020F0502020204030204" pitchFamily="34" charset="0"/>
                <a:cs typeface="Calibri" panose="020F0502020204030204" pitchFamily="34" charset="0"/>
              </a:rPr>
              <a:t>Ensure your employee formally notifies HR of their pregnancy on the </a:t>
            </a:r>
            <a:r>
              <a:rPr lang="en-GB" sz="1000" dirty="0">
                <a:latin typeface="Calibri" panose="020F0502020204030204" pitchFamily="34" charset="0"/>
                <a:cs typeface="Calibri" panose="020F0502020204030204" pitchFamily="34" charset="0"/>
                <a:hlinkClick r:id="rId5"/>
              </a:rPr>
              <a:t>Maternity Notification Form</a:t>
            </a:r>
            <a:r>
              <a:rPr lang="en-GB" sz="1000" dirty="0">
                <a:latin typeface="Calibri" panose="020F0502020204030204" pitchFamily="34" charset="0"/>
                <a:cs typeface="Calibri" panose="020F0502020204030204" pitchFamily="34" charset="0"/>
              </a:rPr>
              <a:t>.  You will be required to sign this form to approve any annual leave also being taken. A member of staff is expected, where possible, to take their full annual leave entitlement in a particular leave year.  However, should this not be possible due to maternity leave arrangements, the employee will be able to carry over up to the full complement of leave (42 days) to the next leave year, the scheduling of which must be taken by agreement with you. Annual leave may be taken at the end of OML, (where AML is not taken) or at the end of AML</a:t>
            </a:r>
          </a:p>
          <a:p>
            <a:r>
              <a:rPr lang="en-GB" sz="1200" b="1" dirty="0">
                <a:latin typeface="Calibri" panose="020F0502020204030204" pitchFamily="34" charset="0"/>
                <a:cs typeface="Calibri" panose="020F0502020204030204" pitchFamily="34" charset="0"/>
              </a:rPr>
              <a:t>ACADEMIC / RESEARCH STAFF CONSIDERATIONS</a:t>
            </a:r>
          </a:p>
          <a:p>
            <a:r>
              <a:rPr lang="en-GB" sz="1000" dirty="0">
                <a:latin typeface="Calibri" panose="020F0502020204030204" pitchFamily="34" charset="0"/>
                <a:cs typeface="Calibri" panose="020F0502020204030204" pitchFamily="34" charset="0"/>
              </a:rPr>
              <a:t>If your employee is on a fixed term contract they will have the same entitlements to pay and leave providing they meet the qualifying criteria. If their fixed term contract ends during their maternity leave and is not renewed, the entitlement to the enhanced University maternity pay will cease but SMP will continue to be paid.  </a:t>
            </a:r>
          </a:p>
          <a:p>
            <a:r>
              <a:rPr lang="en-GB" sz="1000" dirty="0">
                <a:latin typeface="Calibri" panose="020F0502020204030204" pitchFamily="34" charset="0"/>
                <a:cs typeface="Calibri" panose="020F0502020204030204" pitchFamily="34" charset="0"/>
              </a:rPr>
              <a:t>Some funding bodies are prepared to suspend or extend grants to allow for maternity leave. The Principal Investigator should check the terms and conditions of the Grant with                                                                                         Research Finance.</a:t>
            </a:r>
          </a:p>
          <a:p>
            <a:r>
              <a:rPr lang="en-GB" sz="1000" dirty="0">
                <a:latin typeface="Calibri" panose="020F0502020204030204" pitchFamily="34" charset="0"/>
                <a:cs typeface="Calibri" panose="020F0502020204030204" pitchFamily="34" charset="0"/>
              </a:rPr>
              <a:t>Academics returning from maternity leave are entitled to a teaching free semester so that they can allocate time to re-gaining research momentum.  In light of this please ensure you plan                                                                 accordingly when resourcing the role.</a:t>
            </a:r>
          </a:p>
          <a:p>
            <a:pPr lvl="1"/>
            <a:endParaRPr lang="en-GB" sz="1000" dirty="0"/>
          </a:p>
          <a:p>
            <a:pPr marL="685800" lvl="1" indent="-228600">
              <a:buFont typeface="+mj-lt"/>
              <a:buAutoNum type="arabicPeriod"/>
            </a:pPr>
            <a:endParaRPr lang="en-GB" sz="1000" dirty="0"/>
          </a:p>
          <a:p>
            <a:endParaRPr lang="en-GB" sz="1000" dirty="0"/>
          </a:p>
          <a:p>
            <a:endParaRPr lang="en-GB" sz="1000" dirty="0"/>
          </a:p>
          <a:p>
            <a:endParaRPr lang="en-GB" sz="1800" dirty="0"/>
          </a:p>
          <a:p>
            <a:endParaRPr lang="en-US" sz="1800" dirty="0"/>
          </a:p>
          <a:p>
            <a:endParaRPr lang="en-US" sz="1800" dirty="0"/>
          </a:p>
          <a:p>
            <a:endParaRPr lang="en-US" sz="1800" dirty="0"/>
          </a:p>
        </p:txBody>
      </p:sp>
    </p:spTree>
    <p:extLst>
      <p:ext uri="{BB962C8B-B14F-4D97-AF65-F5344CB8AC3E}">
        <p14:creationId xmlns:p14="http://schemas.microsoft.com/office/powerpoint/2010/main" val="9303307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Rectangle 1"/>
          <p:cNvSpPr/>
          <p:nvPr/>
        </p:nvSpPr>
        <p:spPr>
          <a:xfrm>
            <a:off x="0" y="0"/>
            <a:ext cx="12192000" cy="886900"/>
          </a:xfrm>
          <a:prstGeom prst="rect">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 name="Text Placeholder 2"/>
          <p:cNvSpPr>
            <a:spLocks noGrp="1"/>
          </p:cNvSpPr>
          <p:nvPr>
            <p:ph type="body" sz="quarter" idx="12"/>
          </p:nvPr>
        </p:nvSpPr>
        <p:spPr>
          <a:xfrm>
            <a:off x="206995" y="280132"/>
            <a:ext cx="6228973" cy="999934"/>
          </a:xfrm>
        </p:spPr>
        <p:txBody>
          <a:bodyPr/>
          <a:lstStyle/>
          <a:p>
            <a:r>
              <a:rPr lang="en-US" sz="3600" dirty="0">
                <a:solidFill>
                  <a:schemeClr val="bg1"/>
                </a:solidFill>
              </a:rPr>
              <a:t>DURING Maternity Leave</a:t>
            </a:r>
          </a:p>
        </p:txBody>
      </p:sp>
      <p:sp>
        <p:nvSpPr>
          <p:cNvPr id="6" name="Text Placeholder 3"/>
          <p:cNvSpPr>
            <a:spLocks noGrp="1"/>
          </p:cNvSpPr>
          <p:nvPr>
            <p:ph type="body" sz="quarter" idx="13"/>
          </p:nvPr>
        </p:nvSpPr>
        <p:spPr>
          <a:xfrm>
            <a:off x="44358" y="886900"/>
            <a:ext cx="5228541" cy="5758546"/>
          </a:xfrm>
        </p:spPr>
        <p:txBody>
          <a:bodyPr/>
          <a:lstStyle/>
          <a:p>
            <a:r>
              <a:rPr lang="en-US" sz="1800" b="1" dirty="0"/>
              <a:t>Offer support to your employee during pregnancy by:</a:t>
            </a:r>
          </a:p>
          <a:p>
            <a:pPr marL="171450" indent="-171450">
              <a:buFont typeface="Arial" panose="020B0604020202020204" pitchFamily="34" charset="0"/>
              <a:buChar char="•"/>
            </a:pPr>
            <a:r>
              <a:rPr lang="en-GB" sz="1100" dirty="0">
                <a:latin typeface="Calibri" panose="020F0502020204030204" pitchFamily="34" charset="0"/>
                <a:cs typeface="Calibri" panose="020F0502020204030204" pitchFamily="34" charset="0"/>
              </a:rPr>
              <a:t>Your employee will require time off to attend antenatal appointments.  All pregnant employees have a statutory right to paid time off to attend these appointments and may not be in a position to provide much notice for all appointments depending on the circumstances.  Have a conversation with your employee regarding forthcoming appointments to plan appropriately. </a:t>
            </a:r>
          </a:p>
          <a:p>
            <a:pPr marL="171450" indent="-171450">
              <a:buFont typeface="Arial" panose="020B0604020202020204" pitchFamily="34" charset="0"/>
              <a:buChar char="•"/>
            </a:pPr>
            <a:r>
              <a:rPr lang="en-GB" sz="1100" dirty="0">
                <a:latin typeface="Calibri" panose="020F0502020204030204" pitchFamily="34" charset="0"/>
                <a:cs typeface="Calibri" panose="020F0502020204030204" pitchFamily="34" charset="0"/>
              </a:rPr>
              <a:t>Encourage your employee to take rest and lunch breaks. </a:t>
            </a:r>
          </a:p>
          <a:p>
            <a:pPr marL="171450" indent="-171450">
              <a:buFont typeface="Arial" panose="020B0604020202020204" pitchFamily="34" charset="0"/>
              <a:buChar char="•"/>
            </a:pPr>
            <a:r>
              <a:rPr lang="en-GB" sz="1100" dirty="0">
                <a:latin typeface="Calibri" panose="020F0502020204030204" pitchFamily="34" charset="0"/>
                <a:cs typeface="Calibri" panose="020F0502020204030204" pitchFamily="34" charset="0"/>
              </a:rPr>
              <a:t>Make arrangements for maternity cover as soon as possible and communicate your plans with your staff member, including them in decisions wherever possible.  </a:t>
            </a:r>
          </a:p>
          <a:p>
            <a:pPr marL="171450" indent="-171450">
              <a:buFont typeface="Arial" panose="020B0604020202020204" pitchFamily="34" charset="0"/>
              <a:buChar char="•"/>
            </a:pPr>
            <a:r>
              <a:rPr lang="en-GB" sz="1100" dirty="0">
                <a:latin typeface="Calibri" panose="020F0502020204030204" pitchFamily="34" charset="0"/>
                <a:cs typeface="Calibri" panose="020F0502020204030204" pitchFamily="34" charset="0"/>
              </a:rPr>
              <a:t>Be supportive of your employee during their pregnancy and understand that plans are subject to change regarding leave dates.  Your employee can change their maternity commencement date provided they give 28 days notice of doing so.</a:t>
            </a:r>
          </a:p>
          <a:p>
            <a:pPr marL="171450" indent="-171450">
              <a:buFont typeface="Arial" panose="020B0604020202020204" pitchFamily="34" charset="0"/>
              <a:buChar char="•"/>
            </a:pPr>
            <a:r>
              <a:rPr lang="en-GB" sz="1100" dirty="0">
                <a:latin typeface="Calibri" panose="020F0502020204030204" pitchFamily="34" charset="0"/>
                <a:cs typeface="Calibri" panose="020F0502020204030204" pitchFamily="34" charset="0"/>
              </a:rPr>
              <a:t>Sickness is common during pregnancy, record pregnancy related sickness as such on the absence maintenance system as this does not count towards absence thresholds.  Offer support to your employee if they are frequently absent due to sickness.  If your employee is absent due to pregnancy related illness in the 4 weeks before the expected week of confinement the employees maternity leave will automatically commence.</a:t>
            </a:r>
          </a:p>
          <a:p>
            <a:pPr marL="171450" indent="-171450">
              <a:buFont typeface="Arial" panose="020B0604020202020204" pitchFamily="34" charset="0"/>
              <a:buChar char="•"/>
            </a:pPr>
            <a:r>
              <a:rPr lang="en-GB" sz="1100" dirty="0">
                <a:latin typeface="Calibri" panose="020F0502020204030204" pitchFamily="34" charset="0"/>
                <a:cs typeface="Calibri" panose="020F0502020204030204" pitchFamily="34" charset="0"/>
              </a:rPr>
              <a:t>Ask your employee about contact arrangements when they will be on maternity leave. It is good practice to maintain “reasonable contact” with your staff member whilst they are on leave.</a:t>
            </a:r>
            <a:r>
              <a:rPr lang="en-GB" sz="1100" i="1" dirty="0">
                <a:latin typeface="Calibri" panose="020F0502020204030204" pitchFamily="34" charset="0"/>
                <a:cs typeface="Calibri" panose="020F0502020204030204" pitchFamily="34" charset="0"/>
              </a:rPr>
              <a:t> </a:t>
            </a:r>
            <a:r>
              <a:rPr lang="en-GB" sz="1100" dirty="0">
                <a:latin typeface="Calibri" panose="020F0502020204030204" pitchFamily="34" charset="0"/>
                <a:cs typeface="Calibri" panose="020F0502020204030204" pitchFamily="34" charset="0"/>
              </a:rPr>
              <a:t>Things to consider would be frequency of contact, updates to be informed about, who would initiate the routine contact and how (e.g. a phone call or email).  It is what works best for the both of you.  If your employee requests no contact during her maternity leave, you have a duty to keep her informed about any major changes to her working environment, e.g. restructure. The University is entitled to make reasonable contact for a number of reasons, such as to help plan and to discuss arrangements for return to work.</a:t>
            </a:r>
          </a:p>
          <a:p>
            <a:pPr marL="171450" indent="-171450">
              <a:buFont typeface="Arial" panose="020B0604020202020204" pitchFamily="34" charset="0"/>
              <a:buChar char="•"/>
            </a:pPr>
            <a:endParaRPr lang="en-GB" sz="1000" dirty="0"/>
          </a:p>
          <a:p>
            <a:endParaRPr lang="en-GB" sz="1000" dirty="0"/>
          </a:p>
          <a:p>
            <a:endParaRPr lang="en-GB" sz="1400" b="1" dirty="0"/>
          </a:p>
          <a:p>
            <a:endParaRPr lang="en-GB" sz="1400" b="1" dirty="0"/>
          </a:p>
          <a:p>
            <a:endParaRPr lang="en-GB" sz="1400" b="1" dirty="0"/>
          </a:p>
          <a:p>
            <a:endParaRPr lang="en-US" sz="1800" dirty="0"/>
          </a:p>
          <a:p>
            <a:endParaRPr lang="en-US" sz="1800" dirty="0"/>
          </a:p>
          <a:p>
            <a:endParaRPr lang="en-US" sz="1800" dirty="0"/>
          </a:p>
        </p:txBody>
      </p:sp>
      <p:sp>
        <p:nvSpPr>
          <p:cNvPr id="5" name="TextBox 4"/>
          <p:cNvSpPr txBox="1"/>
          <p:nvPr/>
        </p:nvSpPr>
        <p:spPr>
          <a:xfrm>
            <a:off x="5376397" y="856932"/>
            <a:ext cx="6283922" cy="5047536"/>
          </a:xfrm>
          <a:prstGeom prst="rect">
            <a:avLst/>
          </a:prstGeom>
          <a:noFill/>
        </p:spPr>
        <p:txBody>
          <a:bodyPr wrap="square" rtlCol="0">
            <a:spAutoFit/>
          </a:bodyPr>
          <a:lstStyle/>
          <a:p>
            <a:pPr marL="0" indent="0">
              <a:buNone/>
            </a:pPr>
            <a:r>
              <a:rPr lang="en-GB" b="1" dirty="0"/>
              <a:t>KIT Days</a:t>
            </a:r>
          </a:p>
          <a:p>
            <a:pPr marL="0" indent="0">
              <a:buNone/>
            </a:pPr>
            <a:r>
              <a:rPr lang="en-GB" sz="1100" dirty="0"/>
              <a:t>KIT days exist to allow new mothers to work for a period of up to 10 days during their maternity leave without loss of MA/SMP. They can be used on an individual basis or as blocks but are to be used by agreement in advance.</a:t>
            </a:r>
          </a:p>
          <a:p>
            <a:pPr marL="0" indent="0">
              <a:buNone/>
            </a:pPr>
            <a:endParaRPr lang="en-GB" sz="1100" dirty="0"/>
          </a:p>
          <a:p>
            <a:pPr marL="0" indent="0">
              <a:buNone/>
            </a:pPr>
            <a:r>
              <a:rPr lang="en-US" sz="1100" dirty="0"/>
              <a:t>There is no obligation for the employee to use a KIT day.  Payment for KIT days are at a full day</a:t>
            </a:r>
            <a:r>
              <a:rPr lang="en-US" sz="1100" strike="sngStrike" dirty="0"/>
              <a:t>s</a:t>
            </a:r>
            <a:r>
              <a:rPr lang="en-US" sz="1100" dirty="0"/>
              <a:t> salary (inclusive of any SMP/MA Payments).  Examples of what a KIT day could be used for for include:</a:t>
            </a:r>
          </a:p>
          <a:p>
            <a:pPr marL="742950" lvl="1" indent="-285750">
              <a:buFont typeface="Arial" panose="020B0604020202020204" pitchFamily="34" charset="0"/>
              <a:buChar char="•"/>
            </a:pPr>
            <a:r>
              <a:rPr lang="en-US" sz="1100" dirty="0"/>
              <a:t>Departmental away days;</a:t>
            </a:r>
          </a:p>
          <a:p>
            <a:pPr marL="742950" lvl="1" indent="-285750">
              <a:buFont typeface="Arial" panose="020B0604020202020204" pitchFamily="34" charset="0"/>
              <a:buChar char="•"/>
            </a:pPr>
            <a:r>
              <a:rPr lang="en-US" sz="1100" dirty="0"/>
              <a:t>Attend conferences;</a:t>
            </a:r>
          </a:p>
          <a:p>
            <a:pPr marL="742950" lvl="1" indent="-285750">
              <a:buFont typeface="Arial" panose="020B0604020202020204" pitchFamily="34" charset="0"/>
              <a:buChar char="•"/>
            </a:pPr>
            <a:r>
              <a:rPr lang="en-US" sz="1100" dirty="0"/>
              <a:t>Training days;</a:t>
            </a:r>
          </a:p>
          <a:p>
            <a:pPr marL="742950" lvl="1" indent="-285750">
              <a:buFont typeface="Arial" panose="020B0604020202020204" pitchFamily="34" charset="0"/>
              <a:buChar char="•"/>
            </a:pPr>
            <a:r>
              <a:rPr lang="en-US" sz="1100" dirty="0"/>
              <a:t>Phasing return </a:t>
            </a:r>
            <a:r>
              <a:rPr lang="en-US" sz="1100" dirty="0" err="1"/>
              <a:t>etc</a:t>
            </a:r>
            <a:endParaRPr lang="en-US" sz="1100" dirty="0"/>
          </a:p>
          <a:p>
            <a:pPr lvl="1"/>
            <a:endParaRPr lang="en-US" sz="1100" dirty="0"/>
          </a:p>
          <a:p>
            <a:r>
              <a:rPr lang="en-GB" sz="1100" dirty="0"/>
              <a:t>Consider if you have any essential events that occur during your employees maternity leave and discuss if they wish to attend.  A record should be retained and HR informed to make the necessary payment to the employee.</a:t>
            </a:r>
          </a:p>
          <a:p>
            <a:endParaRPr lang="en-GB" sz="1100" dirty="0"/>
          </a:p>
          <a:p>
            <a:pPr marL="0" indent="0">
              <a:buNone/>
            </a:pPr>
            <a:r>
              <a:rPr lang="en-US" b="1" dirty="0"/>
              <a:t>Preparing and planning for return to work</a:t>
            </a:r>
          </a:p>
          <a:p>
            <a:pPr marL="0" indent="0">
              <a:buNone/>
            </a:pPr>
            <a:r>
              <a:rPr lang="en-GB" sz="1100" dirty="0"/>
              <a:t>If your employee wants to return to work from Maternity Leave either earlier or later than first agreed, they must give the University 8 weeks' written notice of the date on which they want to return to work.</a:t>
            </a:r>
          </a:p>
          <a:p>
            <a:pPr marL="0" indent="0">
              <a:buNone/>
            </a:pPr>
            <a:endParaRPr lang="en-GB" sz="1100" dirty="0"/>
          </a:p>
          <a:p>
            <a:pPr marL="0" indent="0">
              <a:buNone/>
            </a:pPr>
            <a:r>
              <a:rPr lang="en-US" sz="1100" dirty="0"/>
              <a:t>It is understood that returning to work after a long period of absence, and having gone through a period of personal change in their lives, can be daunting.  To alleviate worries and help facilitate a smooth transition you should have a discussion with your employee in preparation for their return; items to cover could be:</a:t>
            </a:r>
          </a:p>
          <a:p>
            <a:pPr marL="0" indent="0">
              <a:buNone/>
            </a:pPr>
            <a:endParaRPr lang="en-US" sz="1100" dirty="0"/>
          </a:p>
          <a:p>
            <a:pPr marL="171450" indent="-171450">
              <a:buFont typeface="Arial" panose="020B0604020202020204" pitchFamily="34" charset="0"/>
              <a:buChar char="•"/>
            </a:pPr>
            <a:r>
              <a:rPr lang="en-US" sz="1100" dirty="0"/>
              <a:t>Does the employee need anything for their return from the Department?</a:t>
            </a:r>
          </a:p>
          <a:p>
            <a:pPr marL="171450" indent="-171450">
              <a:buFont typeface="Arial" panose="020B0604020202020204" pitchFamily="34" charset="0"/>
              <a:buChar char="•"/>
            </a:pPr>
            <a:r>
              <a:rPr lang="en-US" sz="1100" dirty="0"/>
              <a:t>Does the employee have any preference on how their first few days will be </a:t>
            </a:r>
            <a:r>
              <a:rPr lang="en-US" sz="1100" dirty="0" err="1"/>
              <a:t>organised</a:t>
            </a:r>
            <a:r>
              <a:rPr lang="en-US" sz="1100" dirty="0"/>
              <a:t>? </a:t>
            </a:r>
            <a:r>
              <a:rPr lang="en-US" sz="1100" dirty="0" err="1"/>
              <a:t>Etc</a:t>
            </a:r>
            <a:endParaRPr lang="en-US" sz="1100" dirty="0"/>
          </a:p>
          <a:p>
            <a:endParaRPr lang="en-GB" sz="1100" dirty="0"/>
          </a:p>
          <a:p>
            <a:endParaRPr lang="en-GB" sz="1100" dirty="0"/>
          </a:p>
        </p:txBody>
      </p:sp>
    </p:spTree>
    <p:extLst>
      <p:ext uri="{BB962C8B-B14F-4D97-AF65-F5344CB8AC3E}">
        <p14:creationId xmlns:p14="http://schemas.microsoft.com/office/powerpoint/2010/main" val="51936610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Rectangle 1"/>
          <p:cNvSpPr/>
          <p:nvPr/>
        </p:nvSpPr>
        <p:spPr>
          <a:xfrm>
            <a:off x="0" y="-1"/>
            <a:ext cx="12192000" cy="1280067"/>
          </a:xfrm>
          <a:prstGeom prst="rect">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indent="0">
              <a:buNone/>
            </a:pPr>
            <a:endParaRPr lang="en-US" sz="1100" b="1" i="1" dirty="0"/>
          </a:p>
        </p:txBody>
      </p:sp>
      <p:sp>
        <p:nvSpPr>
          <p:cNvPr id="4" name="Text Placeholder 2"/>
          <p:cNvSpPr>
            <a:spLocks noGrp="1"/>
          </p:cNvSpPr>
          <p:nvPr>
            <p:ph type="body" sz="quarter" idx="12"/>
          </p:nvPr>
        </p:nvSpPr>
        <p:spPr>
          <a:xfrm>
            <a:off x="206995" y="280132"/>
            <a:ext cx="6228973" cy="999934"/>
          </a:xfrm>
        </p:spPr>
        <p:txBody>
          <a:bodyPr/>
          <a:lstStyle/>
          <a:p>
            <a:r>
              <a:rPr lang="en-US" sz="3600" dirty="0">
                <a:solidFill>
                  <a:schemeClr val="bg1"/>
                </a:solidFill>
              </a:rPr>
              <a:t>AFTER Maternity Leave</a:t>
            </a:r>
          </a:p>
        </p:txBody>
      </p:sp>
      <p:sp>
        <p:nvSpPr>
          <p:cNvPr id="6" name="Text Placeholder 3"/>
          <p:cNvSpPr>
            <a:spLocks noGrp="1"/>
          </p:cNvSpPr>
          <p:nvPr>
            <p:ph type="body" sz="quarter" idx="13"/>
          </p:nvPr>
        </p:nvSpPr>
        <p:spPr>
          <a:xfrm>
            <a:off x="99730" y="939434"/>
            <a:ext cx="12092270" cy="5918566"/>
          </a:xfrm>
        </p:spPr>
        <p:txBody>
          <a:bodyPr/>
          <a:lstStyle/>
          <a:p>
            <a:endParaRPr lang="en-GB" sz="1000" dirty="0"/>
          </a:p>
          <a:p>
            <a:endParaRPr lang="en-US" sz="1800" dirty="0"/>
          </a:p>
        </p:txBody>
      </p:sp>
      <p:sp>
        <p:nvSpPr>
          <p:cNvPr id="7" name="Text Placeholder 3"/>
          <p:cNvSpPr txBox="1">
            <a:spLocks/>
          </p:cNvSpPr>
          <p:nvPr/>
        </p:nvSpPr>
        <p:spPr>
          <a:xfrm>
            <a:off x="1" y="1280066"/>
            <a:ext cx="4640752" cy="5759626"/>
          </a:xfrm>
          <a:prstGeom prst="rect">
            <a:avLst/>
          </a:prstGeom>
        </p:spPr>
        <p:txBody>
          <a:bodyPr/>
          <a:lstStyle>
            <a:lvl1pPr marL="0" indent="0" algn="l" defTabSz="914400" rtl="0" eaLnBrk="1" latinLnBrk="0" hangingPunct="1">
              <a:lnSpc>
                <a:spcPct val="100000"/>
              </a:lnSpc>
              <a:spcBef>
                <a:spcPts val="1000"/>
              </a:spcBef>
              <a:buFontTx/>
              <a:buNone/>
              <a:defRPr sz="2100" kern="1200">
                <a:solidFill>
                  <a:schemeClr val="tx1"/>
                </a:solidFill>
                <a:latin typeface="+mn-lt"/>
                <a:ea typeface="+mn-ea"/>
                <a:cs typeface="+mn-cs"/>
              </a:defRPr>
            </a:lvl1pPr>
            <a:lvl2pPr marL="457200" indent="0" algn="l" defTabSz="914400" rtl="0" eaLnBrk="1" latinLnBrk="0" hangingPunct="1">
              <a:lnSpc>
                <a:spcPct val="90000"/>
              </a:lnSpc>
              <a:spcBef>
                <a:spcPts val="500"/>
              </a:spcBef>
              <a:buFontTx/>
              <a:buNone/>
              <a:defRPr sz="2400" kern="1200">
                <a:solidFill>
                  <a:schemeClr val="tx1"/>
                </a:solidFill>
                <a:latin typeface="+mn-lt"/>
                <a:ea typeface="+mn-ea"/>
                <a:cs typeface="+mn-cs"/>
              </a:defRPr>
            </a:lvl2pPr>
            <a:lvl3pPr marL="914400" indent="0" algn="l" defTabSz="914400" rtl="0" eaLnBrk="1" latinLnBrk="0" hangingPunct="1">
              <a:lnSpc>
                <a:spcPct val="90000"/>
              </a:lnSpc>
              <a:spcBef>
                <a:spcPts val="500"/>
              </a:spcBef>
              <a:buFontTx/>
              <a:buNone/>
              <a:defRPr sz="2000"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Tx/>
              <a:buNone/>
              <a:defRPr sz="18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Tx/>
              <a:buNone/>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fontAlgn="auto">
              <a:spcAft>
                <a:spcPts val="0"/>
              </a:spcAft>
            </a:pPr>
            <a:r>
              <a:rPr lang="en-US" sz="1800" b="1" dirty="0">
                <a:latin typeface="Calibri" panose="020F0502020204030204" pitchFamily="34" charset="0"/>
                <a:cs typeface="Calibri" panose="020F0502020204030204" pitchFamily="34" charset="0"/>
              </a:rPr>
              <a:t>Return to work interview/checklist</a:t>
            </a:r>
          </a:p>
          <a:p>
            <a:pPr algn="just" fontAlgn="auto">
              <a:spcAft>
                <a:spcPts val="0"/>
              </a:spcAft>
            </a:pPr>
            <a:r>
              <a:rPr lang="en-US" sz="1200" dirty="0">
                <a:latin typeface="Calibri" panose="020F0502020204030204" pitchFamily="34" charset="0"/>
                <a:cs typeface="Calibri" panose="020F0502020204030204" pitchFamily="34" charset="0"/>
              </a:rPr>
              <a:t>Being off on maternity leave and using annual leave entitlements could result in being away from work for upwards of 14 months – undoubtedly this is a long time.  It is important to ensure that your employee feels supported on their return from maternity leave.  A return to work interview provides a chance for you to have an open discussion about changes that have occurred whilst your employee was off and any needs they might have to aid their settling in, things to cover include:</a:t>
            </a:r>
          </a:p>
          <a:p>
            <a:pPr marL="171450" indent="-171450" algn="just">
              <a:buFont typeface="Arial" panose="020B0604020202020204" pitchFamily="34" charset="0"/>
              <a:buChar char="•"/>
            </a:pPr>
            <a:r>
              <a:rPr lang="en-US" sz="1200" dirty="0">
                <a:latin typeface="Calibri" panose="020F0502020204030204" pitchFamily="34" charset="0"/>
                <a:cs typeface="Calibri" panose="020F0502020204030204" pitchFamily="34" charset="0"/>
              </a:rPr>
              <a:t>Does the employee have any childcare issues causing concern and are they aware of the support available through the University</a:t>
            </a:r>
          </a:p>
          <a:p>
            <a:pPr marL="171450" indent="-171450" algn="just">
              <a:buFont typeface="Arial" panose="020B0604020202020204" pitchFamily="34" charset="0"/>
              <a:buChar char="•"/>
            </a:pPr>
            <a:r>
              <a:rPr lang="en-US" sz="1200" dirty="0">
                <a:latin typeface="Calibri" panose="020F0502020204030204" pitchFamily="34" charset="0"/>
                <a:cs typeface="Calibri" panose="020F0502020204030204" pitchFamily="34" charset="0"/>
              </a:rPr>
              <a:t>Are there any health issues that are still cause for concern and can be supported via OH, Counselling </a:t>
            </a:r>
            <a:r>
              <a:rPr lang="en-US" sz="1200" dirty="0" err="1">
                <a:latin typeface="Calibri" panose="020F0502020204030204" pitchFamily="34" charset="0"/>
                <a:cs typeface="Calibri" panose="020F0502020204030204" pitchFamily="34" charset="0"/>
              </a:rPr>
              <a:t>etc</a:t>
            </a:r>
            <a:endParaRPr lang="en-US" sz="1200" dirty="0">
              <a:latin typeface="Calibri" panose="020F0502020204030204" pitchFamily="34" charset="0"/>
              <a:cs typeface="Calibri" panose="020F0502020204030204" pitchFamily="34" charset="0"/>
            </a:endParaRPr>
          </a:p>
          <a:p>
            <a:pPr marL="171450" indent="-171450" algn="just">
              <a:buFont typeface="Arial" panose="020B0604020202020204" pitchFamily="34" charset="0"/>
              <a:buChar char="•"/>
            </a:pPr>
            <a:r>
              <a:rPr lang="en-US" sz="1200" dirty="0">
                <a:latin typeface="Calibri" panose="020F0502020204030204" pitchFamily="34" charset="0"/>
                <a:cs typeface="Calibri" panose="020F0502020204030204" pitchFamily="34" charset="0"/>
              </a:rPr>
              <a:t>Are there any adjustments required</a:t>
            </a:r>
          </a:p>
          <a:p>
            <a:pPr marL="171450" indent="-171450" algn="just">
              <a:buFont typeface="Arial" panose="020B0604020202020204" pitchFamily="34" charset="0"/>
              <a:buChar char="•"/>
            </a:pPr>
            <a:r>
              <a:rPr lang="en-US" sz="1200" dirty="0">
                <a:latin typeface="Calibri" panose="020F0502020204030204" pitchFamily="34" charset="0"/>
                <a:cs typeface="Calibri" panose="020F0502020204030204" pitchFamily="34" charset="0"/>
              </a:rPr>
              <a:t>Update on the role and work that has been undertaken during the leave period</a:t>
            </a:r>
          </a:p>
          <a:p>
            <a:pPr marL="171450" indent="-171450" algn="just">
              <a:buFont typeface="Arial" panose="020B0604020202020204" pitchFamily="34" charset="0"/>
              <a:buChar char="•"/>
            </a:pPr>
            <a:r>
              <a:rPr lang="en-US" sz="1200" dirty="0">
                <a:latin typeface="Calibri" panose="020F0502020204030204" pitchFamily="34" charset="0"/>
                <a:cs typeface="Calibri" panose="020F0502020204030204" pitchFamily="34" charset="0"/>
              </a:rPr>
              <a:t>Is there any training required to bring the employee back up to speed</a:t>
            </a:r>
          </a:p>
          <a:p>
            <a:pPr marL="171450" indent="-171450" algn="just">
              <a:buFont typeface="Arial" panose="020B0604020202020204" pitchFamily="34" charset="0"/>
              <a:buChar char="•"/>
            </a:pPr>
            <a:r>
              <a:rPr lang="en-US" sz="1200" dirty="0">
                <a:latin typeface="Calibri" panose="020F0502020204030204" pitchFamily="34" charset="0"/>
                <a:cs typeface="Calibri" panose="020F0502020204030204" pitchFamily="34" charset="0"/>
              </a:rPr>
              <a:t>Record KIT days worked and notify HR if these have not already been notified to ensure payment is made</a:t>
            </a:r>
          </a:p>
        </p:txBody>
      </p:sp>
      <p:sp>
        <p:nvSpPr>
          <p:cNvPr id="8" name="Text Placeholder 3"/>
          <p:cNvSpPr txBox="1">
            <a:spLocks/>
          </p:cNvSpPr>
          <p:nvPr/>
        </p:nvSpPr>
        <p:spPr>
          <a:xfrm>
            <a:off x="4740482" y="1332226"/>
            <a:ext cx="6342322" cy="5759626"/>
          </a:xfrm>
          <a:prstGeom prst="rect">
            <a:avLst/>
          </a:prstGeom>
        </p:spPr>
        <p:txBody>
          <a:bodyPr/>
          <a:lstStyle>
            <a:lvl1pPr marL="0" indent="0" algn="l" defTabSz="914400" rtl="0" eaLnBrk="1" latinLnBrk="0" hangingPunct="1">
              <a:lnSpc>
                <a:spcPct val="100000"/>
              </a:lnSpc>
              <a:spcBef>
                <a:spcPts val="1000"/>
              </a:spcBef>
              <a:buFontTx/>
              <a:buNone/>
              <a:defRPr sz="2100" kern="1200">
                <a:solidFill>
                  <a:schemeClr val="tx1"/>
                </a:solidFill>
                <a:latin typeface="+mn-lt"/>
                <a:ea typeface="+mn-ea"/>
                <a:cs typeface="+mn-cs"/>
              </a:defRPr>
            </a:lvl1pPr>
            <a:lvl2pPr marL="457200" indent="0" algn="l" defTabSz="914400" rtl="0" eaLnBrk="1" latinLnBrk="0" hangingPunct="1">
              <a:lnSpc>
                <a:spcPct val="90000"/>
              </a:lnSpc>
              <a:spcBef>
                <a:spcPts val="500"/>
              </a:spcBef>
              <a:buFontTx/>
              <a:buNone/>
              <a:defRPr sz="2400" kern="1200">
                <a:solidFill>
                  <a:schemeClr val="tx1"/>
                </a:solidFill>
                <a:latin typeface="+mn-lt"/>
                <a:ea typeface="+mn-ea"/>
                <a:cs typeface="+mn-cs"/>
              </a:defRPr>
            </a:lvl2pPr>
            <a:lvl3pPr marL="914400" indent="0" algn="l" defTabSz="914400" rtl="0" eaLnBrk="1" latinLnBrk="0" hangingPunct="1">
              <a:lnSpc>
                <a:spcPct val="90000"/>
              </a:lnSpc>
              <a:spcBef>
                <a:spcPts val="500"/>
              </a:spcBef>
              <a:buFontTx/>
              <a:buNone/>
              <a:defRPr sz="2000"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Tx/>
              <a:buNone/>
              <a:defRPr sz="18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Tx/>
              <a:buNone/>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fontAlgn="auto">
              <a:spcAft>
                <a:spcPts val="0"/>
              </a:spcAft>
            </a:pPr>
            <a:r>
              <a:rPr lang="en-US" sz="1800" b="1" dirty="0">
                <a:latin typeface="Calibri" panose="020F0502020204030204" pitchFamily="34" charset="0"/>
                <a:cs typeface="Calibri" panose="020F0502020204030204" pitchFamily="34" charset="0"/>
              </a:rPr>
              <a:t>Continuing to breastfeed </a:t>
            </a:r>
          </a:p>
          <a:p>
            <a:pPr fontAlgn="auto">
              <a:spcAft>
                <a:spcPts val="0"/>
              </a:spcAft>
            </a:pPr>
            <a:r>
              <a:rPr lang="en-US" sz="1200" dirty="0">
                <a:latin typeface="Calibri" panose="020F0502020204030204" pitchFamily="34" charset="0"/>
                <a:cs typeface="Calibri" panose="020F0502020204030204" pitchFamily="34" charset="0"/>
              </a:rPr>
              <a:t>Some mothers choose to continue breastfeeding after they return to work, or during KIT days.  </a:t>
            </a:r>
            <a:r>
              <a:rPr lang="en-GB" sz="1200" dirty="0">
                <a:latin typeface="Calibri" panose="020F0502020204030204" pitchFamily="34" charset="0"/>
                <a:cs typeface="Calibri" panose="020F0502020204030204" pitchFamily="34" charset="0"/>
              </a:rPr>
              <a:t>New mothers returning to work who wish to express milk for their baby will be accommodated with suitable facilities to express and store breastmilk. This will be arranged on an individual basis.  </a:t>
            </a:r>
          </a:p>
          <a:p>
            <a:pPr fontAlgn="auto">
              <a:spcAft>
                <a:spcPts val="0"/>
              </a:spcAft>
            </a:pPr>
            <a:r>
              <a:rPr lang="en-GB" sz="1200" dirty="0">
                <a:latin typeface="Calibri" panose="020F0502020204030204" pitchFamily="34" charset="0"/>
                <a:cs typeface="Calibri" panose="020F0502020204030204" pitchFamily="34" charset="0"/>
              </a:rPr>
              <a:t>If your employee notifies you of their intention to breastfeed please contact Safety Services and they will discuss this with you.  Safety Services offer facilities such as personal fridges </a:t>
            </a:r>
            <a:r>
              <a:rPr lang="en-GB" sz="1200" dirty="0" err="1">
                <a:latin typeface="Calibri" panose="020F0502020204030204" pitchFamily="34" charset="0"/>
                <a:cs typeface="Calibri" panose="020F0502020204030204" pitchFamily="34" charset="0"/>
              </a:rPr>
              <a:t>etc</a:t>
            </a:r>
            <a:r>
              <a:rPr lang="en-GB" sz="1200" dirty="0">
                <a:latin typeface="Calibri" panose="020F0502020204030204" pitchFamily="34" charset="0"/>
                <a:cs typeface="Calibri" panose="020F0502020204030204" pitchFamily="34" charset="0"/>
              </a:rPr>
              <a:t> where applicable.   They will also guide you on conducting a risk assessment for breastfeeding also.</a:t>
            </a:r>
          </a:p>
          <a:p>
            <a:r>
              <a:rPr lang="en-US" sz="1600" b="1" dirty="0">
                <a:latin typeface="Calibri" panose="020F0502020204030204" pitchFamily="34" charset="0"/>
                <a:cs typeface="Calibri" panose="020F0502020204030204" pitchFamily="34" charset="0"/>
              </a:rPr>
              <a:t>Flexible working</a:t>
            </a:r>
          </a:p>
          <a:p>
            <a:r>
              <a:rPr lang="en-US" sz="1100" dirty="0">
                <a:latin typeface="Calibri" panose="020F0502020204030204" pitchFamily="34" charset="0"/>
                <a:cs typeface="Calibri" panose="020F0502020204030204" pitchFamily="34" charset="0"/>
              </a:rPr>
              <a:t>Returning from maternity leave often raises questions regarding the balance between home and work life.  </a:t>
            </a:r>
            <a:r>
              <a:rPr lang="en-GB" sz="1100" dirty="0">
                <a:latin typeface="Calibri" panose="020F0502020204030204" pitchFamily="34" charset="0"/>
                <a:cs typeface="Calibri" panose="020F0502020204030204" pitchFamily="34" charset="0"/>
              </a:rPr>
              <a:t>Requests to work flexibly may include a change to hours worked or a change to the working pattern.  Part time and job share working are examples of flexible working opportunities provided by the University.</a:t>
            </a:r>
          </a:p>
          <a:p>
            <a:r>
              <a:rPr lang="en-GB" sz="1100" dirty="0">
                <a:latin typeface="Calibri" panose="020F0502020204030204" pitchFamily="34" charset="0"/>
                <a:cs typeface="Calibri" panose="020F0502020204030204" pitchFamily="34" charset="0"/>
              </a:rPr>
              <a:t>It is increasingly common for men, as well as women, to work flexibly in order to manage childcare.  </a:t>
            </a:r>
          </a:p>
          <a:p>
            <a:r>
              <a:rPr lang="en-GB" sz="1100" dirty="0">
                <a:latin typeface="Calibri" panose="020F0502020204030204" pitchFamily="34" charset="0"/>
                <a:cs typeface="Calibri" panose="020F0502020204030204" pitchFamily="34" charset="0"/>
              </a:rPr>
              <a:t>If your employee is considering flexible working they are encouraged to discuss this with you in the first instance.  It is essential that you give serious consideration to all requests.  </a:t>
            </a:r>
          </a:p>
          <a:p>
            <a:r>
              <a:rPr lang="en-GB" sz="1100" dirty="0">
                <a:latin typeface="Calibri" panose="020F0502020204030204" pitchFamily="34" charset="0"/>
                <a:cs typeface="Calibri" panose="020F0502020204030204" pitchFamily="34" charset="0"/>
              </a:rPr>
              <a:t>Please see the </a:t>
            </a:r>
            <a:r>
              <a:rPr lang="en-GB" sz="1100" dirty="0">
                <a:latin typeface="Calibri" panose="020F0502020204030204" pitchFamily="34" charset="0"/>
                <a:cs typeface="Calibri" panose="020F0502020204030204" pitchFamily="34" charset="0"/>
                <a:hlinkClick r:id="rId2"/>
              </a:rPr>
              <a:t>Flexible Working Procedure and application form</a:t>
            </a:r>
            <a:r>
              <a:rPr lang="en-GB" sz="1100" dirty="0">
                <a:latin typeface="Calibri" panose="020F0502020204030204" pitchFamily="34" charset="0"/>
                <a:cs typeface="Calibri" panose="020F0502020204030204" pitchFamily="34" charset="0"/>
              </a:rPr>
              <a:t>.  Be mindful of the strict timelines stipulated within the procedure to ensure you consider flexible working requests  without undue delay. </a:t>
            </a:r>
          </a:p>
          <a:p>
            <a:pPr fontAlgn="auto">
              <a:spcAft>
                <a:spcPts val="0"/>
              </a:spcAft>
            </a:pPr>
            <a:endParaRPr lang="en-US" sz="1100" dirty="0"/>
          </a:p>
        </p:txBody>
      </p:sp>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359134" y="1295193"/>
            <a:ext cx="717172" cy="811388"/>
          </a:xfrm>
          <a:prstGeom prst="rect">
            <a:avLst/>
          </a:prstGeom>
        </p:spPr>
      </p:pic>
    </p:spTree>
    <p:extLst>
      <p:ext uri="{BB962C8B-B14F-4D97-AF65-F5344CB8AC3E}">
        <p14:creationId xmlns:p14="http://schemas.microsoft.com/office/powerpoint/2010/main" val="210755333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2"/>
          </p:nvPr>
        </p:nvSpPr>
        <p:spPr>
          <a:xfrm>
            <a:off x="108940" y="217054"/>
            <a:ext cx="11120212" cy="637309"/>
          </a:xfrm>
        </p:spPr>
        <p:txBody>
          <a:bodyPr/>
          <a:lstStyle/>
          <a:p>
            <a:pPr algn="ctr"/>
            <a:r>
              <a:rPr lang="en-GB" dirty="0"/>
              <a:t>Frequently Asked Questions</a:t>
            </a:r>
          </a:p>
        </p:txBody>
      </p:sp>
      <p:sp>
        <p:nvSpPr>
          <p:cNvPr id="6" name="Rectangle 5"/>
          <p:cNvSpPr/>
          <p:nvPr/>
        </p:nvSpPr>
        <p:spPr>
          <a:xfrm>
            <a:off x="3048000" y="-17669083"/>
            <a:ext cx="6096000" cy="8956298"/>
          </a:xfrm>
          <a:prstGeom prst="rect">
            <a:avLst/>
          </a:prstGeom>
        </p:spPr>
        <p:txBody>
          <a:bodyPr>
            <a:spAutoFit/>
          </a:bodyPr>
          <a:lstStyle/>
          <a:p>
            <a:r>
              <a:rPr lang="en-GB" sz="800" b="1" dirty="0">
                <a:solidFill>
                  <a:srgbClr val="000000"/>
                </a:solidFill>
                <a:latin typeface="Effra"/>
              </a:rPr>
              <a:t>What happens if I am sick during my pregnancy?</a:t>
            </a:r>
            <a:endParaRPr lang="en-GB" sz="800" dirty="0">
              <a:solidFill>
                <a:srgbClr val="000000"/>
              </a:solidFill>
              <a:latin typeface="Effra"/>
            </a:endParaRPr>
          </a:p>
          <a:p>
            <a:r>
              <a:rPr lang="en-GB" sz="800" dirty="0">
                <a:solidFill>
                  <a:srgbClr val="000000"/>
                </a:solidFill>
                <a:latin typeface="Effra Light"/>
              </a:rPr>
              <a:t>If you are absent from work due to pregnancy related reasons you need to follow the normal process for advising your manager and providing Fit Notes if applicable. If you are absent for pregnancy related reasons within four weeks of your expected week of childbirth, your maternity leave will automatically commence. </a:t>
            </a:r>
          </a:p>
          <a:p>
            <a:r>
              <a:rPr lang="en-GB" sz="800" b="1" dirty="0">
                <a:solidFill>
                  <a:srgbClr val="000000"/>
                </a:solidFill>
                <a:latin typeface="Effra"/>
              </a:rPr>
              <a:t>What is the current rate of Statutory Maternity Pay?</a:t>
            </a:r>
            <a:endParaRPr lang="en-GB" sz="800" dirty="0">
              <a:solidFill>
                <a:srgbClr val="000000"/>
              </a:solidFill>
              <a:latin typeface="Effra"/>
            </a:endParaRPr>
          </a:p>
          <a:p>
            <a:r>
              <a:rPr lang="en-GB" sz="800" dirty="0">
                <a:solidFill>
                  <a:srgbClr val="000000"/>
                </a:solidFill>
                <a:latin typeface="Effra Light"/>
              </a:rPr>
              <a:t>The government sets this annually. You can find out on </a:t>
            </a:r>
            <a:r>
              <a:rPr lang="en-GB" sz="800" dirty="0">
                <a:solidFill>
                  <a:srgbClr val="000000"/>
                </a:solidFill>
                <a:latin typeface="Effra"/>
              </a:rPr>
              <a:t>www.gov.uk </a:t>
            </a:r>
          </a:p>
          <a:p>
            <a:r>
              <a:rPr lang="en-GB" sz="800" b="1" dirty="0">
                <a:solidFill>
                  <a:srgbClr val="000000"/>
                </a:solidFill>
                <a:latin typeface="Effra"/>
              </a:rPr>
              <a:t>I am on a fixed term contract. How does that affect my entitlements?</a:t>
            </a:r>
            <a:endParaRPr lang="en-GB" sz="800" dirty="0">
              <a:solidFill>
                <a:srgbClr val="000000"/>
              </a:solidFill>
              <a:latin typeface="Effra"/>
            </a:endParaRPr>
          </a:p>
          <a:p>
            <a:r>
              <a:rPr lang="en-GB" sz="800" dirty="0">
                <a:solidFill>
                  <a:srgbClr val="000000"/>
                </a:solidFill>
                <a:latin typeface="Effra Light"/>
              </a:rPr>
              <a:t>You will have the same entitlements to pay and leave providing you meet the qualifying criteria. If your fixed term contract ends during your maternity leave and is not renewed, the entitlement to the enhanced University maternity pay will cease but SMP will continue to be paid. </a:t>
            </a:r>
          </a:p>
          <a:p>
            <a:r>
              <a:rPr lang="en-GB" sz="800" b="1" dirty="0">
                <a:solidFill>
                  <a:srgbClr val="000000"/>
                </a:solidFill>
                <a:latin typeface="Effra"/>
              </a:rPr>
              <a:t>How does the University maternity entitlement differ from the statutory one?</a:t>
            </a:r>
            <a:endParaRPr lang="en-GB" sz="800" dirty="0">
              <a:solidFill>
                <a:srgbClr val="000000"/>
              </a:solidFill>
              <a:latin typeface="Effra"/>
            </a:endParaRPr>
          </a:p>
          <a:p>
            <a:r>
              <a:rPr lang="en-GB" sz="800" dirty="0">
                <a:solidFill>
                  <a:srgbClr val="000000"/>
                </a:solidFill>
                <a:latin typeface="Effra Light"/>
              </a:rPr>
              <a:t>The University offers enhanced maternity pay to eligible employees, based on length of service. The current entitlements are set out in the Maternity Policy and in this guidance. </a:t>
            </a:r>
          </a:p>
          <a:p>
            <a:r>
              <a:rPr lang="en-GB" sz="800" b="1" dirty="0">
                <a:solidFill>
                  <a:srgbClr val="000000"/>
                </a:solidFill>
                <a:latin typeface="Effra"/>
              </a:rPr>
              <a:t>What happens if I choose not to return to work after my maternity leave?</a:t>
            </a:r>
            <a:endParaRPr lang="en-GB" sz="800" dirty="0">
              <a:solidFill>
                <a:srgbClr val="000000"/>
              </a:solidFill>
              <a:latin typeface="Effra"/>
            </a:endParaRPr>
          </a:p>
          <a:p>
            <a:r>
              <a:rPr lang="en-GB" sz="800" dirty="0">
                <a:solidFill>
                  <a:srgbClr val="000000"/>
                </a:solidFill>
                <a:latin typeface="Effra Light"/>
              </a:rPr>
              <a:t>If you decide not to return to work, you will need to provide written notice in accordance with your contract of employment. If you have received enhanced University maternity pay but do not return to work for at least three months, you will be required to repay the difference between the enhanced payments and SMP. </a:t>
            </a:r>
          </a:p>
          <a:p>
            <a:r>
              <a:rPr lang="en-GB" sz="800" b="1" dirty="0">
                <a:solidFill>
                  <a:srgbClr val="000000"/>
                </a:solidFill>
                <a:latin typeface="Effra"/>
              </a:rPr>
              <a:t>Do I still accrue holiday while I am on maternity leave?</a:t>
            </a:r>
            <a:endParaRPr lang="en-GB" sz="800" dirty="0">
              <a:solidFill>
                <a:srgbClr val="000000"/>
              </a:solidFill>
              <a:latin typeface="Effra"/>
            </a:endParaRPr>
          </a:p>
          <a:p>
            <a:r>
              <a:rPr lang="en-GB" sz="800" dirty="0">
                <a:solidFill>
                  <a:srgbClr val="000000"/>
                </a:solidFill>
                <a:latin typeface="Effra Light"/>
              </a:rPr>
              <a:t>Yes. Your holiday will still accrue as normal. </a:t>
            </a:r>
          </a:p>
          <a:p>
            <a:r>
              <a:rPr lang="en-GB" sz="800" b="1" dirty="0">
                <a:solidFill>
                  <a:srgbClr val="000000"/>
                </a:solidFill>
                <a:latin typeface="Effra"/>
              </a:rPr>
              <a:t>When can I start my maternity leave?</a:t>
            </a:r>
            <a:endParaRPr lang="en-GB" sz="800" dirty="0">
              <a:solidFill>
                <a:srgbClr val="000000"/>
              </a:solidFill>
              <a:latin typeface="Effra"/>
            </a:endParaRPr>
          </a:p>
          <a:p>
            <a:r>
              <a:rPr lang="en-GB" sz="800" dirty="0">
                <a:solidFill>
                  <a:srgbClr val="000000"/>
                </a:solidFill>
                <a:latin typeface="Effra Light"/>
              </a:rPr>
              <a:t>You can begin your maternity leave on any date after the 11th week before your expected week of childbirth. Your midwife will confirm your expected week of childbirth on the MATB1 form around your 20th week of pregnancy. </a:t>
            </a:r>
          </a:p>
          <a:p>
            <a:r>
              <a:rPr lang="en-GB" sz="800" b="1" dirty="0">
                <a:solidFill>
                  <a:srgbClr val="000000"/>
                </a:solidFill>
                <a:latin typeface="Effra"/>
              </a:rPr>
              <a:t>What happens to my job while I am on leave?</a:t>
            </a:r>
            <a:endParaRPr lang="en-GB" sz="800" dirty="0">
              <a:solidFill>
                <a:srgbClr val="000000"/>
              </a:solidFill>
              <a:latin typeface="Effra"/>
            </a:endParaRPr>
          </a:p>
          <a:p>
            <a:r>
              <a:rPr lang="en-GB" sz="800" dirty="0">
                <a:solidFill>
                  <a:srgbClr val="000000"/>
                </a:solidFill>
                <a:latin typeface="Effra Light"/>
              </a:rPr>
              <a:t>Managers have various options. They may choose to bring in temporary cover or seek to manage the duties via secondments or redistribution of work with other team members. Your manager will discuss this with you. However your job is covered in your absence, you have the right to return to it, or a similar role with comparable terms and conditions. </a:t>
            </a:r>
          </a:p>
          <a:p>
            <a:r>
              <a:rPr lang="en-GB" sz="800" b="1" dirty="0">
                <a:solidFill>
                  <a:srgbClr val="000000"/>
                </a:solidFill>
                <a:latin typeface="Effra"/>
              </a:rPr>
              <a:t>What if I want to change my return date once my leave commences? </a:t>
            </a:r>
            <a:endParaRPr lang="en-GB" sz="800" dirty="0">
              <a:solidFill>
                <a:srgbClr val="000000"/>
              </a:solidFill>
              <a:latin typeface="Effra"/>
            </a:endParaRPr>
          </a:p>
          <a:p>
            <a:r>
              <a:rPr lang="en-GB" sz="800" dirty="0">
                <a:solidFill>
                  <a:srgbClr val="000000"/>
                </a:solidFill>
                <a:latin typeface="Effra Light"/>
              </a:rPr>
              <a:t>We will write to you to confirm the latest date you are expected to return to work after your maternity leave. This will be at the end of the 52nd week. If you want to return sooner than this date then please confirm this in writing, at least 28 days before the date you intend to return to work. If you would like to return later, for example by taking parental additional leave, please notify your manager in writing of your request. </a:t>
            </a:r>
          </a:p>
          <a:p>
            <a:r>
              <a:rPr lang="en-GB" sz="800" b="1" dirty="0">
                <a:solidFill>
                  <a:srgbClr val="000000"/>
                </a:solidFill>
                <a:latin typeface="Effra"/>
              </a:rPr>
              <a:t>I gave a date that I would like to start my maternity leave, but now I want to change it. Can I do that?</a:t>
            </a:r>
            <a:endParaRPr lang="en-GB" sz="800" dirty="0">
              <a:solidFill>
                <a:srgbClr val="000000"/>
              </a:solidFill>
              <a:latin typeface="Effra"/>
            </a:endParaRPr>
          </a:p>
          <a:p>
            <a:r>
              <a:rPr lang="en-GB" sz="800" dirty="0">
                <a:solidFill>
                  <a:srgbClr val="000000"/>
                </a:solidFill>
                <a:latin typeface="Effra Light"/>
              </a:rPr>
              <a:t>Yes. You are required to tell us in writing at least 28 days prior to the new date. </a:t>
            </a:r>
          </a:p>
          <a:p>
            <a:r>
              <a:rPr lang="en-GB" sz="800" b="1" dirty="0">
                <a:solidFill>
                  <a:srgbClr val="000000"/>
                </a:solidFill>
                <a:latin typeface="Effra"/>
              </a:rPr>
              <a:t>Can I return to work on a phased basis?</a:t>
            </a:r>
            <a:endParaRPr lang="en-GB" sz="800" dirty="0">
              <a:solidFill>
                <a:srgbClr val="000000"/>
              </a:solidFill>
              <a:latin typeface="Effra"/>
            </a:endParaRPr>
          </a:p>
          <a:p>
            <a:r>
              <a:rPr lang="en-GB" sz="800" dirty="0">
                <a:solidFill>
                  <a:srgbClr val="000000"/>
                </a:solidFill>
                <a:latin typeface="Effra Light"/>
              </a:rPr>
              <a:t>This may be possible depending on operational requirements. Please discuss this with your manager. </a:t>
            </a:r>
          </a:p>
          <a:p>
            <a:r>
              <a:rPr lang="en-GB" sz="800" b="1" dirty="0">
                <a:solidFill>
                  <a:srgbClr val="000000"/>
                </a:solidFill>
                <a:latin typeface="Effra"/>
              </a:rPr>
              <a:t>What happens to my maternity leave if my baby is born early?</a:t>
            </a:r>
            <a:endParaRPr lang="en-GB" sz="800" dirty="0">
              <a:solidFill>
                <a:srgbClr val="000000"/>
              </a:solidFill>
              <a:latin typeface="Effra"/>
            </a:endParaRPr>
          </a:p>
          <a:p>
            <a:r>
              <a:rPr lang="en-GB" sz="800" dirty="0">
                <a:solidFill>
                  <a:srgbClr val="000000"/>
                </a:solidFill>
                <a:latin typeface="Effra Light"/>
              </a:rPr>
              <a:t>Maternity leave is triggered by childbirth. If your baby is born early your maternity leave will therefore start immediately. </a:t>
            </a:r>
          </a:p>
          <a:p>
            <a:r>
              <a:rPr lang="en-GB" sz="800" b="1" dirty="0">
                <a:solidFill>
                  <a:srgbClr val="000000"/>
                </a:solidFill>
                <a:latin typeface="Effra"/>
              </a:rPr>
              <a:t>When I return to work, I want to change my hours of work. What do I need to do?</a:t>
            </a:r>
            <a:endParaRPr lang="en-GB" sz="800" dirty="0">
              <a:solidFill>
                <a:srgbClr val="000000"/>
              </a:solidFill>
              <a:latin typeface="Effra"/>
            </a:endParaRPr>
          </a:p>
          <a:p>
            <a:r>
              <a:rPr lang="en-GB" sz="800" dirty="0">
                <a:solidFill>
                  <a:srgbClr val="000000"/>
                </a:solidFill>
                <a:latin typeface="Effra Light"/>
              </a:rPr>
              <a:t>You can make a flexible working request prior to your return to work under our Flexible Working Policy. You can discuss your plans with your manager at any time. See </a:t>
            </a:r>
            <a:r>
              <a:rPr lang="en-GB" sz="800" dirty="0">
                <a:solidFill>
                  <a:srgbClr val="000000"/>
                </a:solidFill>
                <a:latin typeface="Effra"/>
              </a:rPr>
              <a:t>http://documents.manchester.ac.uk/DocuInfo.aspx?DocID=9</a:t>
            </a:r>
          </a:p>
          <a:p>
            <a:r>
              <a:rPr lang="en-GB" sz="800" b="1" dirty="0">
                <a:solidFill>
                  <a:srgbClr val="000000"/>
                </a:solidFill>
                <a:latin typeface="Effra"/>
              </a:rPr>
              <a:t>Can I take holiday during my maternity leave?</a:t>
            </a:r>
            <a:endParaRPr lang="en-GB" sz="800" dirty="0">
              <a:solidFill>
                <a:srgbClr val="000000"/>
              </a:solidFill>
              <a:latin typeface="Effra"/>
            </a:endParaRPr>
          </a:p>
          <a:p>
            <a:r>
              <a:rPr lang="en-GB" sz="800" dirty="0">
                <a:solidFill>
                  <a:srgbClr val="000000"/>
                </a:solidFill>
                <a:latin typeface="Effra Light"/>
              </a:rPr>
              <a:t>All holiday must be taken outside of the maternity leave period. It is not possible to be on maternity leave and holiday at the same time. Holiday can be taken immediately before or after maternity leave. </a:t>
            </a:r>
          </a:p>
          <a:p>
            <a:r>
              <a:rPr lang="en-GB" sz="800" b="1" dirty="0">
                <a:solidFill>
                  <a:srgbClr val="000000"/>
                </a:solidFill>
                <a:latin typeface="Effra"/>
              </a:rPr>
              <a:t>Can I carry holiday forward into next year?</a:t>
            </a:r>
            <a:endParaRPr lang="en-GB" sz="800" dirty="0">
              <a:solidFill>
                <a:srgbClr val="000000"/>
              </a:solidFill>
              <a:latin typeface="Effra"/>
            </a:endParaRPr>
          </a:p>
          <a:p>
            <a:r>
              <a:rPr lang="en-GB" sz="800" dirty="0">
                <a:solidFill>
                  <a:srgbClr val="000000"/>
                </a:solidFill>
                <a:latin typeface="Effra Light"/>
              </a:rPr>
              <a:t>In most cases there should be sufficient time leading up to the leave period to effectively plan the use of holiday in advance of the maternity leave period. The University allows up to one week’s holiday to be carried over into the next holiday year. </a:t>
            </a:r>
          </a:p>
          <a:p>
            <a:r>
              <a:rPr lang="en-GB" sz="800" b="1" dirty="0">
                <a:solidFill>
                  <a:srgbClr val="000000"/>
                </a:solidFill>
                <a:latin typeface="Effra"/>
              </a:rPr>
              <a:t>What happens to my pension contributions when I am on maternity leave?</a:t>
            </a:r>
            <a:endParaRPr lang="en-GB" sz="800" dirty="0">
              <a:solidFill>
                <a:srgbClr val="000000"/>
              </a:solidFill>
              <a:latin typeface="Effra"/>
            </a:endParaRPr>
          </a:p>
          <a:p>
            <a:r>
              <a:rPr lang="en-GB" sz="800" dirty="0">
                <a:solidFill>
                  <a:srgbClr val="000000"/>
                </a:solidFill>
                <a:latin typeface="Effra Light"/>
              </a:rPr>
              <a:t>There are different rules for different pension schemes. For more information please contact your scheme provider or a member of the pensions team who will be able to provide more information </a:t>
            </a:r>
          </a:p>
          <a:p>
            <a:r>
              <a:rPr lang="en-GB" sz="800" b="1" dirty="0">
                <a:solidFill>
                  <a:srgbClr val="000000"/>
                </a:solidFill>
                <a:latin typeface="Effra"/>
              </a:rPr>
              <a:t>Can my manager ask me to come into work during my maternity leave? If so, do I have to agree? </a:t>
            </a:r>
            <a:endParaRPr lang="en-GB" sz="800" dirty="0">
              <a:solidFill>
                <a:srgbClr val="000000"/>
              </a:solidFill>
              <a:latin typeface="Effra"/>
            </a:endParaRPr>
          </a:p>
          <a:p>
            <a:r>
              <a:rPr lang="en-GB" sz="800" dirty="0">
                <a:solidFill>
                  <a:srgbClr val="000000"/>
                </a:solidFill>
                <a:latin typeface="Effra Light"/>
              </a:rPr>
              <a:t>The University, as an employer, is allowed to make reasonable contact with employees whilst they are on maternity leave. You are not obliged to do any work or attend any work related events during maternity leave, however if you and your manager both agree, then you can work up to a total of 10 days during your leave. These are called ‘Keeping in Touch’ days. </a:t>
            </a:r>
          </a:p>
          <a:p>
            <a:r>
              <a:rPr lang="en-GB" sz="800" b="1" dirty="0">
                <a:solidFill>
                  <a:srgbClr val="000000"/>
                </a:solidFill>
                <a:latin typeface="Effra"/>
              </a:rPr>
              <a:t>Do I have to agree in advance if I want to come to work for a Keeping in Touch Day? </a:t>
            </a:r>
            <a:endParaRPr lang="en-GB" sz="800" dirty="0">
              <a:solidFill>
                <a:srgbClr val="000000"/>
              </a:solidFill>
              <a:latin typeface="Effra"/>
            </a:endParaRPr>
          </a:p>
          <a:p>
            <a:r>
              <a:rPr lang="en-GB" sz="800" dirty="0">
                <a:solidFill>
                  <a:srgbClr val="000000"/>
                </a:solidFill>
                <a:latin typeface="Effra Light"/>
              </a:rPr>
              <a:t>Yes, you and your manager should agree in advance when you are going to attend work for one of your Keeping in Touch Days to allow both parties to make any necessary arrangements. </a:t>
            </a:r>
          </a:p>
          <a:p>
            <a:r>
              <a:rPr lang="en-GB" sz="800" b="1" dirty="0">
                <a:solidFill>
                  <a:srgbClr val="000000"/>
                </a:solidFill>
                <a:latin typeface="Effra"/>
              </a:rPr>
              <a:t>If I attend work for half a day or less, is this classed as one of my Keeping in Touch Days? </a:t>
            </a:r>
            <a:endParaRPr lang="en-GB" sz="800" dirty="0">
              <a:solidFill>
                <a:srgbClr val="000000"/>
              </a:solidFill>
              <a:latin typeface="Effra"/>
            </a:endParaRPr>
          </a:p>
          <a:p>
            <a:r>
              <a:rPr lang="en-GB" sz="800" dirty="0">
                <a:solidFill>
                  <a:srgbClr val="000000"/>
                </a:solidFill>
                <a:latin typeface="Effra Light"/>
              </a:rPr>
              <a:t>Yes, as soon as you start work, even if it is for only a few hours, this is counted as one of your 10 KIT days. The number of hours that you attend work can be up to the maximum of the full time equivalent. </a:t>
            </a:r>
          </a:p>
          <a:p>
            <a:r>
              <a:rPr lang="en-GB" sz="800" b="1" dirty="0">
                <a:solidFill>
                  <a:srgbClr val="000000"/>
                </a:solidFill>
                <a:latin typeface="Effra"/>
              </a:rPr>
              <a:t>Will I be placed at a disadvantage on my return if I don’t come into work prior to the end of my maternity leave? </a:t>
            </a:r>
            <a:endParaRPr lang="en-GB" sz="800" dirty="0">
              <a:solidFill>
                <a:srgbClr val="000000"/>
              </a:solidFill>
              <a:latin typeface="Effra"/>
            </a:endParaRPr>
          </a:p>
          <a:p>
            <a:r>
              <a:rPr lang="en-GB" sz="800" dirty="0">
                <a:solidFill>
                  <a:srgbClr val="000000"/>
                </a:solidFill>
                <a:latin typeface="Effra Light"/>
              </a:rPr>
              <a:t>Employees are encouraged to make use of KIT days as a positive way to keep in contact with developments in their workplace. As work during maternity leave may only take place with the agreement of both parties, you will not be at any disadvantage regarding the options you choose about KIT days. </a:t>
            </a:r>
          </a:p>
          <a:p>
            <a:r>
              <a:rPr lang="en-GB" sz="800" b="1" dirty="0">
                <a:solidFill>
                  <a:srgbClr val="000000"/>
                </a:solidFill>
                <a:latin typeface="Effra"/>
              </a:rPr>
              <a:t>I have been asked to be an external examiner for another University; can I use a Keeping in Touch Day to undertake this work? </a:t>
            </a:r>
            <a:endParaRPr lang="en-GB" sz="800" dirty="0">
              <a:solidFill>
                <a:srgbClr val="000000"/>
              </a:solidFill>
              <a:latin typeface="Effra"/>
            </a:endParaRPr>
          </a:p>
          <a:p>
            <a:r>
              <a:rPr lang="en-GB" sz="800" dirty="0">
                <a:solidFill>
                  <a:srgbClr val="000000"/>
                </a:solidFill>
                <a:latin typeface="Effra Light"/>
              </a:rPr>
              <a:t>No, because this is paid work for another employer and will therefore impact upon your maternity arrangements. </a:t>
            </a:r>
          </a:p>
          <a:p>
            <a:r>
              <a:rPr lang="en-GB" sz="800" b="1" dirty="0">
                <a:solidFill>
                  <a:srgbClr val="000000"/>
                </a:solidFill>
                <a:latin typeface="Effra"/>
              </a:rPr>
              <a:t>What type of work will I be expected to undertake whilst in work on a Keeping in Touch Day? </a:t>
            </a:r>
            <a:endParaRPr lang="en-GB" sz="800" dirty="0">
              <a:solidFill>
                <a:srgbClr val="000000"/>
              </a:solidFill>
              <a:latin typeface="Effra"/>
            </a:endParaRPr>
          </a:p>
          <a:p>
            <a:r>
              <a:rPr lang="en-GB" sz="800" dirty="0">
                <a:solidFill>
                  <a:srgbClr val="000000"/>
                </a:solidFill>
                <a:latin typeface="Effra Light"/>
              </a:rPr>
              <a:t>The purpose of these days is to allow you to be kept informed and up to date on developments within your own workplace or within the University. This may include attending a conference, undertaking training or a team event.</a:t>
            </a:r>
          </a:p>
          <a:p>
            <a:r>
              <a:rPr lang="en-GB" sz="800" b="1" dirty="0">
                <a:solidFill>
                  <a:srgbClr val="000000"/>
                </a:solidFill>
                <a:latin typeface="Effra"/>
              </a:rPr>
              <a:t>How else can I keep in touch during my maternity leave?</a:t>
            </a:r>
            <a:endParaRPr lang="en-GB" sz="800" dirty="0">
              <a:solidFill>
                <a:srgbClr val="000000"/>
              </a:solidFill>
              <a:latin typeface="Effra"/>
            </a:endParaRPr>
          </a:p>
          <a:p>
            <a:r>
              <a:rPr lang="en-GB" sz="800" dirty="0">
                <a:solidFill>
                  <a:srgbClr val="000000"/>
                </a:solidFill>
                <a:latin typeface="Effra Light"/>
              </a:rPr>
              <a:t>The University encourages managers and employees to discuss this prior to the start of maternity leave. Ultimately, it is up to you how you want to be updated about work matters. Some employees want a regular update, others would prefer no contact at all. </a:t>
            </a:r>
            <a:endParaRPr lang="en-GB" sz="800" dirty="0"/>
          </a:p>
        </p:txBody>
      </p:sp>
      <p:sp>
        <p:nvSpPr>
          <p:cNvPr id="7" name="TextBox 6"/>
          <p:cNvSpPr txBox="1"/>
          <p:nvPr/>
        </p:nvSpPr>
        <p:spPr>
          <a:xfrm>
            <a:off x="218055" y="937444"/>
            <a:ext cx="11786023" cy="4823963"/>
          </a:xfrm>
          <a:prstGeom prst="rect">
            <a:avLst/>
          </a:prstGeom>
          <a:noFill/>
        </p:spPr>
        <p:txBody>
          <a:bodyPr wrap="square" numCol="2" rtlCol="0">
            <a:spAutoFit/>
          </a:bodyPr>
          <a:lstStyle/>
          <a:p>
            <a:pPr marL="171450" indent="-171450">
              <a:buFont typeface="Wingdings" panose="05000000000000000000" pitchFamily="2" charset="2"/>
              <a:buChar char="v"/>
            </a:pPr>
            <a:r>
              <a:rPr lang="en-GB" sz="1100" b="1" u="sng" dirty="0"/>
              <a:t>Notification</a:t>
            </a:r>
          </a:p>
          <a:p>
            <a:endParaRPr lang="en-GB" sz="900" b="1" dirty="0"/>
          </a:p>
          <a:p>
            <a:endParaRPr lang="en-GB" sz="900" b="1" dirty="0"/>
          </a:p>
          <a:p>
            <a:r>
              <a:rPr lang="en-GB" sz="900" b="1" dirty="0"/>
              <a:t>When can my employee start their maternity leave?</a:t>
            </a:r>
            <a:endParaRPr lang="en-GB" sz="900" dirty="0"/>
          </a:p>
          <a:p>
            <a:r>
              <a:rPr lang="en-GB" sz="900" dirty="0"/>
              <a:t>They can begin their leave on any date after the 11th week before your expected week of childbirth. Their midwife will confirm their expected week of childbirth on the MATB1 form around their 20</a:t>
            </a:r>
            <a:r>
              <a:rPr lang="en-GB" sz="900" baseline="30000" dirty="0"/>
              <a:t>th</a:t>
            </a:r>
            <a:r>
              <a:rPr lang="en-GB" sz="900" dirty="0"/>
              <a:t> – 25th week of pregnancy. </a:t>
            </a:r>
          </a:p>
          <a:p>
            <a:endParaRPr lang="en-GB" sz="900" b="1" dirty="0"/>
          </a:p>
          <a:p>
            <a:r>
              <a:rPr lang="en-GB" sz="900" b="1" dirty="0"/>
              <a:t>My employee wants to change the date they commence their maternity leave – can they?</a:t>
            </a:r>
          </a:p>
          <a:p>
            <a:r>
              <a:rPr lang="en-GB" sz="900" dirty="0"/>
              <a:t>Yes. They are required to notify this change in writing at least 28 days prior to the new date. </a:t>
            </a:r>
          </a:p>
          <a:p>
            <a:endParaRPr lang="en-GB" sz="900" b="1" dirty="0"/>
          </a:p>
          <a:p>
            <a:r>
              <a:rPr lang="en-GB" sz="900" b="1" dirty="0"/>
              <a:t>What if their baby is born early?</a:t>
            </a:r>
            <a:endParaRPr lang="en-GB" sz="900" dirty="0"/>
          </a:p>
          <a:p>
            <a:r>
              <a:rPr lang="en-GB" sz="900" dirty="0"/>
              <a:t>Maternity leave is triggered by childbirth. If the baby is born early the maternity leave will therefore start immediately.  </a:t>
            </a:r>
          </a:p>
          <a:p>
            <a:r>
              <a:rPr lang="en-GB" sz="900" dirty="0"/>
              <a:t>Be mindful of this when you are planning handovers. </a:t>
            </a:r>
          </a:p>
          <a:p>
            <a:endParaRPr lang="en-GB" sz="900" b="1" dirty="0"/>
          </a:p>
          <a:p>
            <a:endParaRPr lang="en-GB" sz="900" b="1" dirty="0"/>
          </a:p>
          <a:p>
            <a:pPr marL="171450" indent="-171450">
              <a:buFont typeface="Wingdings" panose="05000000000000000000" pitchFamily="2" charset="2"/>
              <a:buChar char="v"/>
            </a:pPr>
            <a:r>
              <a:rPr lang="en-GB" sz="1100" b="1" u="sng" dirty="0"/>
              <a:t>Sickness</a:t>
            </a:r>
          </a:p>
          <a:p>
            <a:endParaRPr lang="en-GB" sz="900" b="1" dirty="0"/>
          </a:p>
          <a:p>
            <a:r>
              <a:rPr lang="en-GB" sz="900" b="1" dirty="0"/>
              <a:t>What happens if my employee is sick during their pregnancy?</a:t>
            </a:r>
            <a:endParaRPr lang="en-GB" sz="900" dirty="0"/>
          </a:p>
          <a:p>
            <a:r>
              <a:rPr lang="en-GB" sz="900" dirty="0"/>
              <a:t>They simply follow the same absence reporting procedure and notify you of the reason for their absence accordingly.  If they are absent for pregnancy related reasons within four weeks of their expected week of childbirth, their maternity leave will automatically commence. </a:t>
            </a:r>
          </a:p>
          <a:p>
            <a:endParaRPr lang="en-GB" sz="900" dirty="0"/>
          </a:p>
          <a:p>
            <a:endParaRPr lang="en-GB" sz="900" dirty="0"/>
          </a:p>
          <a:p>
            <a:pPr marL="171450" indent="-171450">
              <a:buFont typeface="Wingdings" panose="05000000000000000000" pitchFamily="2" charset="2"/>
              <a:buChar char="v"/>
            </a:pPr>
            <a:r>
              <a:rPr lang="en-GB" sz="1100" b="1" u="sng" dirty="0"/>
              <a:t>KIT days</a:t>
            </a:r>
          </a:p>
          <a:p>
            <a:endParaRPr lang="en-GB" sz="900" b="1" dirty="0"/>
          </a:p>
          <a:p>
            <a:r>
              <a:rPr lang="en-GB" sz="900" b="1" dirty="0"/>
              <a:t>Does my employee have to agree to work during their ML if I ask them? </a:t>
            </a:r>
            <a:endParaRPr lang="en-GB" sz="900" dirty="0"/>
          </a:p>
          <a:p>
            <a:r>
              <a:rPr lang="en-GB" sz="900" dirty="0"/>
              <a:t>The University, as an employer, is allowed to make reasonable contact with employees whilst they are on maternity leave. Your employee is not obliged to do any work or attend any work related events during maternity leave, however if you both agree, then they can work up to a total of 10 days during their leave. These are called ‘Keeping in Touch’ days. </a:t>
            </a:r>
          </a:p>
          <a:p>
            <a:endParaRPr lang="en-GB" sz="900" b="1" dirty="0"/>
          </a:p>
          <a:p>
            <a:r>
              <a:rPr lang="en-GB" sz="900" b="1" dirty="0"/>
              <a:t>Does my employee have to agree in advance if they want to come to work for a Keeping in Touch Day? </a:t>
            </a:r>
            <a:endParaRPr lang="en-GB" sz="900" dirty="0"/>
          </a:p>
          <a:p>
            <a:r>
              <a:rPr lang="en-GB" sz="900" dirty="0"/>
              <a:t>Yes, this should be agreed in advance to allow both parties to make any necessary arrangements. </a:t>
            </a:r>
          </a:p>
          <a:p>
            <a:endParaRPr lang="en-GB" sz="900" b="1" dirty="0"/>
          </a:p>
          <a:p>
            <a:endParaRPr lang="en-GB" sz="900" b="1" dirty="0"/>
          </a:p>
          <a:p>
            <a:pPr marL="171450" indent="-171450">
              <a:buFont typeface="Wingdings" panose="05000000000000000000" pitchFamily="2" charset="2"/>
              <a:buChar char="v"/>
            </a:pPr>
            <a:r>
              <a:rPr lang="en-GB" sz="1100" b="1" u="sng" dirty="0"/>
              <a:t>Return form maternity leave</a:t>
            </a:r>
          </a:p>
          <a:p>
            <a:endParaRPr lang="en-GB" sz="900" b="1" dirty="0"/>
          </a:p>
          <a:p>
            <a:r>
              <a:rPr lang="en-GB" sz="900" b="1" dirty="0"/>
              <a:t>What if my employee wants to change their return date once their leave commences? </a:t>
            </a:r>
            <a:endParaRPr lang="en-GB" sz="900" dirty="0"/>
          </a:p>
          <a:p>
            <a:r>
              <a:rPr lang="en-GB" sz="900" dirty="0"/>
              <a:t>If your employee wants to return sooner/later than the date they previously notified they must confirm this in writing, at least 28 days before the date they intend/</a:t>
            </a:r>
            <a:r>
              <a:rPr lang="en-GB" sz="900" dirty="0" err="1"/>
              <a:t>ed</a:t>
            </a:r>
            <a:r>
              <a:rPr lang="en-GB" sz="900" dirty="0"/>
              <a:t> to return to work. </a:t>
            </a:r>
          </a:p>
          <a:p>
            <a:endParaRPr lang="en-GB" sz="900" b="1" dirty="0"/>
          </a:p>
          <a:p>
            <a:r>
              <a:rPr lang="en-GB" sz="900" b="1" dirty="0"/>
              <a:t>Can my employee return to work on a phased basis?</a:t>
            </a:r>
            <a:endParaRPr lang="en-GB" sz="900" dirty="0"/>
          </a:p>
          <a:p>
            <a:r>
              <a:rPr lang="en-GB" sz="900" dirty="0"/>
              <a:t>This may be possible depending on operational requirements.  It is to be in agreement with you as the Line Manager. </a:t>
            </a:r>
          </a:p>
          <a:p>
            <a:endParaRPr lang="en-GB" sz="900" b="1" dirty="0"/>
          </a:p>
          <a:p>
            <a:r>
              <a:rPr lang="en-GB" sz="900" b="1" dirty="0"/>
              <a:t>My employee wants to change their hours of work. What do I need to do?</a:t>
            </a:r>
            <a:endParaRPr lang="en-GB" sz="900" dirty="0"/>
          </a:p>
          <a:p>
            <a:r>
              <a:rPr lang="en-GB" sz="900" dirty="0"/>
              <a:t>Discuss this with your employee, if they want to make a formal request they can make a flexible working request prior to their return to work under the Flexible Working Policy. </a:t>
            </a:r>
          </a:p>
          <a:p>
            <a:endParaRPr lang="en-GB" sz="900" b="1" dirty="0"/>
          </a:p>
        </p:txBody>
      </p:sp>
    </p:spTree>
    <p:extLst>
      <p:ext uri="{BB962C8B-B14F-4D97-AF65-F5344CB8AC3E}">
        <p14:creationId xmlns:p14="http://schemas.microsoft.com/office/powerpoint/2010/main" val="161041860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ext Placeholder 2"/>
          <p:cNvSpPr>
            <a:spLocks noGrp="1"/>
          </p:cNvSpPr>
          <p:nvPr>
            <p:ph type="body" sz="quarter" idx="12"/>
          </p:nvPr>
        </p:nvSpPr>
        <p:spPr>
          <a:xfrm>
            <a:off x="3005060" y="297402"/>
            <a:ext cx="5596128" cy="999934"/>
          </a:xfrm>
        </p:spPr>
        <p:txBody>
          <a:bodyPr/>
          <a:lstStyle/>
          <a:p>
            <a:pPr algn="ctr"/>
            <a:r>
              <a:rPr lang="en-US" dirty="0"/>
              <a:t>Checklists: Line Manager</a:t>
            </a:r>
          </a:p>
        </p:txBody>
      </p:sp>
      <p:graphicFrame>
        <p:nvGraphicFramePr>
          <p:cNvPr id="9" name="Diagram 8"/>
          <p:cNvGraphicFramePr/>
          <p:nvPr>
            <p:extLst>
              <p:ext uri="{D42A27DB-BD31-4B8C-83A1-F6EECF244321}">
                <p14:modId xmlns:p14="http://schemas.microsoft.com/office/powerpoint/2010/main" val="1030241648"/>
              </p:ext>
            </p:extLst>
          </p:nvPr>
        </p:nvGraphicFramePr>
        <p:xfrm>
          <a:off x="326570" y="763147"/>
          <a:ext cx="11457502" cy="569265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60330010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0" y="117692"/>
            <a:ext cx="12192000" cy="5324535"/>
          </a:xfrm>
          <a:prstGeom prst="rect">
            <a:avLst/>
          </a:prstGeom>
          <a:noFill/>
        </p:spPr>
        <p:txBody>
          <a:bodyPr wrap="square" rtlCol="0">
            <a:spAutoFit/>
          </a:bodyPr>
          <a:lstStyle/>
          <a:p>
            <a:r>
              <a:rPr lang="en-GB" sz="2400" b="1" i="1" dirty="0">
                <a:solidFill>
                  <a:schemeClr val="bg1"/>
                </a:solidFill>
              </a:rPr>
              <a:t>ADDITIONAL RESOURCES:</a:t>
            </a:r>
          </a:p>
          <a:p>
            <a:endParaRPr lang="en-GB" sz="2400" b="1" i="1" dirty="0">
              <a:solidFill>
                <a:schemeClr val="bg1"/>
              </a:solidFill>
            </a:endParaRPr>
          </a:p>
          <a:p>
            <a:endParaRPr lang="en-GB" sz="1200" dirty="0">
              <a:solidFill>
                <a:schemeClr val="bg1"/>
              </a:solidFill>
            </a:endParaRPr>
          </a:p>
          <a:p>
            <a:pPr marL="285750" indent="-285750">
              <a:buFont typeface="Arial" panose="020B0604020202020204" pitchFamily="34" charset="0"/>
              <a:buChar char="•"/>
            </a:pPr>
            <a:r>
              <a:rPr lang="en-GB" dirty="0">
                <a:solidFill>
                  <a:schemeClr val="bg1"/>
                </a:solidFill>
                <a:hlinkClick r:id="rId2"/>
              </a:rPr>
              <a:t>Link to New and Expectant Mothers Guidance</a:t>
            </a:r>
            <a:r>
              <a:rPr lang="en-GB" dirty="0">
                <a:solidFill>
                  <a:schemeClr val="bg1"/>
                </a:solidFill>
              </a:rPr>
              <a:t> </a:t>
            </a:r>
            <a:r>
              <a:rPr lang="en-GB" sz="1200" dirty="0">
                <a:solidFill>
                  <a:schemeClr val="bg1"/>
                </a:solidFill>
              </a:rPr>
              <a:t>(includes template risk assessment) </a:t>
            </a:r>
          </a:p>
          <a:p>
            <a:pPr marL="171450" indent="-171450">
              <a:buFont typeface="Arial" panose="020B0604020202020204" pitchFamily="34" charset="0"/>
              <a:buChar char="•"/>
            </a:pPr>
            <a:endParaRPr lang="en-GB" sz="1200" dirty="0">
              <a:solidFill>
                <a:schemeClr val="bg1"/>
              </a:solidFill>
            </a:endParaRPr>
          </a:p>
          <a:p>
            <a:pPr marL="285750" indent="-285750">
              <a:buFont typeface="Arial" panose="020B0604020202020204" pitchFamily="34" charset="0"/>
              <a:buChar char="•"/>
            </a:pPr>
            <a:r>
              <a:rPr lang="en-GB" dirty="0">
                <a:solidFill>
                  <a:schemeClr val="bg1"/>
                </a:solidFill>
                <a:hlinkClick r:id="rId3"/>
              </a:rPr>
              <a:t>Link to maternity leave notification</a:t>
            </a:r>
            <a:endParaRPr lang="en-GB" dirty="0">
              <a:solidFill>
                <a:schemeClr val="bg1"/>
              </a:solidFill>
            </a:endParaRPr>
          </a:p>
          <a:p>
            <a:pPr marL="285750" indent="-285750">
              <a:buFont typeface="Arial" panose="020B0604020202020204" pitchFamily="34" charset="0"/>
              <a:buChar char="•"/>
            </a:pPr>
            <a:endParaRPr lang="en-GB" dirty="0">
              <a:solidFill>
                <a:schemeClr val="bg1"/>
              </a:solidFill>
            </a:endParaRPr>
          </a:p>
          <a:p>
            <a:pPr marL="285750" indent="-285750">
              <a:buFont typeface="Arial" panose="020B0604020202020204" pitchFamily="34" charset="0"/>
              <a:buChar char="•"/>
            </a:pPr>
            <a:r>
              <a:rPr lang="en-GB" dirty="0">
                <a:solidFill>
                  <a:schemeClr val="bg1"/>
                </a:solidFill>
                <a:hlinkClick r:id="rId4"/>
              </a:rPr>
              <a:t>Link to maternity procedure</a:t>
            </a:r>
            <a:endParaRPr lang="en-GB" dirty="0">
              <a:solidFill>
                <a:schemeClr val="bg1"/>
              </a:solidFill>
            </a:endParaRPr>
          </a:p>
          <a:p>
            <a:pPr marL="285750" indent="-285750">
              <a:buFont typeface="Arial" panose="020B0604020202020204" pitchFamily="34" charset="0"/>
              <a:buChar char="•"/>
            </a:pPr>
            <a:endParaRPr lang="en-GB" dirty="0">
              <a:solidFill>
                <a:schemeClr val="bg1"/>
              </a:solidFill>
            </a:endParaRPr>
          </a:p>
          <a:p>
            <a:pPr marL="285750" indent="-285750">
              <a:buFont typeface="Arial" panose="020B0604020202020204" pitchFamily="34" charset="0"/>
              <a:buChar char="•"/>
            </a:pPr>
            <a:r>
              <a:rPr lang="en-GB" dirty="0">
                <a:solidFill>
                  <a:schemeClr val="bg1"/>
                </a:solidFill>
                <a:hlinkClick r:id="rId5"/>
              </a:rPr>
              <a:t>Link to Flexible Working procedure</a:t>
            </a:r>
            <a:endParaRPr lang="en-GB" dirty="0">
              <a:solidFill>
                <a:schemeClr val="bg1"/>
              </a:solidFill>
            </a:endParaRPr>
          </a:p>
          <a:p>
            <a:pPr marL="285750" indent="-285750">
              <a:buFont typeface="Arial" panose="020B0604020202020204" pitchFamily="34" charset="0"/>
              <a:buChar char="•"/>
            </a:pPr>
            <a:endParaRPr lang="en-GB" dirty="0">
              <a:solidFill>
                <a:schemeClr val="bg1"/>
              </a:solidFill>
            </a:endParaRPr>
          </a:p>
          <a:p>
            <a:pPr marL="285750" indent="-285750">
              <a:buFont typeface="Arial" panose="020B0604020202020204" pitchFamily="34" charset="0"/>
              <a:buChar char="•"/>
            </a:pPr>
            <a:r>
              <a:rPr lang="en-GB" dirty="0">
                <a:solidFill>
                  <a:schemeClr val="bg1"/>
                </a:solidFill>
                <a:hlinkClick r:id="rId6"/>
              </a:rPr>
              <a:t>Maternity Fund Application</a:t>
            </a:r>
            <a:r>
              <a:rPr lang="en-GB" dirty="0">
                <a:solidFill>
                  <a:schemeClr val="bg1"/>
                </a:solidFill>
              </a:rPr>
              <a:t> </a:t>
            </a:r>
          </a:p>
          <a:p>
            <a:pPr marL="285750" indent="-285750">
              <a:buFont typeface="Arial" panose="020B0604020202020204" pitchFamily="34" charset="0"/>
              <a:buChar char="•"/>
            </a:pPr>
            <a:endParaRPr lang="en-GB" dirty="0">
              <a:solidFill>
                <a:schemeClr val="bg1"/>
              </a:solidFill>
            </a:endParaRPr>
          </a:p>
          <a:p>
            <a:pPr marL="285750" indent="-285750">
              <a:buFont typeface="Arial" panose="020B0604020202020204" pitchFamily="34" charset="0"/>
              <a:buChar char="•"/>
            </a:pPr>
            <a:r>
              <a:rPr lang="en-GB" dirty="0">
                <a:solidFill>
                  <a:schemeClr val="bg1"/>
                </a:solidFill>
                <a:hlinkClick r:id="rId7"/>
              </a:rPr>
              <a:t>Tax Free Childcare</a:t>
            </a:r>
            <a:r>
              <a:rPr lang="en-GB" dirty="0">
                <a:solidFill>
                  <a:schemeClr val="bg1"/>
                </a:solidFill>
              </a:rPr>
              <a:t>  </a:t>
            </a:r>
          </a:p>
          <a:p>
            <a:endParaRPr lang="en-GB" sz="1200" dirty="0">
              <a:solidFill>
                <a:schemeClr val="bg1"/>
              </a:solidFill>
            </a:endParaRPr>
          </a:p>
          <a:p>
            <a:endParaRPr lang="en-GB" sz="2000" b="1" i="1" dirty="0">
              <a:solidFill>
                <a:schemeClr val="bg1"/>
              </a:solidFill>
            </a:endParaRPr>
          </a:p>
          <a:p>
            <a:r>
              <a:rPr lang="en-GB" sz="2000" b="1" i="1" dirty="0">
                <a:solidFill>
                  <a:schemeClr val="bg1"/>
                </a:solidFill>
              </a:rPr>
              <a:t>SUPPORT:</a:t>
            </a:r>
          </a:p>
          <a:p>
            <a:endParaRPr lang="en-GB" sz="1200" dirty="0">
              <a:solidFill>
                <a:schemeClr val="bg1"/>
              </a:solidFill>
            </a:endParaRPr>
          </a:p>
          <a:p>
            <a:r>
              <a:rPr lang="en-GB" sz="1200" b="1" i="1" dirty="0">
                <a:solidFill>
                  <a:schemeClr val="bg1"/>
                </a:solidFill>
              </a:rPr>
              <a:t>In instances where a pregnancy or birth does not go to plan for whatever reason, ensure your employee is emotionally supported.  Employees can avail of the confidential staff counselling service at any time, support is also available via our occupational health service.</a:t>
            </a:r>
            <a:endParaRPr lang="en-GB" sz="1200" dirty="0">
              <a:solidFill>
                <a:schemeClr val="bg1"/>
              </a:solidFill>
            </a:endParaRPr>
          </a:p>
        </p:txBody>
      </p:sp>
    </p:spTree>
    <p:extLst>
      <p:ext uri="{BB962C8B-B14F-4D97-AF65-F5344CB8AC3E}">
        <p14:creationId xmlns:p14="http://schemas.microsoft.com/office/powerpoint/2010/main" val="3336686482"/>
      </p:ext>
    </p:extLst>
  </p:cSld>
  <p:clrMapOvr>
    <a:masterClrMapping/>
  </p:clrMapOvr>
</p:sld>
</file>

<file path=ppt/theme/theme1.xml><?xml version="1.0" encoding="utf-8"?>
<a:theme xmlns:a="http://schemas.openxmlformats.org/drawingml/2006/main" name="AHSS opener">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0.xml><?xml version="1.0" encoding="utf-8"?>
<a:theme xmlns:a="http://schemas.openxmlformats.org/drawingml/2006/main" name="BS opener">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1.xml><?xml version="1.0" encoding="utf-8"?>
<a:theme xmlns:a="http://schemas.openxmlformats.org/drawingml/2006/main" name="CCE opener">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2.xml><?xml version="1.0" encoding="utf-8"?>
<a:theme xmlns:a="http://schemas.openxmlformats.org/drawingml/2006/main" name="EEECS opener">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3.xml><?xml version="1.0" encoding="utf-8"?>
<a:theme xmlns:a="http://schemas.openxmlformats.org/drawingml/2006/main" name="HAPP opener">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4.xml><?xml version="1.0" encoding="utf-8"?>
<a:theme xmlns:a="http://schemas.openxmlformats.org/drawingml/2006/main" name="Law opener">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5.xml><?xml version="1.0" encoding="utf-8"?>
<a:theme xmlns:a="http://schemas.openxmlformats.org/drawingml/2006/main" name="MAE opener">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6.xml><?xml version="1.0" encoding="utf-8"?>
<a:theme xmlns:a="http://schemas.openxmlformats.org/drawingml/2006/main" name="MDBS opener">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7.xml><?xml version="1.0" encoding="utf-8"?>
<a:theme xmlns:a="http://schemas.openxmlformats.org/drawingml/2006/main" name="MP opener">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8.xml><?xml version="1.0" encoding="utf-8"?>
<a:theme xmlns:a="http://schemas.openxmlformats.org/drawingml/2006/main" name="NBE opener">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9.xml><?xml version="1.0" encoding="utf-8"?>
<a:theme xmlns:a="http://schemas.openxmlformats.org/drawingml/2006/main" name="NM opener">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ECIT opener">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0.xml><?xml version="1.0" encoding="utf-8"?>
<a:theme xmlns:a="http://schemas.openxmlformats.org/drawingml/2006/main" name="Pharmacy opener">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1.xml><?xml version="1.0" encoding="utf-8"?>
<a:theme xmlns:a="http://schemas.openxmlformats.org/drawingml/2006/main" name="Psychology opener">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2.xml><?xml version="1.0" encoding="utf-8"?>
<a:theme xmlns:a="http://schemas.openxmlformats.org/drawingml/2006/main" name="SSESW opener">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3.xml><?xml version="1.0" encoding="utf-8"?>
<a:theme xmlns:a="http://schemas.openxmlformats.org/drawingml/2006/main" name="Whit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4.xml><?xml version="1.0" encoding="utf-8"?>
<a:theme xmlns:a="http://schemas.openxmlformats.org/drawingml/2006/main" name="Grey">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5.xml><?xml version="1.0" encoding="utf-8"?>
<a:theme xmlns:a="http://schemas.openxmlformats.org/drawingml/2006/main" name="Red">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6.xml><?xml version="1.0" encoding="utf-8"?>
<a:theme xmlns:a="http://schemas.openxmlformats.org/drawingml/2006/main" name="Full pic">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7.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8.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EPS opener">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GPSJ opener">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IGFS opener">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IHS opener">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7.xml><?xml version="1.0" encoding="utf-8"?>
<a:theme xmlns:a="http://schemas.openxmlformats.org/drawingml/2006/main" name="MHLS opener">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8.xml><?xml version="1.0" encoding="utf-8"?>
<a:theme xmlns:a="http://schemas.openxmlformats.org/drawingml/2006/main" name="MS opener">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9.xml><?xml version="1.0" encoding="utf-8"?>
<a:theme xmlns:a="http://schemas.openxmlformats.org/drawingml/2006/main" name="AEL opener">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849E67AEBA20FD4A92161F65C8ADAAD3" ma:contentTypeVersion="0" ma:contentTypeDescription="Create a new document." ma:contentTypeScope="" ma:versionID="39fdda06de159c68fb61db7599274fd3">
  <xsd:schema xmlns:xsd="http://www.w3.org/2001/XMLSchema" xmlns:xs="http://www.w3.org/2001/XMLSchema" xmlns:p="http://schemas.microsoft.com/office/2006/metadata/properties" targetNamespace="http://schemas.microsoft.com/office/2006/metadata/properties" ma:root="true" ma:fieldsID="1b05d82d297216baf5b26c55225140df">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1206CC7D-2CE2-4367-949B-BF09D8EDBFC1}">
  <ds:schemaRefs>
    <ds:schemaRef ds:uri="http://schemas.microsoft.com/sharepoint/v3/contenttype/forms"/>
  </ds:schemaRefs>
</ds:datastoreItem>
</file>

<file path=customXml/itemProps2.xml><?xml version="1.0" encoding="utf-8"?>
<ds:datastoreItem xmlns:ds="http://schemas.openxmlformats.org/officeDocument/2006/customXml" ds:itemID="{99A603BE-8330-4949-9BD9-6AF96C509D6F}">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openxmlformats.org/package/2006/metadata/core-properties"/>
    <ds:schemaRef ds:uri="http://purl.org/dc/elements/1.1/"/>
    <ds:schemaRef ds:uri="http://purl.org/dc/terms/"/>
    <ds:schemaRef ds:uri="http://schemas.microsoft.com/internal/obd"/>
    <ds:schemaRef ds:uri="http://schemas.microsoft.com/office/infopath/2007/PartnerControls"/>
  </ds:schemaRefs>
</ds:datastoreItem>
</file>

<file path=customXml/itemProps3.xml><?xml version="1.0" encoding="utf-8"?>
<ds:datastoreItem xmlns:ds="http://schemas.openxmlformats.org/officeDocument/2006/customXml" ds:itemID="{E8BA32E3-6B8F-431E-B837-274A93EB3593}">
  <ds:schemaRefs>
    <ds:schemaRef ds:uri="http://purl.org/dc/terms/"/>
    <ds:schemaRef ds:uri="http://schemas.openxmlformats.org/package/2006/metadata/core-properties"/>
    <ds:schemaRef ds:uri="http://schemas.microsoft.com/office/2006/documentManagement/types"/>
    <ds:schemaRef ds:uri="http://schemas.microsoft.com/office/infopath/2007/PartnerControls"/>
    <ds:schemaRef ds:uri="http://purl.org/dc/elements/1.1/"/>
    <ds:schemaRef ds:uri="http://schemas.microsoft.com/office/2006/metadata/properties"/>
    <ds:schemaRef ds:uri="http://www.w3.org/XML/1998/namespace"/>
    <ds:schemaRef ds:uri="http://purl.org/dc/dcmitype/"/>
  </ds:schemaRefs>
</ds:datastoreItem>
</file>

<file path=docProps/app.xml><?xml version="1.0" encoding="utf-8"?>
<Properties xmlns="http://schemas.openxmlformats.org/officeDocument/2006/extended-properties" xmlns:vt="http://schemas.openxmlformats.org/officeDocument/2006/docPropsVTypes">
  <TotalTime>6007</TotalTime>
  <Words>4268</Words>
  <Application>Microsoft Office PowerPoint</Application>
  <PresentationFormat>Widescreen</PresentationFormat>
  <Paragraphs>222</Paragraphs>
  <Slides>8</Slides>
  <Notes>0</Notes>
  <HiddenSlides>0</HiddenSlides>
  <MMClips>0</MMClips>
  <ScaleCrop>false</ScaleCrop>
  <HeadingPairs>
    <vt:vector size="6" baseType="variant">
      <vt:variant>
        <vt:lpstr>Fonts Used</vt:lpstr>
      </vt:variant>
      <vt:variant>
        <vt:i4>6</vt:i4>
      </vt:variant>
      <vt:variant>
        <vt:lpstr>Theme</vt:lpstr>
      </vt:variant>
      <vt:variant>
        <vt:i4>26</vt:i4>
      </vt:variant>
      <vt:variant>
        <vt:lpstr>Slide Titles</vt:lpstr>
      </vt:variant>
      <vt:variant>
        <vt:i4>8</vt:i4>
      </vt:variant>
    </vt:vector>
  </HeadingPairs>
  <TitlesOfParts>
    <vt:vector size="40" baseType="lpstr">
      <vt:lpstr>Arial</vt:lpstr>
      <vt:lpstr>Calibri</vt:lpstr>
      <vt:lpstr>Calibri Light</vt:lpstr>
      <vt:lpstr>Effra</vt:lpstr>
      <vt:lpstr>Effra Light</vt:lpstr>
      <vt:lpstr>Wingdings</vt:lpstr>
      <vt:lpstr>AHSS opener</vt:lpstr>
      <vt:lpstr>ECIT opener</vt:lpstr>
      <vt:lpstr>EPS opener</vt:lpstr>
      <vt:lpstr>GPSJ opener</vt:lpstr>
      <vt:lpstr>IGFS opener</vt:lpstr>
      <vt:lpstr>IHS opener</vt:lpstr>
      <vt:lpstr>MHLS opener</vt:lpstr>
      <vt:lpstr>MS opener</vt:lpstr>
      <vt:lpstr>AEL opener</vt:lpstr>
      <vt:lpstr>BS opener</vt:lpstr>
      <vt:lpstr>CCE opener</vt:lpstr>
      <vt:lpstr>EEECS opener</vt:lpstr>
      <vt:lpstr>HAPP opener</vt:lpstr>
      <vt:lpstr>Law opener</vt:lpstr>
      <vt:lpstr>MAE opener</vt:lpstr>
      <vt:lpstr>MDBS opener</vt:lpstr>
      <vt:lpstr>MP opener</vt:lpstr>
      <vt:lpstr>NBE opener</vt:lpstr>
      <vt:lpstr>NM opener</vt:lpstr>
      <vt:lpstr>Pharmacy opener</vt:lpstr>
      <vt:lpstr>Psychology opener</vt:lpstr>
      <vt:lpstr>SSESW opener</vt:lpstr>
      <vt:lpstr>White</vt:lpstr>
      <vt:lpstr>Grey</vt:lpstr>
      <vt:lpstr>Red</vt:lpstr>
      <vt:lpstr>Full pic</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Office365 Acc.</dc:creator>
  <cp:lastModifiedBy>Edward McIntyre</cp:lastModifiedBy>
  <cp:revision>256</cp:revision>
  <dcterms:created xsi:type="dcterms:W3CDTF">2017-06-15T13:38:57Z</dcterms:created>
  <dcterms:modified xsi:type="dcterms:W3CDTF">2020-06-30T15:14:47Z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0x010100849E67AEBA20FD4A92161F65C8ADAAD3</vt:lpwstr>
  </property>
</Properties>
</file>