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slideLayouts/slideLayout18.xml" ContentType="application/vnd.openxmlformats-officedocument.presentationml.slideLayout+xml"/>
  <Override PartName="/ppt/theme/theme18.xml" ContentType="application/vnd.openxmlformats-officedocument.theme+xml"/>
  <Override PartName="/ppt/slideLayouts/slideLayout19.xml" ContentType="application/vnd.openxmlformats-officedocument.presentationml.slideLayout+xml"/>
  <Override PartName="/ppt/theme/theme19.xml" ContentType="application/vnd.openxmlformats-officedocument.theme+xml"/>
  <Override PartName="/ppt/slideLayouts/slideLayout20.xml" ContentType="application/vnd.openxmlformats-officedocument.presentationml.slideLayout+xml"/>
  <Override PartName="/ppt/theme/theme20.xml" ContentType="application/vnd.openxmlformats-officedocument.theme+xml"/>
  <Override PartName="/ppt/slideLayouts/slideLayout21.xml" ContentType="application/vnd.openxmlformats-officedocument.presentationml.slideLayout+xml"/>
  <Override PartName="/ppt/theme/theme21.xml" ContentType="application/vnd.openxmlformats-officedocument.theme+xml"/>
  <Override PartName="/ppt/slideLayouts/slideLayout22.xml" ContentType="application/vnd.openxmlformats-officedocument.presentationml.slideLayout+xml"/>
  <Override PartName="/ppt/theme/theme2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5.xml" ContentType="application/vnd.openxmlformats-officedocument.theme+xml"/>
  <Override PartName="/ppt/slideLayouts/slideLayout44.xml" ContentType="application/vnd.openxmlformats-officedocument.presentationml.slideLayout+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69" r:id="rId5"/>
    <p:sldMasterId id="2147483673" r:id="rId6"/>
    <p:sldMasterId id="2147483675" r:id="rId7"/>
    <p:sldMasterId id="2147483677" r:id="rId8"/>
    <p:sldMasterId id="2147483679" r:id="rId9"/>
    <p:sldMasterId id="2147483681" r:id="rId10"/>
    <p:sldMasterId id="2147483683" r:id="rId11"/>
    <p:sldMasterId id="2147483710" r:id="rId12"/>
    <p:sldMasterId id="2147483712" r:id="rId13"/>
    <p:sldMasterId id="2147483714" r:id="rId14"/>
    <p:sldMasterId id="2147483716" r:id="rId15"/>
    <p:sldMasterId id="2147483718" r:id="rId16"/>
    <p:sldMasterId id="2147483720" r:id="rId17"/>
    <p:sldMasterId id="2147483722" r:id="rId18"/>
    <p:sldMasterId id="2147483724" r:id="rId19"/>
    <p:sldMasterId id="2147483726" r:id="rId20"/>
    <p:sldMasterId id="2147483730" r:id="rId21"/>
    <p:sldMasterId id="2147483732" r:id="rId22"/>
    <p:sldMasterId id="2147483734" r:id="rId23"/>
    <p:sldMasterId id="2147483736" r:id="rId24"/>
    <p:sldMasterId id="2147483738" r:id="rId25"/>
    <p:sldMasterId id="2147483650" r:id="rId26"/>
    <p:sldMasterId id="2147483663" r:id="rId27"/>
    <p:sldMasterId id="2147483659" r:id="rId28"/>
    <p:sldMasterId id="2147483687" r:id="rId29"/>
  </p:sldMasterIdLst>
  <p:notesMasterIdLst>
    <p:notesMasterId r:id="rId48"/>
  </p:notesMasterIdLst>
  <p:handoutMasterIdLst>
    <p:handoutMasterId r:id="rId49"/>
  </p:handoutMasterIdLst>
  <p:sldIdLst>
    <p:sldId id="263" r:id="rId30"/>
    <p:sldId id="280" r:id="rId31"/>
    <p:sldId id="257" r:id="rId32"/>
    <p:sldId id="283" r:id="rId33"/>
    <p:sldId id="284" r:id="rId34"/>
    <p:sldId id="285" r:id="rId35"/>
    <p:sldId id="286" r:id="rId36"/>
    <p:sldId id="261" r:id="rId37"/>
    <p:sldId id="288" r:id="rId38"/>
    <p:sldId id="289" r:id="rId39"/>
    <p:sldId id="266" r:id="rId40"/>
    <p:sldId id="290" r:id="rId41"/>
    <p:sldId id="291" r:id="rId42"/>
    <p:sldId id="292" r:id="rId43"/>
    <p:sldId id="294" r:id="rId44"/>
    <p:sldId id="282" r:id="rId45"/>
    <p:sldId id="295" r:id="rId46"/>
    <p:sldId id="298" r:id="rId4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th McCullough" initials="RM" lastIdx="40" clrIdx="0">
    <p:extLst>
      <p:ext uri="{19B8F6BF-5375-455C-9EA6-DF929625EA0E}">
        <p15:presenceInfo xmlns:p15="http://schemas.microsoft.com/office/powerpoint/2012/main" userId="S-1-5-21-436374069-1547161642-1606980848-195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D6000D"/>
    <a:srgbClr val="FFCC00"/>
    <a:srgbClr val="00AFAB"/>
    <a:srgbClr val="004D7E"/>
    <a:srgbClr val="2F2F2F"/>
    <a:srgbClr val="F2F2F2"/>
    <a:srgbClr val="404040"/>
    <a:srgbClr val="669933"/>
    <a:srgbClr val="007166"/>
    <a:srgbClr val="AC00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35" autoAdjust="0"/>
    <p:restoredTop sz="94674"/>
  </p:normalViewPr>
  <p:slideViewPr>
    <p:cSldViewPr snapToGrid="0" snapToObjects="1">
      <p:cViewPr varScale="1">
        <p:scale>
          <a:sx n="102" d="100"/>
          <a:sy n="102" d="100"/>
        </p:scale>
        <p:origin x="144" y="22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slideMaster" Target="slideMasters/slideMaster18.xml"/><Relationship Id="rId34" Type="http://schemas.openxmlformats.org/officeDocument/2006/relationships/slide" Target="slides/slide5.xml"/><Relationship Id="rId42" Type="http://schemas.openxmlformats.org/officeDocument/2006/relationships/slide" Target="slides/slide13.xml"/><Relationship Id="rId47" Type="http://schemas.openxmlformats.org/officeDocument/2006/relationships/slide" Target="slides/slide18.xml"/><Relationship Id="rId50"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4.xml"/><Relationship Id="rId38" Type="http://schemas.openxmlformats.org/officeDocument/2006/relationships/slide" Target="slides/slide9.xml"/><Relationship Id="rId46" Type="http://schemas.openxmlformats.org/officeDocument/2006/relationships/slide" Target="slides/slide17.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Master" Target="slideMasters/slideMaster26.xml"/><Relationship Id="rId41" Type="http://schemas.openxmlformats.org/officeDocument/2006/relationships/slide" Target="slides/slide12.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3.xml"/><Relationship Id="rId37" Type="http://schemas.openxmlformats.org/officeDocument/2006/relationships/slide" Target="slides/slide8.xml"/><Relationship Id="rId40" Type="http://schemas.openxmlformats.org/officeDocument/2006/relationships/slide" Target="slides/slide11.xml"/><Relationship Id="rId45" Type="http://schemas.openxmlformats.org/officeDocument/2006/relationships/slide" Target="slides/slide16.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 Target="slides/slide7.xml"/><Relationship Id="rId49"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2.xml"/><Relationship Id="rId44" Type="http://schemas.openxmlformats.org/officeDocument/2006/relationships/slide" Target="slides/slide15.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 Target="slides/slide1.xml"/><Relationship Id="rId35" Type="http://schemas.openxmlformats.org/officeDocument/2006/relationships/slide" Target="slides/slide6.xml"/><Relationship Id="rId43" Type="http://schemas.openxmlformats.org/officeDocument/2006/relationships/slide" Target="slides/slide14.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2-05T15:59:14.747" idx="19">
    <p:pos x="7635" y="1844"/>
    <p:text>this paragraph should probably go in the 'before mat leave' section.</p:text>
    <p:extLst>
      <p:ext uri="{C676402C-5697-4E1C-873F-D02D1690AC5C}">
        <p15:threadingInfo xmlns:p15="http://schemas.microsoft.com/office/powerpoint/2012/main" timeZoneBias="0"/>
      </p:ext>
    </p:extLst>
  </p:cm>
</p: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82BFB9-7E22-4C4F-91BC-7913A001D4F8}" type="doc">
      <dgm:prSet loTypeId="urn:microsoft.com/office/officeart/2005/8/layout/process1" loCatId="process" qsTypeId="urn:microsoft.com/office/officeart/2005/8/quickstyle/simple1" qsCatId="simple" csTypeId="urn:microsoft.com/office/officeart/2005/8/colors/colorful3" csCatId="colorful" phldr="1"/>
      <dgm:spPr/>
    </dgm:pt>
    <dgm:pt modelId="{E9F10F34-F551-40ED-8BE0-EA53698EDAC3}">
      <dgm:prSet phldrT="[Text]"/>
      <dgm:spPr/>
      <dgm:t>
        <a:bodyPr/>
        <a:lstStyle/>
        <a:p>
          <a:r>
            <a:rPr lang="en-US" dirty="0" smtClean="0"/>
            <a:t>Before Leave</a:t>
          </a:r>
          <a:endParaRPr lang="en-US" dirty="0"/>
        </a:p>
      </dgm:t>
    </dgm:pt>
    <dgm:pt modelId="{B09C2F37-2192-4771-A8A7-A4B36292B924}" type="parTrans" cxnId="{72BA82E4-EE95-4731-B613-757C79B6CF7D}">
      <dgm:prSet/>
      <dgm:spPr/>
      <dgm:t>
        <a:bodyPr/>
        <a:lstStyle/>
        <a:p>
          <a:endParaRPr lang="en-US"/>
        </a:p>
      </dgm:t>
    </dgm:pt>
    <dgm:pt modelId="{1B8EE1E0-AB29-4CBF-9942-A43CD9B2F184}" type="sibTrans" cxnId="{72BA82E4-EE95-4731-B613-757C79B6CF7D}">
      <dgm:prSet/>
      <dgm:spPr/>
      <dgm:t>
        <a:bodyPr/>
        <a:lstStyle/>
        <a:p>
          <a:endParaRPr lang="en-US"/>
        </a:p>
      </dgm:t>
    </dgm:pt>
    <dgm:pt modelId="{30A3E636-174D-4FE6-B80C-4AF22CCBD3D4}">
      <dgm:prSet phldrT="[Text]"/>
      <dgm:spPr/>
      <dgm:t>
        <a:bodyPr/>
        <a:lstStyle/>
        <a:p>
          <a:r>
            <a:rPr lang="en-US" dirty="0" smtClean="0"/>
            <a:t>During Leave</a:t>
          </a:r>
          <a:endParaRPr lang="en-US" dirty="0"/>
        </a:p>
      </dgm:t>
    </dgm:pt>
    <dgm:pt modelId="{E490AE9F-6E30-49C5-86D8-060387FBD28E}" type="parTrans" cxnId="{9B280D40-3BAA-427B-B5AF-DB826BCD8CBC}">
      <dgm:prSet/>
      <dgm:spPr/>
      <dgm:t>
        <a:bodyPr/>
        <a:lstStyle/>
        <a:p>
          <a:endParaRPr lang="en-US"/>
        </a:p>
      </dgm:t>
    </dgm:pt>
    <dgm:pt modelId="{5C805655-B4A1-4010-BDBE-BF9B75C118FB}" type="sibTrans" cxnId="{9B280D40-3BAA-427B-B5AF-DB826BCD8CBC}">
      <dgm:prSet/>
      <dgm:spPr/>
      <dgm:t>
        <a:bodyPr/>
        <a:lstStyle/>
        <a:p>
          <a:endParaRPr lang="en-US"/>
        </a:p>
      </dgm:t>
    </dgm:pt>
    <dgm:pt modelId="{B3FAC78F-C026-4C1C-90EE-19D66190E126}">
      <dgm:prSet phldrT="[Text]"/>
      <dgm:spPr/>
      <dgm:t>
        <a:bodyPr/>
        <a:lstStyle/>
        <a:p>
          <a:r>
            <a:rPr lang="en-US" dirty="0" smtClean="0"/>
            <a:t>Return From Leave</a:t>
          </a:r>
          <a:endParaRPr lang="en-US" dirty="0"/>
        </a:p>
      </dgm:t>
    </dgm:pt>
    <dgm:pt modelId="{E8F26361-1EF3-4318-AB62-D62B662C40B0}" type="parTrans" cxnId="{48683E0A-248F-42D7-87F1-535354294324}">
      <dgm:prSet/>
      <dgm:spPr/>
      <dgm:t>
        <a:bodyPr/>
        <a:lstStyle/>
        <a:p>
          <a:endParaRPr lang="en-US"/>
        </a:p>
      </dgm:t>
    </dgm:pt>
    <dgm:pt modelId="{C8B87876-6FD4-48F2-9B0F-38B4D006AF71}" type="sibTrans" cxnId="{48683E0A-248F-42D7-87F1-535354294324}">
      <dgm:prSet/>
      <dgm:spPr/>
      <dgm:t>
        <a:bodyPr/>
        <a:lstStyle/>
        <a:p>
          <a:endParaRPr lang="en-US"/>
        </a:p>
      </dgm:t>
    </dgm:pt>
    <dgm:pt modelId="{F00F6291-D7C2-43B6-8BF6-432B5117A9D5}" type="pres">
      <dgm:prSet presAssocID="{2D82BFB9-7E22-4C4F-91BC-7913A001D4F8}" presName="Name0" presStyleCnt="0">
        <dgm:presLayoutVars>
          <dgm:dir/>
          <dgm:resizeHandles val="exact"/>
        </dgm:presLayoutVars>
      </dgm:prSet>
      <dgm:spPr/>
    </dgm:pt>
    <dgm:pt modelId="{3A6A93F3-FB76-48FC-9211-10A14FD55FB2}" type="pres">
      <dgm:prSet presAssocID="{E9F10F34-F551-40ED-8BE0-EA53698EDAC3}" presName="node" presStyleLbl="node1" presStyleIdx="0" presStyleCnt="3" custLinFactNeighborX="-836">
        <dgm:presLayoutVars>
          <dgm:bulletEnabled val="1"/>
        </dgm:presLayoutVars>
      </dgm:prSet>
      <dgm:spPr/>
      <dgm:t>
        <a:bodyPr/>
        <a:lstStyle/>
        <a:p>
          <a:endParaRPr lang="en-US"/>
        </a:p>
      </dgm:t>
    </dgm:pt>
    <dgm:pt modelId="{15D9675D-D75B-45CC-B135-956E54BD610F}" type="pres">
      <dgm:prSet presAssocID="{1B8EE1E0-AB29-4CBF-9942-A43CD9B2F184}" presName="sibTrans" presStyleLbl="sibTrans2D1" presStyleIdx="0" presStyleCnt="2"/>
      <dgm:spPr/>
      <dgm:t>
        <a:bodyPr/>
        <a:lstStyle/>
        <a:p>
          <a:endParaRPr lang="en-US"/>
        </a:p>
      </dgm:t>
    </dgm:pt>
    <dgm:pt modelId="{E71C0F58-6A4D-4DAD-A712-F6393291180F}" type="pres">
      <dgm:prSet presAssocID="{1B8EE1E0-AB29-4CBF-9942-A43CD9B2F184}" presName="connectorText" presStyleLbl="sibTrans2D1" presStyleIdx="0" presStyleCnt="2"/>
      <dgm:spPr/>
      <dgm:t>
        <a:bodyPr/>
        <a:lstStyle/>
        <a:p>
          <a:endParaRPr lang="en-US"/>
        </a:p>
      </dgm:t>
    </dgm:pt>
    <dgm:pt modelId="{33364E5A-FD8E-450C-9042-D7E07D6935C8}" type="pres">
      <dgm:prSet presAssocID="{30A3E636-174D-4FE6-B80C-4AF22CCBD3D4}" presName="node" presStyleLbl="node1" presStyleIdx="1" presStyleCnt="3" custLinFactNeighborX="5566">
        <dgm:presLayoutVars>
          <dgm:bulletEnabled val="1"/>
        </dgm:presLayoutVars>
      </dgm:prSet>
      <dgm:spPr/>
      <dgm:t>
        <a:bodyPr/>
        <a:lstStyle/>
        <a:p>
          <a:endParaRPr lang="en-US"/>
        </a:p>
      </dgm:t>
    </dgm:pt>
    <dgm:pt modelId="{7F09E63E-22C2-436C-B0BF-69616A8D10D5}" type="pres">
      <dgm:prSet presAssocID="{5C805655-B4A1-4010-BDBE-BF9B75C118FB}" presName="sibTrans" presStyleLbl="sibTrans2D1" presStyleIdx="1" presStyleCnt="2"/>
      <dgm:spPr/>
      <dgm:t>
        <a:bodyPr/>
        <a:lstStyle/>
        <a:p>
          <a:endParaRPr lang="en-US"/>
        </a:p>
      </dgm:t>
    </dgm:pt>
    <dgm:pt modelId="{B4F83FB6-6FCD-4496-BBFE-18C9FDBCD1A0}" type="pres">
      <dgm:prSet presAssocID="{5C805655-B4A1-4010-BDBE-BF9B75C118FB}" presName="connectorText" presStyleLbl="sibTrans2D1" presStyleIdx="1" presStyleCnt="2"/>
      <dgm:spPr/>
      <dgm:t>
        <a:bodyPr/>
        <a:lstStyle/>
        <a:p>
          <a:endParaRPr lang="en-US"/>
        </a:p>
      </dgm:t>
    </dgm:pt>
    <dgm:pt modelId="{D0241328-3422-47EE-A548-9B2D9B4DD612}" type="pres">
      <dgm:prSet presAssocID="{B3FAC78F-C026-4C1C-90EE-19D66190E126}" presName="node" presStyleLbl="node1" presStyleIdx="2" presStyleCnt="3">
        <dgm:presLayoutVars>
          <dgm:bulletEnabled val="1"/>
        </dgm:presLayoutVars>
      </dgm:prSet>
      <dgm:spPr/>
      <dgm:t>
        <a:bodyPr/>
        <a:lstStyle/>
        <a:p>
          <a:endParaRPr lang="en-US"/>
        </a:p>
      </dgm:t>
    </dgm:pt>
  </dgm:ptLst>
  <dgm:cxnLst>
    <dgm:cxn modelId="{FCB5B2E4-2B94-4D54-B7B4-2F875BF2B955}" type="presOf" srcId="{5C805655-B4A1-4010-BDBE-BF9B75C118FB}" destId="{7F09E63E-22C2-436C-B0BF-69616A8D10D5}" srcOrd="0" destOrd="0" presId="urn:microsoft.com/office/officeart/2005/8/layout/process1"/>
    <dgm:cxn modelId="{B36F41F1-F0C2-4839-9026-CD388E9BD3B2}" type="presOf" srcId="{5C805655-B4A1-4010-BDBE-BF9B75C118FB}" destId="{B4F83FB6-6FCD-4496-BBFE-18C9FDBCD1A0}" srcOrd="1" destOrd="0" presId="urn:microsoft.com/office/officeart/2005/8/layout/process1"/>
    <dgm:cxn modelId="{9B280D40-3BAA-427B-B5AF-DB826BCD8CBC}" srcId="{2D82BFB9-7E22-4C4F-91BC-7913A001D4F8}" destId="{30A3E636-174D-4FE6-B80C-4AF22CCBD3D4}" srcOrd="1" destOrd="0" parTransId="{E490AE9F-6E30-49C5-86D8-060387FBD28E}" sibTransId="{5C805655-B4A1-4010-BDBE-BF9B75C118FB}"/>
    <dgm:cxn modelId="{FC6DBDB4-D22D-4FAE-BF0B-CA75C04DE56F}" type="presOf" srcId="{1B8EE1E0-AB29-4CBF-9942-A43CD9B2F184}" destId="{E71C0F58-6A4D-4DAD-A712-F6393291180F}" srcOrd="1" destOrd="0" presId="urn:microsoft.com/office/officeart/2005/8/layout/process1"/>
    <dgm:cxn modelId="{72BA82E4-EE95-4731-B613-757C79B6CF7D}" srcId="{2D82BFB9-7E22-4C4F-91BC-7913A001D4F8}" destId="{E9F10F34-F551-40ED-8BE0-EA53698EDAC3}" srcOrd="0" destOrd="0" parTransId="{B09C2F37-2192-4771-A8A7-A4B36292B924}" sibTransId="{1B8EE1E0-AB29-4CBF-9942-A43CD9B2F184}"/>
    <dgm:cxn modelId="{A2E19086-10D2-46D8-9D5E-203776C2E7B6}" type="presOf" srcId="{1B8EE1E0-AB29-4CBF-9942-A43CD9B2F184}" destId="{15D9675D-D75B-45CC-B135-956E54BD610F}" srcOrd="0" destOrd="0" presId="urn:microsoft.com/office/officeart/2005/8/layout/process1"/>
    <dgm:cxn modelId="{738DB849-7D12-4D8B-9A68-888B4DF314A8}" type="presOf" srcId="{30A3E636-174D-4FE6-B80C-4AF22CCBD3D4}" destId="{33364E5A-FD8E-450C-9042-D7E07D6935C8}" srcOrd="0" destOrd="0" presId="urn:microsoft.com/office/officeart/2005/8/layout/process1"/>
    <dgm:cxn modelId="{0770D9C3-872D-4E07-BC04-5B3553D08E77}" type="presOf" srcId="{2D82BFB9-7E22-4C4F-91BC-7913A001D4F8}" destId="{F00F6291-D7C2-43B6-8BF6-432B5117A9D5}" srcOrd="0" destOrd="0" presId="urn:microsoft.com/office/officeart/2005/8/layout/process1"/>
    <dgm:cxn modelId="{39F672E8-1F7E-4094-AF37-5F80029587D3}" type="presOf" srcId="{B3FAC78F-C026-4C1C-90EE-19D66190E126}" destId="{D0241328-3422-47EE-A548-9B2D9B4DD612}" srcOrd="0" destOrd="0" presId="urn:microsoft.com/office/officeart/2005/8/layout/process1"/>
    <dgm:cxn modelId="{209CC5B5-AC64-4312-827A-F0502A3FBA1F}" type="presOf" srcId="{E9F10F34-F551-40ED-8BE0-EA53698EDAC3}" destId="{3A6A93F3-FB76-48FC-9211-10A14FD55FB2}" srcOrd="0" destOrd="0" presId="urn:microsoft.com/office/officeart/2005/8/layout/process1"/>
    <dgm:cxn modelId="{48683E0A-248F-42D7-87F1-535354294324}" srcId="{2D82BFB9-7E22-4C4F-91BC-7913A001D4F8}" destId="{B3FAC78F-C026-4C1C-90EE-19D66190E126}" srcOrd="2" destOrd="0" parTransId="{E8F26361-1EF3-4318-AB62-D62B662C40B0}" sibTransId="{C8B87876-6FD4-48F2-9B0F-38B4D006AF71}"/>
    <dgm:cxn modelId="{12540D72-1440-46BC-82F8-CE9EBB6F533C}" type="presParOf" srcId="{F00F6291-D7C2-43B6-8BF6-432B5117A9D5}" destId="{3A6A93F3-FB76-48FC-9211-10A14FD55FB2}" srcOrd="0" destOrd="0" presId="urn:microsoft.com/office/officeart/2005/8/layout/process1"/>
    <dgm:cxn modelId="{A4756494-3C08-4520-A076-94C3CAD3154C}" type="presParOf" srcId="{F00F6291-D7C2-43B6-8BF6-432B5117A9D5}" destId="{15D9675D-D75B-45CC-B135-956E54BD610F}" srcOrd="1" destOrd="0" presId="urn:microsoft.com/office/officeart/2005/8/layout/process1"/>
    <dgm:cxn modelId="{16A752E5-1090-4D35-B1D2-3D69269EF00F}" type="presParOf" srcId="{15D9675D-D75B-45CC-B135-956E54BD610F}" destId="{E71C0F58-6A4D-4DAD-A712-F6393291180F}" srcOrd="0" destOrd="0" presId="urn:microsoft.com/office/officeart/2005/8/layout/process1"/>
    <dgm:cxn modelId="{16D9A327-01C5-4D12-BA0C-6B16D32D91C0}" type="presParOf" srcId="{F00F6291-D7C2-43B6-8BF6-432B5117A9D5}" destId="{33364E5A-FD8E-450C-9042-D7E07D6935C8}" srcOrd="2" destOrd="0" presId="urn:microsoft.com/office/officeart/2005/8/layout/process1"/>
    <dgm:cxn modelId="{64BCEF8C-31C9-4711-96BA-9FD23D2BE983}" type="presParOf" srcId="{F00F6291-D7C2-43B6-8BF6-432B5117A9D5}" destId="{7F09E63E-22C2-436C-B0BF-69616A8D10D5}" srcOrd="3" destOrd="0" presId="urn:microsoft.com/office/officeart/2005/8/layout/process1"/>
    <dgm:cxn modelId="{6B7B8B47-843A-42FC-9D1F-D1AE13A6BCB9}" type="presParOf" srcId="{7F09E63E-22C2-436C-B0BF-69616A8D10D5}" destId="{B4F83FB6-6FCD-4496-BBFE-18C9FDBCD1A0}" srcOrd="0" destOrd="0" presId="urn:microsoft.com/office/officeart/2005/8/layout/process1"/>
    <dgm:cxn modelId="{22CD183B-51FE-492D-ACA9-461D8F3DA0E6}" type="presParOf" srcId="{F00F6291-D7C2-43B6-8BF6-432B5117A9D5}" destId="{D0241328-3422-47EE-A548-9B2D9B4DD61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824E55-12A8-4828-9890-CEF4E2090798}" type="doc">
      <dgm:prSet loTypeId="urn:microsoft.com/office/officeart/2005/8/layout/chevron2" loCatId="list" qsTypeId="urn:microsoft.com/office/officeart/2005/8/quickstyle/3d1" qsCatId="3D" csTypeId="urn:microsoft.com/office/officeart/2005/8/colors/colorful2" csCatId="colorful" phldr="1"/>
      <dgm:spPr/>
      <dgm:t>
        <a:bodyPr/>
        <a:lstStyle/>
        <a:p>
          <a:endParaRPr lang="en-US"/>
        </a:p>
      </dgm:t>
    </dgm:pt>
    <dgm:pt modelId="{0449DE79-ACF5-4F82-88CA-CC6568DBC4CF}">
      <dgm:prSet phldrT="[Text]"/>
      <dgm:spPr/>
      <dgm:t>
        <a:bodyPr/>
        <a:lstStyle/>
        <a:p>
          <a:r>
            <a:rPr lang="en-US" b="1" dirty="0" smtClean="0"/>
            <a:t>Before</a:t>
          </a:r>
          <a:endParaRPr lang="en-US" b="1" dirty="0"/>
        </a:p>
      </dgm:t>
    </dgm:pt>
    <dgm:pt modelId="{AC4DEB67-23C3-468B-BC20-0B1C43414CD2}" type="parTrans" cxnId="{FF5ED367-7BF0-4716-8EFD-539A1EF7C0D6}">
      <dgm:prSet/>
      <dgm:spPr/>
      <dgm:t>
        <a:bodyPr/>
        <a:lstStyle/>
        <a:p>
          <a:endParaRPr lang="en-US"/>
        </a:p>
      </dgm:t>
    </dgm:pt>
    <dgm:pt modelId="{AC7EE9D0-695E-4EEC-AF99-DA52C34877A2}" type="sibTrans" cxnId="{FF5ED367-7BF0-4716-8EFD-539A1EF7C0D6}">
      <dgm:prSet/>
      <dgm:spPr/>
      <dgm:t>
        <a:bodyPr/>
        <a:lstStyle/>
        <a:p>
          <a:endParaRPr lang="en-US"/>
        </a:p>
      </dgm:t>
    </dgm:pt>
    <dgm:pt modelId="{9BA640EA-CF24-4D50-86CC-344E0BCAE5F7}">
      <dgm:prSet phldrT="[Text]"/>
      <dgm:spPr/>
      <dgm:t>
        <a:bodyPr/>
        <a:lstStyle/>
        <a:p>
          <a:r>
            <a:rPr lang="en-US" dirty="0" smtClean="0"/>
            <a:t>Read the maternity procedure and guidance in detail – if there are any queries ensure you speak with your line manager</a:t>
          </a:r>
          <a:endParaRPr lang="en-US" dirty="0"/>
        </a:p>
      </dgm:t>
    </dgm:pt>
    <dgm:pt modelId="{E7CE13E0-D726-4671-8BC2-F5A62D7991E9}" type="parTrans" cxnId="{3BE51C03-A152-48C1-9EE5-0850E0384D3B}">
      <dgm:prSet/>
      <dgm:spPr/>
      <dgm:t>
        <a:bodyPr/>
        <a:lstStyle/>
        <a:p>
          <a:endParaRPr lang="en-US"/>
        </a:p>
      </dgm:t>
    </dgm:pt>
    <dgm:pt modelId="{AA475D47-2BF2-4C73-85DF-D6F37547BA05}" type="sibTrans" cxnId="{3BE51C03-A152-48C1-9EE5-0850E0384D3B}">
      <dgm:prSet/>
      <dgm:spPr/>
      <dgm:t>
        <a:bodyPr/>
        <a:lstStyle/>
        <a:p>
          <a:endParaRPr lang="en-US"/>
        </a:p>
      </dgm:t>
    </dgm:pt>
    <dgm:pt modelId="{E28C0499-DB06-49E1-99DC-2AE1AB45258C}">
      <dgm:prSet phldrT="[Text]"/>
      <dgm:spPr/>
      <dgm:t>
        <a:bodyPr/>
        <a:lstStyle/>
        <a:p>
          <a:r>
            <a:rPr lang="en-US" dirty="0" smtClean="0"/>
            <a:t>Discuss your maternity leave plans and use of annual leave entitlements before/after your maternity leave with your line manager</a:t>
          </a:r>
          <a:endParaRPr lang="en-US" dirty="0"/>
        </a:p>
      </dgm:t>
    </dgm:pt>
    <dgm:pt modelId="{457B12D6-6256-4FF1-8509-91E37093A853}" type="parTrans" cxnId="{AE9522A3-DD53-435E-8D1E-3C0703FE799F}">
      <dgm:prSet/>
      <dgm:spPr/>
      <dgm:t>
        <a:bodyPr/>
        <a:lstStyle/>
        <a:p>
          <a:endParaRPr lang="en-US"/>
        </a:p>
      </dgm:t>
    </dgm:pt>
    <dgm:pt modelId="{BA2DA10C-C980-42DB-8A99-BD4E2A4D7963}" type="sibTrans" cxnId="{AE9522A3-DD53-435E-8D1E-3C0703FE799F}">
      <dgm:prSet/>
      <dgm:spPr/>
      <dgm:t>
        <a:bodyPr/>
        <a:lstStyle/>
        <a:p>
          <a:endParaRPr lang="en-US"/>
        </a:p>
      </dgm:t>
    </dgm:pt>
    <dgm:pt modelId="{E1431BBE-231C-4423-8F2E-CA1951144EAD}">
      <dgm:prSet phldrT="[Text]"/>
      <dgm:spPr/>
      <dgm:t>
        <a:bodyPr/>
        <a:lstStyle/>
        <a:p>
          <a:r>
            <a:rPr lang="en-US" b="1" dirty="0" smtClean="0"/>
            <a:t>During</a:t>
          </a:r>
          <a:endParaRPr lang="en-US" b="1" dirty="0"/>
        </a:p>
      </dgm:t>
    </dgm:pt>
    <dgm:pt modelId="{48CF0037-F82E-44D8-B470-8F3774C64186}" type="parTrans" cxnId="{FAC9EAE9-5F51-4E00-9390-2FC0DDAE730A}">
      <dgm:prSet/>
      <dgm:spPr/>
      <dgm:t>
        <a:bodyPr/>
        <a:lstStyle/>
        <a:p>
          <a:endParaRPr lang="en-US"/>
        </a:p>
      </dgm:t>
    </dgm:pt>
    <dgm:pt modelId="{42C946D7-95DA-4F3F-9823-722786A0BAA7}" type="sibTrans" cxnId="{FAC9EAE9-5F51-4E00-9390-2FC0DDAE730A}">
      <dgm:prSet/>
      <dgm:spPr/>
      <dgm:t>
        <a:bodyPr/>
        <a:lstStyle/>
        <a:p>
          <a:endParaRPr lang="en-US"/>
        </a:p>
      </dgm:t>
    </dgm:pt>
    <dgm:pt modelId="{31AB4EEB-4A8D-4999-9493-B543E13D6DAD}">
      <dgm:prSet phldrT="[Text]"/>
      <dgm:spPr/>
      <dgm:t>
        <a:bodyPr/>
        <a:lstStyle/>
        <a:p>
          <a:r>
            <a:rPr lang="en-US" dirty="0" smtClean="0"/>
            <a:t>Continue to communicate with your line manager whilst off on maternity leave as agreed in your communication plan</a:t>
          </a:r>
          <a:endParaRPr lang="en-US" dirty="0"/>
        </a:p>
      </dgm:t>
    </dgm:pt>
    <dgm:pt modelId="{580AB3C2-2559-4890-8B83-ECF303AC7319}" type="parTrans" cxnId="{238EF381-ACCC-4AE6-A271-2D9B52A4C037}">
      <dgm:prSet/>
      <dgm:spPr/>
      <dgm:t>
        <a:bodyPr/>
        <a:lstStyle/>
        <a:p>
          <a:endParaRPr lang="en-US"/>
        </a:p>
      </dgm:t>
    </dgm:pt>
    <dgm:pt modelId="{E8610447-DA87-45D4-8136-2D5262B96A57}" type="sibTrans" cxnId="{238EF381-ACCC-4AE6-A271-2D9B52A4C037}">
      <dgm:prSet/>
      <dgm:spPr/>
      <dgm:t>
        <a:bodyPr/>
        <a:lstStyle/>
        <a:p>
          <a:endParaRPr lang="en-US"/>
        </a:p>
      </dgm:t>
    </dgm:pt>
    <dgm:pt modelId="{C6529E80-27D8-4E08-83DB-457B0FE399F0}">
      <dgm:prSet phldrT="[Text]"/>
      <dgm:spPr/>
      <dgm:t>
        <a:bodyPr/>
        <a:lstStyle/>
        <a:p>
          <a:r>
            <a:rPr lang="en-US" dirty="0" smtClean="0"/>
            <a:t>Agree and record KIT days as appropriate during your leave</a:t>
          </a:r>
          <a:endParaRPr lang="en-US" dirty="0"/>
        </a:p>
      </dgm:t>
    </dgm:pt>
    <dgm:pt modelId="{F9A8E535-F9FF-4F15-B36D-261A0453A884}" type="parTrans" cxnId="{5F1E196C-B4E1-4E7C-B00E-A4422E06716B}">
      <dgm:prSet/>
      <dgm:spPr/>
      <dgm:t>
        <a:bodyPr/>
        <a:lstStyle/>
        <a:p>
          <a:endParaRPr lang="en-US"/>
        </a:p>
      </dgm:t>
    </dgm:pt>
    <dgm:pt modelId="{B6382992-C653-4FB0-90FB-B142D7EDD1BF}" type="sibTrans" cxnId="{5F1E196C-B4E1-4E7C-B00E-A4422E06716B}">
      <dgm:prSet/>
      <dgm:spPr/>
      <dgm:t>
        <a:bodyPr/>
        <a:lstStyle/>
        <a:p>
          <a:endParaRPr lang="en-US"/>
        </a:p>
      </dgm:t>
    </dgm:pt>
    <dgm:pt modelId="{94446D64-229C-4CBD-801C-0D37A8151AC5}">
      <dgm:prSet phldrT="[Text]"/>
      <dgm:spPr/>
      <dgm:t>
        <a:bodyPr/>
        <a:lstStyle/>
        <a:p>
          <a:r>
            <a:rPr lang="en-US" b="1" dirty="0" smtClean="0"/>
            <a:t>Returning</a:t>
          </a:r>
          <a:endParaRPr lang="en-US" b="1" dirty="0"/>
        </a:p>
      </dgm:t>
    </dgm:pt>
    <dgm:pt modelId="{0DBC0460-2B00-49E9-8FA8-C8AFD14CAB6F}" type="parTrans" cxnId="{644A3F39-AF19-4914-91CB-99374A2086BB}">
      <dgm:prSet/>
      <dgm:spPr/>
      <dgm:t>
        <a:bodyPr/>
        <a:lstStyle/>
        <a:p>
          <a:endParaRPr lang="en-US"/>
        </a:p>
      </dgm:t>
    </dgm:pt>
    <dgm:pt modelId="{A26C18EB-7CCE-49BD-AC17-9DFC9EF864A3}" type="sibTrans" cxnId="{644A3F39-AF19-4914-91CB-99374A2086BB}">
      <dgm:prSet/>
      <dgm:spPr/>
      <dgm:t>
        <a:bodyPr/>
        <a:lstStyle/>
        <a:p>
          <a:endParaRPr lang="en-US"/>
        </a:p>
      </dgm:t>
    </dgm:pt>
    <dgm:pt modelId="{542CCDD6-C6DE-4CD0-AACC-90F6965D04A4}">
      <dgm:prSet phldrT="[Text]"/>
      <dgm:spPr/>
      <dgm:t>
        <a:bodyPr/>
        <a:lstStyle/>
        <a:p>
          <a:r>
            <a:rPr lang="en-US" dirty="0" smtClean="0"/>
            <a:t>Informally notify your line Manager of your pregnancy and your expected due date as soon as you feel comfortable</a:t>
          </a:r>
          <a:endParaRPr lang="en-US" dirty="0"/>
        </a:p>
      </dgm:t>
    </dgm:pt>
    <dgm:pt modelId="{D71253B7-6DEA-401B-AAB9-82DC50308F16}" type="parTrans" cxnId="{B3FB6933-E456-46F0-B1CA-D925C2D70198}">
      <dgm:prSet/>
      <dgm:spPr/>
      <dgm:t>
        <a:bodyPr/>
        <a:lstStyle/>
        <a:p>
          <a:endParaRPr lang="en-US"/>
        </a:p>
      </dgm:t>
    </dgm:pt>
    <dgm:pt modelId="{A75A3AD6-9BA2-4B9C-B123-F88D240DA7EB}" type="sibTrans" cxnId="{B3FB6933-E456-46F0-B1CA-D925C2D70198}">
      <dgm:prSet/>
      <dgm:spPr/>
      <dgm:t>
        <a:bodyPr/>
        <a:lstStyle/>
        <a:p>
          <a:endParaRPr lang="en-US"/>
        </a:p>
      </dgm:t>
    </dgm:pt>
    <dgm:pt modelId="{FD5E4FF1-05CF-43C2-856C-352A19C2ACB2}">
      <dgm:prSet phldrT="[Text]"/>
      <dgm:spPr/>
      <dgm:t>
        <a:bodyPr/>
        <a:lstStyle/>
        <a:p>
          <a:r>
            <a:rPr lang="en-US" dirty="0" smtClean="0"/>
            <a:t>Conduct a risk assessment with your line manager, after completion notify your line manager if you believe there to be any other risks throughout your pregnancy </a:t>
          </a:r>
          <a:endParaRPr lang="en-US" dirty="0"/>
        </a:p>
      </dgm:t>
    </dgm:pt>
    <dgm:pt modelId="{BBFB7042-89A0-42C2-9F0F-77B4BCADE470}" type="parTrans" cxnId="{1A49B4C6-8968-4241-9FB3-2903F1A5D58B}">
      <dgm:prSet/>
      <dgm:spPr/>
      <dgm:t>
        <a:bodyPr/>
        <a:lstStyle/>
        <a:p>
          <a:endParaRPr lang="en-US"/>
        </a:p>
      </dgm:t>
    </dgm:pt>
    <dgm:pt modelId="{EC1DE9C9-0576-41FE-9F41-7342196D1E8E}" type="sibTrans" cxnId="{1A49B4C6-8968-4241-9FB3-2903F1A5D58B}">
      <dgm:prSet/>
      <dgm:spPr/>
      <dgm:t>
        <a:bodyPr/>
        <a:lstStyle/>
        <a:p>
          <a:endParaRPr lang="en-US"/>
        </a:p>
      </dgm:t>
    </dgm:pt>
    <dgm:pt modelId="{C334E1D0-9ECC-4271-AD7B-4672827F0576}">
      <dgm:prSet phldrT="[Text]"/>
      <dgm:spPr/>
      <dgm:t>
        <a:bodyPr/>
        <a:lstStyle/>
        <a:p>
          <a:r>
            <a:rPr lang="en-US" dirty="0" smtClean="0"/>
            <a:t>Submit your maternity leave notification form to formally notify the University of your pregnancy and agreed leave.  This is to be submitted by the 15</a:t>
          </a:r>
          <a:r>
            <a:rPr lang="en-US" baseline="30000" dirty="0" smtClean="0"/>
            <a:t>th</a:t>
          </a:r>
          <a:r>
            <a:rPr lang="en-US" dirty="0" smtClean="0"/>
            <a:t> week before your expected week of confinement. Submit your MATB1 form with this</a:t>
          </a:r>
          <a:endParaRPr lang="en-US" dirty="0"/>
        </a:p>
      </dgm:t>
    </dgm:pt>
    <dgm:pt modelId="{69AE410B-4253-4CD7-AC29-53B2F4E0D5C1}" type="parTrans" cxnId="{97A34EC5-80E6-4875-B015-8C562859272A}">
      <dgm:prSet/>
      <dgm:spPr/>
      <dgm:t>
        <a:bodyPr/>
        <a:lstStyle/>
        <a:p>
          <a:endParaRPr lang="en-US"/>
        </a:p>
      </dgm:t>
    </dgm:pt>
    <dgm:pt modelId="{527C9C72-FE44-413F-8E8D-462A730DED81}" type="sibTrans" cxnId="{97A34EC5-80E6-4875-B015-8C562859272A}">
      <dgm:prSet/>
      <dgm:spPr/>
      <dgm:t>
        <a:bodyPr/>
        <a:lstStyle/>
        <a:p>
          <a:endParaRPr lang="en-US"/>
        </a:p>
      </dgm:t>
    </dgm:pt>
    <dgm:pt modelId="{4CC3044D-E246-41F4-95F8-509719533331}">
      <dgm:prSet phldrT="[Text]"/>
      <dgm:spPr/>
      <dgm:t>
        <a:bodyPr/>
        <a:lstStyle/>
        <a:p>
          <a:r>
            <a:rPr lang="en-US" dirty="0" smtClean="0"/>
            <a:t>If you are absent due to pregnancy related illness ensure you notify your line manager of the reason for this to be recorded accurately</a:t>
          </a:r>
          <a:endParaRPr lang="en-US" dirty="0"/>
        </a:p>
      </dgm:t>
    </dgm:pt>
    <dgm:pt modelId="{88D64123-33F8-4B2F-8DDC-A9FB7F50BCAA}" type="parTrans" cxnId="{0F1BEEAC-A739-452A-B632-6D5F41C2BB54}">
      <dgm:prSet/>
      <dgm:spPr/>
      <dgm:t>
        <a:bodyPr/>
        <a:lstStyle/>
        <a:p>
          <a:endParaRPr lang="en-US"/>
        </a:p>
      </dgm:t>
    </dgm:pt>
    <dgm:pt modelId="{C8813A73-4A85-4781-A36C-804BCFE2D14C}" type="sibTrans" cxnId="{0F1BEEAC-A739-452A-B632-6D5F41C2BB54}">
      <dgm:prSet/>
      <dgm:spPr/>
      <dgm:t>
        <a:bodyPr/>
        <a:lstStyle/>
        <a:p>
          <a:endParaRPr lang="en-US"/>
        </a:p>
      </dgm:t>
    </dgm:pt>
    <dgm:pt modelId="{4CCD8544-8867-4EA6-81A7-F5015939CF51}">
      <dgm:prSet phldrT="[Text]"/>
      <dgm:spPr/>
      <dgm:t>
        <a:bodyPr/>
        <a:lstStyle/>
        <a:p>
          <a:r>
            <a:rPr lang="en-US" dirty="0" smtClean="0"/>
            <a:t>Advise your line manager of your antenatal appointments with sufficient notice to allow them the plan accordingly</a:t>
          </a:r>
          <a:endParaRPr lang="en-US" dirty="0"/>
        </a:p>
      </dgm:t>
    </dgm:pt>
    <dgm:pt modelId="{EA8646AC-F9B4-47E6-B7A3-CE369ADD4FD5}" type="parTrans" cxnId="{ED11C381-0B2C-464C-9D4A-F0AFDECCA974}">
      <dgm:prSet/>
      <dgm:spPr/>
      <dgm:t>
        <a:bodyPr/>
        <a:lstStyle/>
        <a:p>
          <a:endParaRPr lang="en-US"/>
        </a:p>
      </dgm:t>
    </dgm:pt>
    <dgm:pt modelId="{108282AA-CB9E-468D-AFE9-CE71B8978752}" type="sibTrans" cxnId="{ED11C381-0B2C-464C-9D4A-F0AFDECCA974}">
      <dgm:prSet/>
      <dgm:spPr/>
      <dgm:t>
        <a:bodyPr/>
        <a:lstStyle/>
        <a:p>
          <a:endParaRPr lang="en-US"/>
        </a:p>
      </dgm:t>
    </dgm:pt>
    <dgm:pt modelId="{9C077C00-E476-422B-B5EF-CA8615F95A06}">
      <dgm:prSet phldrT="[Text]"/>
      <dgm:spPr/>
      <dgm:t>
        <a:bodyPr/>
        <a:lstStyle/>
        <a:p>
          <a:r>
            <a:rPr lang="en-US" dirty="0" smtClean="0"/>
            <a:t>Assist your line manager where applicable by outlining your duties to aid them to appropriately resource these tasks during your maternity period</a:t>
          </a:r>
          <a:endParaRPr lang="en-US" dirty="0"/>
        </a:p>
      </dgm:t>
    </dgm:pt>
    <dgm:pt modelId="{1A298219-3C62-451F-8E41-2E22A41D9A10}" type="parTrans" cxnId="{182B718E-BE9D-47F9-9EE2-29EA768E81C0}">
      <dgm:prSet/>
      <dgm:spPr/>
      <dgm:t>
        <a:bodyPr/>
        <a:lstStyle/>
        <a:p>
          <a:endParaRPr lang="en-US"/>
        </a:p>
      </dgm:t>
    </dgm:pt>
    <dgm:pt modelId="{10EABB9B-C382-449D-B2BB-79FD9CACB253}" type="sibTrans" cxnId="{182B718E-BE9D-47F9-9EE2-29EA768E81C0}">
      <dgm:prSet/>
      <dgm:spPr/>
      <dgm:t>
        <a:bodyPr/>
        <a:lstStyle/>
        <a:p>
          <a:endParaRPr lang="en-US"/>
        </a:p>
      </dgm:t>
    </dgm:pt>
    <dgm:pt modelId="{C500DD6D-0165-4B64-97BE-299677CFFF69}">
      <dgm:prSet phldrT="[Text]"/>
      <dgm:spPr/>
      <dgm:t>
        <a:bodyPr/>
        <a:lstStyle/>
        <a:p>
          <a:r>
            <a:rPr lang="en-US" dirty="0" smtClean="0"/>
            <a:t>Develop a handover timetable with your line manager</a:t>
          </a:r>
          <a:endParaRPr lang="en-US" dirty="0"/>
        </a:p>
      </dgm:t>
    </dgm:pt>
    <dgm:pt modelId="{A091BA2D-AE8C-4917-AE99-00D75FD57590}" type="parTrans" cxnId="{C00227DB-03A5-46BB-BE9C-09FD952A8F5A}">
      <dgm:prSet/>
      <dgm:spPr/>
      <dgm:t>
        <a:bodyPr/>
        <a:lstStyle/>
        <a:p>
          <a:endParaRPr lang="en-US"/>
        </a:p>
      </dgm:t>
    </dgm:pt>
    <dgm:pt modelId="{049BB27B-73A2-42AC-B812-3DC93FF2196C}" type="sibTrans" cxnId="{C00227DB-03A5-46BB-BE9C-09FD952A8F5A}">
      <dgm:prSet/>
      <dgm:spPr/>
      <dgm:t>
        <a:bodyPr/>
        <a:lstStyle/>
        <a:p>
          <a:endParaRPr lang="en-US"/>
        </a:p>
      </dgm:t>
    </dgm:pt>
    <dgm:pt modelId="{3A6C227C-D97B-476C-9071-F8F12CFD13F8}">
      <dgm:prSet phldrT="[Text]"/>
      <dgm:spPr/>
      <dgm:t>
        <a:bodyPr/>
        <a:lstStyle/>
        <a:p>
          <a:r>
            <a:rPr lang="en-US" dirty="0" smtClean="0"/>
            <a:t>Provide 28 days notice if you want to amend your maternity leave commencement date</a:t>
          </a:r>
          <a:endParaRPr lang="en-US" dirty="0"/>
        </a:p>
      </dgm:t>
    </dgm:pt>
    <dgm:pt modelId="{15C06E98-48FC-4C52-9364-04F393A198C1}" type="parTrans" cxnId="{3915FC3D-BA35-4AF1-802C-890505ECE47F}">
      <dgm:prSet/>
      <dgm:spPr/>
      <dgm:t>
        <a:bodyPr/>
        <a:lstStyle/>
        <a:p>
          <a:endParaRPr lang="en-US"/>
        </a:p>
      </dgm:t>
    </dgm:pt>
    <dgm:pt modelId="{63221697-3B1E-4F2E-8C6A-6FB14B80B6D9}" type="sibTrans" cxnId="{3915FC3D-BA35-4AF1-802C-890505ECE47F}">
      <dgm:prSet/>
      <dgm:spPr/>
      <dgm:t>
        <a:bodyPr/>
        <a:lstStyle/>
        <a:p>
          <a:endParaRPr lang="en-US"/>
        </a:p>
      </dgm:t>
    </dgm:pt>
    <dgm:pt modelId="{293B60B9-4D3D-4272-8072-51565A264248}">
      <dgm:prSet phldrT="[Text]"/>
      <dgm:spPr/>
      <dgm:t>
        <a:bodyPr/>
        <a:lstStyle/>
        <a:p>
          <a:r>
            <a:rPr lang="en-US" dirty="0" smtClean="0"/>
            <a:t>Agree a communication plan with your line manager for when you are off</a:t>
          </a:r>
          <a:endParaRPr lang="en-US" dirty="0"/>
        </a:p>
      </dgm:t>
    </dgm:pt>
    <dgm:pt modelId="{F394A553-502F-4216-B69A-398446527101}" type="parTrans" cxnId="{4FC0284B-29D0-461E-B04E-ECE7ADB3888C}">
      <dgm:prSet/>
      <dgm:spPr/>
      <dgm:t>
        <a:bodyPr/>
        <a:lstStyle/>
        <a:p>
          <a:endParaRPr lang="en-US"/>
        </a:p>
      </dgm:t>
    </dgm:pt>
    <dgm:pt modelId="{4C168AB5-33A3-4A2E-86B9-E2BA27D25786}" type="sibTrans" cxnId="{4FC0284B-29D0-461E-B04E-ECE7ADB3888C}">
      <dgm:prSet/>
      <dgm:spPr/>
      <dgm:t>
        <a:bodyPr/>
        <a:lstStyle/>
        <a:p>
          <a:endParaRPr lang="en-US"/>
        </a:p>
      </dgm:t>
    </dgm:pt>
    <dgm:pt modelId="{ED60E131-8BA7-408F-84A7-8531D76961CA}">
      <dgm:prSet phldrT="[Text]"/>
      <dgm:spPr/>
      <dgm:t>
        <a:bodyPr/>
        <a:lstStyle/>
        <a:p>
          <a:r>
            <a:rPr lang="en-US" dirty="0" smtClean="0"/>
            <a:t>Provide 8 weeks notice if you wish to alter your return to work date</a:t>
          </a:r>
          <a:endParaRPr lang="en-US" dirty="0"/>
        </a:p>
      </dgm:t>
    </dgm:pt>
    <dgm:pt modelId="{2ED2EBA8-259D-48BF-8E9F-75302F943772}" type="parTrans" cxnId="{C81E5BF2-D000-4B30-9583-1BF06513562F}">
      <dgm:prSet/>
      <dgm:spPr/>
      <dgm:t>
        <a:bodyPr/>
        <a:lstStyle/>
        <a:p>
          <a:endParaRPr lang="en-US"/>
        </a:p>
      </dgm:t>
    </dgm:pt>
    <dgm:pt modelId="{F7F31F82-193A-4ED5-BBAA-0682780C6A3C}" type="sibTrans" cxnId="{C81E5BF2-D000-4B30-9583-1BF06513562F}">
      <dgm:prSet/>
      <dgm:spPr/>
      <dgm:t>
        <a:bodyPr/>
        <a:lstStyle/>
        <a:p>
          <a:endParaRPr lang="en-US"/>
        </a:p>
      </dgm:t>
    </dgm:pt>
    <dgm:pt modelId="{DCAA70D6-E2E3-407F-895C-354964C7D93C}">
      <dgm:prSet phldrT="[Text]"/>
      <dgm:spPr/>
      <dgm:t>
        <a:bodyPr/>
        <a:lstStyle/>
        <a:p>
          <a:r>
            <a:rPr lang="en-US" dirty="0" smtClean="0"/>
            <a:t>Speak with your line manager about your return to work </a:t>
          </a:r>
          <a:endParaRPr lang="en-US" dirty="0"/>
        </a:p>
      </dgm:t>
    </dgm:pt>
    <dgm:pt modelId="{405572A7-23E9-4719-A0D7-269FA9E31204}" type="parTrans" cxnId="{FE66C692-DBC0-4498-AFE9-FAF6E9C184D0}">
      <dgm:prSet/>
      <dgm:spPr/>
      <dgm:t>
        <a:bodyPr/>
        <a:lstStyle/>
        <a:p>
          <a:endParaRPr lang="en-US"/>
        </a:p>
      </dgm:t>
    </dgm:pt>
    <dgm:pt modelId="{8CBAAC73-8084-44FD-9CB4-E045F5A4AB3D}" type="sibTrans" cxnId="{FE66C692-DBC0-4498-AFE9-FAF6E9C184D0}">
      <dgm:prSet/>
      <dgm:spPr/>
      <dgm:t>
        <a:bodyPr/>
        <a:lstStyle/>
        <a:p>
          <a:endParaRPr lang="en-US"/>
        </a:p>
      </dgm:t>
    </dgm:pt>
    <dgm:pt modelId="{6CAFCBEF-BC69-4C34-AACE-B33F201E089F}">
      <dgm:prSet phldrT="[Text]"/>
      <dgm:spPr/>
      <dgm:t>
        <a:bodyPr/>
        <a:lstStyle/>
        <a:p>
          <a:r>
            <a:rPr lang="en-US" dirty="0" smtClean="0"/>
            <a:t>Inform your line manager if you are going to be breastfeeding when you return to enable them to support you to do this – you may also contact Safety Services to discuss this also.</a:t>
          </a:r>
          <a:endParaRPr lang="en-US" dirty="0"/>
        </a:p>
      </dgm:t>
    </dgm:pt>
    <dgm:pt modelId="{B3C8336A-85B0-4F21-A20F-A333A824874D}" type="parTrans" cxnId="{78A69D87-13E5-421D-9AFD-C0DBF6AC9A60}">
      <dgm:prSet/>
      <dgm:spPr/>
      <dgm:t>
        <a:bodyPr/>
        <a:lstStyle/>
        <a:p>
          <a:endParaRPr lang="en-US"/>
        </a:p>
      </dgm:t>
    </dgm:pt>
    <dgm:pt modelId="{642CCFD7-2C0A-4AA1-AE66-9D01838F8164}" type="sibTrans" cxnId="{78A69D87-13E5-421D-9AFD-C0DBF6AC9A60}">
      <dgm:prSet/>
      <dgm:spPr/>
      <dgm:t>
        <a:bodyPr/>
        <a:lstStyle/>
        <a:p>
          <a:endParaRPr lang="en-US"/>
        </a:p>
      </dgm:t>
    </dgm:pt>
    <dgm:pt modelId="{520D8C51-B812-4D1E-9D5C-E839409DF83C}">
      <dgm:prSet phldrT="[Text]"/>
      <dgm:spPr/>
      <dgm:t>
        <a:bodyPr/>
        <a:lstStyle/>
        <a:p>
          <a:r>
            <a:rPr lang="en-US" dirty="0" smtClean="0"/>
            <a:t>Conduct a return to work meeting with your line manager – ensure you advise them of any health issues that have changed for you to enable them to seek advice from occupational health where appropriate to support you</a:t>
          </a:r>
          <a:endParaRPr lang="en-US" dirty="0"/>
        </a:p>
      </dgm:t>
    </dgm:pt>
    <dgm:pt modelId="{58C19153-28D0-4F7F-A8B6-A4A8A870590B}" type="parTrans" cxnId="{77CACFAB-BC55-409F-84A4-3343535826B1}">
      <dgm:prSet/>
      <dgm:spPr/>
      <dgm:t>
        <a:bodyPr/>
        <a:lstStyle/>
        <a:p>
          <a:endParaRPr lang="en-US"/>
        </a:p>
      </dgm:t>
    </dgm:pt>
    <dgm:pt modelId="{98813A33-EC51-4601-91C8-033E907B3D18}" type="sibTrans" cxnId="{77CACFAB-BC55-409F-84A4-3343535826B1}">
      <dgm:prSet/>
      <dgm:spPr/>
      <dgm:t>
        <a:bodyPr/>
        <a:lstStyle/>
        <a:p>
          <a:endParaRPr lang="en-US"/>
        </a:p>
      </dgm:t>
    </dgm:pt>
    <dgm:pt modelId="{50A1A58A-1C46-426C-99F7-4DAEEEC9472B}">
      <dgm:prSet phldrT="[Text]"/>
      <dgm:spPr/>
      <dgm:t>
        <a:bodyPr/>
        <a:lstStyle/>
        <a:p>
          <a:r>
            <a:rPr lang="en-US" dirty="0" smtClean="0"/>
            <a:t>Notify use of KIT days if this has not been recorded during your leave</a:t>
          </a:r>
          <a:endParaRPr lang="en-US" dirty="0"/>
        </a:p>
      </dgm:t>
    </dgm:pt>
    <dgm:pt modelId="{FB5EA11C-9C3F-4374-91DE-AADB84A51311}" type="parTrans" cxnId="{AF78C784-CDE0-4BA9-9492-2D45400E3F28}">
      <dgm:prSet/>
      <dgm:spPr/>
      <dgm:t>
        <a:bodyPr/>
        <a:lstStyle/>
        <a:p>
          <a:endParaRPr lang="en-US"/>
        </a:p>
      </dgm:t>
    </dgm:pt>
    <dgm:pt modelId="{A8A6B7EC-E0DC-4AD6-B12E-ADE1897E9049}" type="sibTrans" cxnId="{AF78C784-CDE0-4BA9-9492-2D45400E3F28}">
      <dgm:prSet/>
      <dgm:spPr/>
      <dgm:t>
        <a:bodyPr/>
        <a:lstStyle/>
        <a:p>
          <a:endParaRPr lang="en-US"/>
        </a:p>
      </dgm:t>
    </dgm:pt>
    <dgm:pt modelId="{151FD346-1A47-4EF2-BC22-243F5FBBBE08}">
      <dgm:prSet phldrT="[Text]"/>
      <dgm:spPr/>
      <dgm:t>
        <a:bodyPr/>
        <a:lstStyle/>
        <a:p>
          <a:r>
            <a:rPr lang="en-US" dirty="0" smtClean="0"/>
            <a:t>Speak with Salaries regarding childcare vouchers / tax free childcare where appropriate</a:t>
          </a:r>
          <a:endParaRPr lang="en-US" dirty="0"/>
        </a:p>
      </dgm:t>
    </dgm:pt>
    <dgm:pt modelId="{62A7454F-702F-4BE6-B115-38489C955441}" type="parTrans" cxnId="{4C0E792C-F972-44FF-898A-78920A7577E9}">
      <dgm:prSet/>
      <dgm:spPr/>
      <dgm:t>
        <a:bodyPr/>
        <a:lstStyle/>
        <a:p>
          <a:endParaRPr lang="en-US"/>
        </a:p>
      </dgm:t>
    </dgm:pt>
    <dgm:pt modelId="{5821F2D9-8E40-4D06-8A51-36AAB169AF45}" type="sibTrans" cxnId="{4C0E792C-F972-44FF-898A-78920A7577E9}">
      <dgm:prSet/>
      <dgm:spPr/>
      <dgm:t>
        <a:bodyPr/>
        <a:lstStyle/>
        <a:p>
          <a:endParaRPr lang="en-US"/>
        </a:p>
      </dgm:t>
    </dgm:pt>
    <dgm:pt modelId="{0ABC4AFA-710B-42BF-8585-55CF2C5D975F}">
      <dgm:prSet phldrT="[Text]"/>
      <dgm:spPr/>
      <dgm:t>
        <a:bodyPr/>
        <a:lstStyle/>
        <a:p>
          <a:r>
            <a:rPr lang="en-US" dirty="0" smtClean="0"/>
            <a:t>Now that you are back, if you are having any problems settling back into work for whatever reason please speak to your manager right away for them to support you through this.</a:t>
          </a:r>
          <a:endParaRPr lang="en-US" dirty="0"/>
        </a:p>
      </dgm:t>
    </dgm:pt>
    <dgm:pt modelId="{7B4A115E-3466-458C-90D0-30A3E919876F}" type="parTrans" cxnId="{7C28B69D-C529-4702-9271-ED3F9C56BDF3}">
      <dgm:prSet/>
      <dgm:spPr/>
      <dgm:t>
        <a:bodyPr/>
        <a:lstStyle/>
        <a:p>
          <a:endParaRPr lang="en-US"/>
        </a:p>
      </dgm:t>
    </dgm:pt>
    <dgm:pt modelId="{D2A92355-37D8-4B18-82BE-AF67353C5823}" type="sibTrans" cxnId="{7C28B69D-C529-4702-9271-ED3F9C56BDF3}">
      <dgm:prSet/>
      <dgm:spPr/>
      <dgm:t>
        <a:bodyPr/>
        <a:lstStyle/>
        <a:p>
          <a:endParaRPr lang="en-US"/>
        </a:p>
      </dgm:t>
    </dgm:pt>
    <dgm:pt modelId="{E62F8BEA-9512-45FE-A2CC-06E439DD0D9D}">
      <dgm:prSet phldrT="[Text]"/>
      <dgm:spPr/>
      <dgm:t>
        <a:bodyPr/>
        <a:lstStyle/>
        <a:p>
          <a:r>
            <a:rPr lang="en-US" dirty="0" smtClean="0"/>
            <a:t>Speak with your line manager if you are considering applying for flexible working to discuss this</a:t>
          </a:r>
          <a:endParaRPr lang="en-US" dirty="0"/>
        </a:p>
      </dgm:t>
    </dgm:pt>
    <dgm:pt modelId="{4A92BADF-BCD7-46F3-9FBD-A2312C698EB3}" type="parTrans" cxnId="{81154AF0-C5CA-4D69-B867-EE196A55B789}">
      <dgm:prSet/>
      <dgm:spPr/>
      <dgm:t>
        <a:bodyPr/>
        <a:lstStyle/>
        <a:p>
          <a:endParaRPr lang="en-US"/>
        </a:p>
      </dgm:t>
    </dgm:pt>
    <dgm:pt modelId="{67DC4D2A-C225-4616-A6AD-963FC31AADD1}" type="sibTrans" cxnId="{81154AF0-C5CA-4D69-B867-EE196A55B789}">
      <dgm:prSet/>
      <dgm:spPr/>
      <dgm:t>
        <a:bodyPr/>
        <a:lstStyle/>
        <a:p>
          <a:endParaRPr lang="en-US"/>
        </a:p>
      </dgm:t>
    </dgm:pt>
    <dgm:pt modelId="{4C5E0D7B-9564-483B-9436-BA66BA9503DC}">
      <dgm:prSet/>
      <dgm:spPr/>
      <dgm:t>
        <a:bodyPr/>
        <a:lstStyle/>
        <a:p>
          <a:r>
            <a:rPr lang="en-US" dirty="0" smtClean="0"/>
            <a:t>If you foresee any problems about settling back into work for whatever reason please speak to your manager right away for them to support you through this.  You can also continue to avail of the University Wellbeing services if you need any additional support during your maternity leave</a:t>
          </a:r>
          <a:endParaRPr lang="en-US" dirty="0"/>
        </a:p>
      </dgm:t>
    </dgm:pt>
    <dgm:pt modelId="{3122B22A-8539-4917-8C55-7D4EA0A676ED}" type="parTrans" cxnId="{38D50ED4-71E3-45BD-9E71-8CB7C3D1F34B}">
      <dgm:prSet/>
      <dgm:spPr/>
      <dgm:t>
        <a:bodyPr/>
        <a:lstStyle/>
        <a:p>
          <a:endParaRPr lang="en-US"/>
        </a:p>
      </dgm:t>
    </dgm:pt>
    <dgm:pt modelId="{B3D9A30C-19D6-4DA6-8E3C-80C7D7EC4694}" type="sibTrans" cxnId="{38D50ED4-71E3-45BD-9E71-8CB7C3D1F34B}">
      <dgm:prSet/>
      <dgm:spPr/>
      <dgm:t>
        <a:bodyPr/>
        <a:lstStyle/>
        <a:p>
          <a:endParaRPr lang="en-US"/>
        </a:p>
      </dgm:t>
    </dgm:pt>
    <dgm:pt modelId="{381B64AF-5446-49F6-A196-174725A64C7E}" type="pres">
      <dgm:prSet presAssocID="{3F824E55-12A8-4828-9890-CEF4E2090798}" presName="linearFlow" presStyleCnt="0">
        <dgm:presLayoutVars>
          <dgm:dir/>
          <dgm:animLvl val="lvl"/>
          <dgm:resizeHandles val="exact"/>
        </dgm:presLayoutVars>
      </dgm:prSet>
      <dgm:spPr/>
      <dgm:t>
        <a:bodyPr/>
        <a:lstStyle/>
        <a:p>
          <a:endParaRPr lang="en-US"/>
        </a:p>
      </dgm:t>
    </dgm:pt>
    <dgm:pt modelId="{57F0798B-1363-42CD-BE6A-E8DC043BE9C7}" type="pres">
      <dgm:prSet presAssocID="{0449DE79-ACF5-4F82-88CA-CC6568DBC4CF}" presName="composite" presStyleCnt="0"/>
      <dgm:spPr/>
      <dgm:t>
        <a:bodyPr/>
        <a:lstStyle/>
        <a:p>
          <a:endParaRPr lang="en-US"/>
        </a:p>
      </dgm:t>
    </dgm:pt>
    <dgm:pt modelId="{C08CDE6C-F549-4A97-BFF7-B136EB9C46B8}" type="pres">
      <dgm:prSet presAssocID="{0449DE79-ACF5-4F82-88CA-CC6568DBC4CF}" presName="parentText" presStyleLbl="alignNode1" presStyleIdx="0" presStyleCnt="3">
        <dgm:presLayoutVars>
          <dgm:chMax val="1"/>
          <dgm:bulletEnabled val="1"/>
        </dgm:presLayoutVars>
      </dgm:prSet>
      <dgm:spPr/>
      <dgm:t>
        <a:bodyPr/>
        <a:lstStyle/>
        <a:p>
          <a:endParaRPr lang="en-US"/>
        </a:p>
      </dgm:t>
    </dgm:pt>
    <dgm:pt modelId="{A01079BA-29EC-4F29-BA52-2C9AB399500C}" type="pres">
      <dgm:prSet presAssocID="{0449DE79-ACF5-4F82-88CA-CC6568DBC4CF}" presName="descendantText" presStyleLbl="alignAcc1" presStyleIdx="0" presStyleCnt="3">
        <dgm:presLayoutVars>
          <dgm:bulletEnabled val="1"/>
        </dgm:presLayoutVars>
      </dgm:prSet>
      <dgm:spPr/>
      <dgm:t>
        <a:bodyPr/>
        <a:lstStyle/>
        <a:p>
          <a:endParaRPr lang="en-US"/>
        </a:p>
      </dgm:t>
    </dgm:pt>
    <dgm:pt modelId="{AA59DE67-AEE2-4F79-B4B8-53AA25B1AA0A}" type="pres">
      <dgm:prSet presAssocID="{AC7EE9D0-695E-4EEC-AF99-DA52C34877A2}" presName="sp" presStyleCnt="0"/>
      <dgm:spPr/>
      <dgm:t>
        <a:bodyPr/>
        <a:lstStyle/>
        <a:p>
          <a:endParaRPr lang="en-US"/>
        </a:p>
      </dgm:t>
    </dgm:pt>
    <dgm:pt modelId="{BB0B6BB8-4F83-43DF-9A67-2287FE2D215B}" type="pres">
      <dgm:prSet presAssocID="{E1431BBE-231C-4423-8F2E-CA1951144EAD}" presName="composite" presStyleCnt="0"/>
      <dgm:spPr/>
      <dgm:t>
        <a:bodyPr/>
        <a:lstStyle/>
        <a:p>
          <a:endParaRPr lang="en-US"/>
        </a:p>
      </dgm:t>
    </dgm:pt>
    <dgm:pt modelId="{C867AAAA-CBB4-4ABD-9673-2FCAD408AD42}" type="pres">
      <dgm:prSet presAssocID="{E1431BBE-231C-4423-8F2E-CA1951144EAD}" presName="parentText" presStyleLbl="alignNode1" presStyleIdx="1" presStyleCnt="3">
        <dgm:presLayoutVars>
          <dgm:chMax val="1"/>
          <dgm:bulletEnabled val="1"/>
        </dgm:presLayoutVars>
      </dgm:prSet>
      <dgm:spPr/>
      <dgm:t>
        <a:bodyPr/>
        <a:lstStyle/>
        <a:p>
          <a:endParaRPr lang="en-US"/>
        </a:p>
      </dgm:t>
    </dgm:pt>
    <dgm:pt modelId="{6FF4B819-73FF-4A07-9F19-F2652F27293C}" type="pres">
      <dgm:prSet presAssocID="{E1431BBE-231C-4423-8F2E-CA1951144EAD}" presName="descendantText" presStyleLbl="alignAcc1" presStyleIdx="1" presStyleCnt="3">
        <dgm:presLayoutVars>
          <dgm:bulletEnabled val="1"/>
        </dgm:presLayoutVars>
      </dgm:prSet>
      <dgm:spPr/>
      <dgm:t>
        <a:bodyPr/>
        <a:lstStyle/>
        <a:p>
          <a:endParaRPr lang="en-US"/>
        </a:p>
      </dgm:t>
    </dgm:pt>
    <dgm:pt modelId="{546B5AD0-3C3E-4289-9E83-31E383A88885}" type="pres">
      <dgm:prSet presAssocID="{42C946D7-95DA-4F3F-9823-722786A0BAA7}" presName="sp" presStyleCnt="0"/>
      <dgm:spPr/>
      <dgm:t>
        <a:bodyPr/>
        <a:lstStyle/>
        <a:p>
          <a:endParaRPr lang="en-US"/>
        </a:p>
      </dgm:t>
    </dgm:pt>
    <dgm:pt modelId="{5C9D1E99-B290-455C-980D-29963C1164C1}" type="pres">
      <dgm:prSet presAssocID="{94446D64-229C-4CBD-801C-0D37A8151AC5}" presName="composite" presStyleCnt="0"/>
      <dgm:spPr/>
      <dgm:t>
        <a:bodyPr/>
        <a:lstStyle/>
        <a:p>
          <a:endParaRPr lang="en-US"/>
        </a:p>
      </dgm:t>
    </dgm:pt>
    <dgm:pt modelId="{93F47A5F-1714-49AC-8B36-6B7AE128A0C1}" type="pres">
      <dgm:prSet presAssocID="{94446D64-229C-4CBD-801C-0D37A8151AC5}" presName="parentText" presStyleLbl="alignNode1" presStyleIdx="2" presStyleCnt="3">
        <dgm:presLayoutVars>
          <dgm:chMax val="1"/>
          <dgm:bulletEnabled val="1"/>
        </dgm:presLayoutVars>
      </dgm:prSet>
      <dgm:spPr/>
      <dgm:t>
        <a:bodyPr/>
        <a:lstStyle/>
        <a:p>
          <a:endParaRPr lang="en-US"/>
        </a:p>
      </dgm:t>
    </dgm:pt>
    <dgm:pt modelId="{DF6AA0F1-D599-4464-9D5B-194C0DCA49F9}" type="pres">
      <dgm:prSet presAssocID="{94446D64-229C-4CBD-801C-0D37A8151AC5}" presName="descendantText" presStyleLbl="alignAcc1" presStyleIdx="2" presStyleCnt="3">
        <dgm:presLayoutVars>
          <dgm:bulletEnabled val="1"/>
        </dgm:presLayoutVars>
      </dgm:prSet>
      <dgm:spPr/>
      <dgm:t>
        <a:bodyPr/>
        <a:lstStyle/>
        <a:p>
          <a:endParaRPr lang="en-US"/>
        </a:p>
      </dgm:t>
    </dgm:pt>
  </dgm:ptLst>
  <dgm:cxnLst>
    <dgm:cxn modelId="{02AF79CB-5A21-493E-B2F9-BF395F332872}" type="presOf" srcId="{520D8C51-B812-4D1E-9D5C-E839409DF83C}" destId="{DF6AA0F1-D599-4464-9D5B-194C0DCA49F9}" srcOrd="0" destOrd="0" presId="urn:microsoft.com/office/officeart/2005/8/layout/chevron2"/>
    <dgm:cxn modelId="{A6B928C5-BBF0-41EE-B363-9ED6513DF84C}" type="presOf" srcId="{0449DE79-ACF5-4F82-88CA-CC6568DBC4CF}" destId="{C08CDE6C-F549-4A97-BFF7-B136EB9C46B8}" srcOrd="0" destOrd="0" presId="urn:microsoft.com/office/officeart/2005/8/layout/chevron2"/>
    <dgm:cxn modelId="{08910CA1-BB5D-40CD-92D1-32E24F38B159}" type="presOf" srcId="{E1431BBE-231C-4423-8F2E-CA1951144EAD}" destId="{C867AAAA-CBB4-4ABD-9673-2FCAD408AD42}" srcOrd="0" destOrd="0" presId="urn:microsoft.com/office/officeart/2005/8/layout/chevron2"/>
    <dgm:cxn modelId="{0F1BEEAC-A739-452A-B632-6D5F41C2BB54}" srcId="{0449DE79-ACF5-4F82-88CA-CC6568DBC4CF}" destId="{4CC3044D-E246-41F4-95F8-509719533331}" srcOrd="6" destOrd="0" parTransId="{88D64123-33F8-4B2F-8DDC-A9FB7F50BCAA}" sibTransId="{C8813A73-4A85-4781-A36C-804BCFE2D14C}"/>
    <dgm:cxn modelId="{B3FB6933-E456-46F0-B1CA-D925C2D70198}" srcId="{0449DE79-ACF5-4F82-88CA-CC6568DBC4CF}" destId="{542CCDD6-C6DE-4CD0-AACC-90F6965D04A4}" srcOrd="1" destOrd="0" parTransId="{D71253B7-6DEA-401B-AAB9-82DC50308F16}" sibTransId="{A75A3AD6-9BA2-4B9C-B123-F88D240DA7EB}"/>
    <dgm:cxn modelId="{4C0E792C-F972-44FF-898A-78920A7577E9}" srcId="{94446D64-229C-4CBD-801C-0D37A8151AC5}" destId="{151FD346-1A47-4EF2-BC22-243F5FBBBE08}" srcOrd="2" destOrd="0" parTransId="{62A7454F-702F-4BE6-B115-38489C955441}" sibTransId="{5821F2D9-8E40-4D06-8A51-36AAB169AF45}"/>
    <dgm:cxn modelId="{C1E5AE57-A31B-43B2-BE53-43F5F74DE292}" type="presOf" srcId="{50A1A58A-1C46-426C-99F7-4DAEEEC9472B}" destId="{DF6AA0F1-D599-4464-9D5B-194C0DCA49F9}" srcOrd="0" destOrd="1" presId="urn:microsoft.com/office/officeart/2005/8/layout/chevron2"/>
    <dgm:cxn modelId="{A4E12E52-DD35-44DF-829F-31495B4D0AEF}" type="presOf" srcId="{151FD346-1A47-4EF2-BC22-243F5FBBBE08}" destId="{DF6AA0F1-D599-4464-9D5B-194C0DCA49F9}" srcOrd="0" destOrd="2" presId="urn:microsoft.com/office/officeart/2005/8/layout/chevron2"/>
    <dgm:cxn modelId="{ED11C381-0B2C-464C-9D4A-F0AFDECCA974}" srcId="{0449DE79-ACF5-4F82-88CA-CC6568DBC4CF}" destId="{4CCD8544-8867-4EA6-81A7-F5015939CF51}" srcOrd="3" destOrd="0" parTransId="{EA8646AC-F9B4-47E6-B7A3-CE369ADD4FD5}" sibTransId="{108282AA-CB9E-468D-AFE9-CE71B8978752}"/>
    <dgm:cxn modelId="{182B718E-BE9D-47F9-9EE2-29EA768E81C0}" srcId="{0449DE79-ACF5-4F82-88CA-CC6568DBC4CF}" destId="{9C077C00-E476-422B-B5EF-CA8615F95A06}" srcOrd="7" destOrd="0" parTransId="{1A298219-3C62-451F-8E41-2E22A41D9A10}" sibTransId="{10EABB9B-C382-449D-B2BB-79FD9CACB253}"/>
    <dgm:cxn modelId="{9F635B5A-2DD4-4AE5-A95B-D405CDE74A89}" type="presOf" srcId="{4CCD8544-8867-4EA6-81A7-F5015939CF51}" destId="{A01079BA-29EC-4F29-BA52-2C9AB399500C}" srcOrd="0" destOrd="3" presId="urn:microsoft.com/office/officeart/2005/8/layout/chevron2"/>
    <dgm:cxn modelId="{3915FC3D-BA35-4AF1-802C-890505ECE47F}" srcId="{0449DE79-ACF5-4F82-88CA-CC6568DBC4CF}" destId="{3A6C227C-D97B-476C-9071-F8F12CFD13F8}" srcOrd="9" destOrd="0" parTransId="{15C06E98-48FC-4C52-9364-04F393A198C1}" sibTransId="{63221697-3B1E-4F2E-8C6A-6FB14B80B6D9}"/>
    <dgm:cxn modelId="{0A2F7C22-8277-42C7-A915-87BD551BA44D}" type="presOf" srcId="{3A6C227C-D97B-476C-9071-F8F12CFD13F8}" destId="{A01079BA-29EC-4F29-BA52-2C9AB399500C}" srcOrd="0" destOrd="9" presId="urn:microsoft.com/office/officeart/2005/8/layout/chevron2"/>
    <dgm:cxn modelId="{C00227DB-03A5-46BB-BE9C-09FD952A8F5A}" srcId="{0449DE79-ACF5-4F82-88CA-CC6568DBC4CF}" destId="{C500DD6D-0165-4B64-97BE-299677CFFF69}" srcOrd="8" destOrd="0" parTransId="{A091BA2D-AE8C-4917-AE99-00D75FD57590}" sibTransId="{049BB27B-73A2-42AC-B812-3DC93FF2196C}"/>
    <dgm:cxn modelId="{AE9522A3-DD53-435E-8D1E-3C0703FE799F}" srcId="{0449DE79-ACF5-4F82-88CA-CC6568DBC4CF}" destId="{E28C0499-DB06-49E1-99DC-2AE1AB45258C}" srcOrd="4" destOrd="0" parTransId="{457B12D6-6256-4FF1-8509-91E37093A853}" sibTransId="{BA2DA10C-C980-42DB-8A99-BD4E2A4D7963}"/>
    <dgm:cxn modelId="{94CD9771-DCFB-4120-8271-D76C773A486E}" type="presOf" srcId="{E62F8BEA-9512-45FE-A2CC-06E439DD0D9D}" destId="{6FF4B819-73FF-4A07-9F19-F2652F27293C}" srcOrd="0" destOrd="5" presId="urn:microsoft.com/office/officeart/2005/8/layout/chevron2"/>
    <dgm:cxn modelId="{644A3F39-AF19-4914-91CB-99374A2086BB}" srcId="{3F824E55-12A8-4828-9890-CEF4E2090798}" destId="{94446D64-229C-4CBD-801C-0D37A8151AC5}" srcOrd="2" destOrd="0" parTransId="{0DBC0460-2B00-49E9-8FA8-C8AFD14CAB6F}" sibTransId="{A26C18EB-7CCE-49BD-AC17-9DFC9EF864A3}"/>
    <dgm:cxn modelId="{54225AFE-E2C3-434F-A9FB-582E82DB9586}" type="presOf" srcId="{3F824E55-12A8-4828-9890-CEF4E2090798}" destId="{381B64AF-5446-49F6-A196-174725A64C7E}" srcOrd="0" destOrd="0" presId="urn:microsoft.com/office/officeart/2005/8/layout/chevron2"/>
    <dgm:cxn modelId="{97A34EC5-80E6-4875-B015-8C562859272A}" srcId="{0449DE79-ACF5-4F82-88CA-CC6568DBC4CF}" destId="{C334E1D0-9ECC-4271-AD7B-4672827F0576}" srcOrd="5" destOrd="0" parTransId="{69AE410B-4253-4CD7-AC29-53B2F4E0D5C1}" sibTransId="{527C9C72-FE44-413F-8E8D-462A730DED81}"/>
    <dgm:cxn modelId="{75F95D94-9C3E-4183-9156-A030D5B0AB8C}" type="presOf" srcId="{9C077C00-E476-422B-B5EF-CA8615F95A06}" destId="{A01079BA-29EC-4F29-BA52-2C9AB399500C}" srcOrd="0" destOrd="7" presId="urn:microsoft.com/office/officeart/2005/8/layout/chevron2"/>
    <dgm:cxn modelId="{655670B8-DC73-49F9-87F3-8B946F382667}" type="presOf" srcId="{C334E1D0-9ECC-4271-AD7B-4672827F0576}" destId="{A01079BA-29EC-4F29-BA52-2C9AB399500C}" srcOrd="0" destOrd="5" presId="urn:microsoft.com/office/officeart/2005/8/layout/chevron2"/>
    <dgm:cxn modelId="{DC028563-5F2A-417C-95F0-5F8D96E4DED3}" type="presOf" srcId="{4CC3044D-E246-41F4-95F8-509719533331}" destId="{A01079BA-29EC-4F29-BA52-2C9AB399500C}" srcOrd="0" destOrd="6" presId="urn:microsoft.com/office/officeart/2005/8/layout/chevron2"/>
    <dgm:cxn modelId="{FF5ED367-7BF0-4716-8EFD-539A1EF7C0D6}" srcId="{3F824E55-12A8-4828-9890-CEF4E2090798}" destId="{0449DE79-ACF5-4F82-88CA-CC6568DBC4CF}" srcOrd="0" destOrd="0" parTransId="{AC4DEB67-23C3-468B-BC20-0B1C43414CD2}" sibTransId="{AC7EE9D0-695E-4EEC-AF99-DA52C34877A2}"/>
    <dgm:cxn modelId="{FAC9EAE9-5F51-4E00-9390-2FC0DDAE730A}" srcId="{3F824E55-12A8-4828-9890-CEF4E2090798}" destId="{E1431BBE-231C-4423-8F2E-CA1951144EAD}" srcOrd="1" destOrd="0" parTransId="{48CF0037-F82E-44D8-B470-8F3774C64186}" sibTransId="{42C946D7-95DA-4F3F-9823-722786A0BAA7}"/>
    <dgm:cxn modelId="{38D50ED4-71E3-45BD-9E71-8CB7C3D1F34B}" srcId="{E1431BBE-231C-4423-8F2E-CA1951144EAD}" destId="{4C5E0D7B-9564-483B-9436-BA66BA9503DC}" srcOrd="6" destOrd="0" parTransId="{3122B22A-8539-4917-8C55-7D4EA0A676ED}" sibTransId="{B3D9A30C-19D6-4DA6-8E3C-80C7D7EC4694}"/>
    <dgm:cxn modelId="{B55E21F2-6A58-462B-9191-58FD7F18DF5C}" type="presOf" srcId="{9BA640EA-CF24-4D50-86CC-344E0BCAE5F7}" destId="{A01079BA-29EC-4F29-BA52-2C9AB399500C}" srcOrd="0" destOrd="0" presId="urn:microsoft.com/office/officeart/2005/8/layout/chevron2"/>
    <dgm:cxn modelId="{737B77FB-09A5-4869-B02D-B8FB7EB1480A}" type="presOf" srcId="{94446D64-229C-4CBD-801C-0D37A8151AC5}" destId="{93F47A5F-1714-49AC-8B36-6B7AE128A0C1}" srcOrd="0" destOrd="0" presId="urn:microsoft.com/office/officeart/2005/8/layout/chevron2"/>
    <dgm:cxn modelId="{26B65292-DE78-4ADA-9BF7-737F156228D6}" type="presOf" srcId="{ED60E131-8BA7-408F-84A7-8531D76961CA}" destId="{6FF4B819-73FF-4A07-9F19-F2652F27293C}" srcOrd="0" destOrd="2" presId="urn:microsoft.com/office/officeart/2005/8/layout/chevron2"/>
    <dgm:cxn modelId="{FE66C692-DBC0-4498-AFE9-FAF6E9C184D0}" srcId="{E1431BBE-231C-4423-8F2E-CA1951144EAD}" destId="{DCAA70D6-E2E3-407F-895C-354964C7D93C}" srcOrd="3" destOrd="0" parTransId="{405572A7-23E9-4719-A0D7-269FA9E31204}" sibTransId="{8CBAAC73-8084-44FD-9CB4-E045F5A4AB3D}"/>
    <dgm:cxn modelId="{7C28B69D-C529-4702-9271-ED3F9C56BDF3}" srcId="{94446D64-229C-4CBD-801C-0D37A8151AC5}" destId="{0ABC4AFA-710B-42BF-8585-55CF2C5D975F}" srcOrd="3" destOrd="0" parTransId="{7B4A115E-3466-458C-90D0-30A3E919876F}" sibTransId="{D2A92355-37D8-4B18-82BE-AF67353C5823}"/>
    <dgm:cxn modelId="{4417042E-DC4E-4EAD-ADF8-549861FF3EF2}" type="presOf" srcId="{C6529E80-27D8-4E08-83DB-457B0FE399F0}" destId="{6FF4B819-73FF-4A07-9F19-F2652F27293C}" srcOrd="0" destOrd="1" presId="urn:microsoft.com/office/officeart/2005/8/layout/chevron2"/>
    <dgm:cxn modelId="{C81E5BF2-D000-4B30-9583-1BF06513562F}" srcId="{E1431BBE-231C-4423-8F2E-CA1951144EAD}" destId="{ED60E131-8BA7-408F-84A7-8531D76961CA}" srcOrd="2" destOrd="0" parTransId="{2ED2EBA8-259D-48BF-8E9F-75302F943772}" sibTransId="{F7F31F82-193A-4ED5-BBAA-0682780C6A3C}"/>
    <dgm:cxn modelId="{350CCB1B-E307-4DA2-A421-47CC98E1201B}" type="presOf" srcId="{FD5E4FF1-05CF-43C2-856C-352A19C2ACB2}" destId="{A01079BA-29EC-4F29-BA52-2C9AB399500C}" srcOrd="0" destOrd="2" presId="urn:microsoft.com/office/officeart/2005/8/layout/chevron2"/>
    <dgm:cxn modelId="{8375320C-A573-49FB-896A-47E191711C46}" type="presOf" srcId="{0ABC4AFA-710B-42BF-8585-55CF2C5D975F}" destId="{DF6AA0F1-D599-4464-9D5B-194C0DCA49F9}" srcOrd="0" destOrd="3" presId="urn:microsoft.com/office/officeart/2005/8/layout/chevron2"/>
    <dgm:cxn modelId="{5F1E196C-B4E1-4E7C-B00E-A4422E06716B}" srcId="{E1431BBE-231C-4423-8F2E-CA1951144EAD}" destId="{C6529E80-27D8-4E08-83DB-457B0FE399F0}" srcOrd="1" destOrd="0" parTransId="{F9A8E535-F9FF-4F15-B36D-261A0453A884}" sibTransId="{B6382992-C653-4FB0-90FB-B142D7EDD1BF}"/>
    <dgm:cxn modelId="{7339D0CD-8C6B-44DC-ACA2-917472779D3C}" type="presOf" srcId="{DCAA70D6-E2E3-407F-895C-354964C7D93C}" destId="{6FF4B819-73FF-4A07-9F19-F2652F27293C}" srcOrd="0" destOrd="3" presId="urn:microsoft.com/office/officeart/2005/8/layout/chevron2"/>
    <dgm:cxn modelId="{CBF15237-FC5F-4081-838D-7927D1C7E568}" type="presOf" srcId="{542CCDD6-C6DE-4CD0-AACC-90F6965D04A4}" destId="{A01079BA-29EC-4F29-BA52-2C9AB399500C}" srcOrd="0" destOrd="1" presId="urn:microsoft.com/office/officeart/2005/8/layout/chevron2"/>
    <dgm:cxn modelId="{78A69D87-13E5-421D-9AFD-C0DBF6AC9A60}" srcId="{E1431BBE-231C-4423-8F2E-CA1951144EAD}" destId="{6CAFCBEF-BC69-4C34-AACE-B33F201E089F}" srcOrd="4" destOrd="0" parTransId="{B3C8336A-85B0-4F21-A20F-A333A824874D}" sibTransId="{642CCFD7-2C0A-4AA1-AE66-9D01838F8164}"/>
    <dgm:cxn modelId="{3BE51C03-A152-48C1-9EE5-0850E0384D3B}" srcId="{0449DE79-ACF5-4F82-88CA-CC6568DBC4CF}" destId="{9BA640EA-CF24-4D50-86CC-344E0BCAE5F7}" srcOrd="0" destOrd="0" parTransId="{E7CE13E0-D726-4671-8BC2-F5A62D7991E9}" sibTransId="{AA475D47-2BF2-4C73-85DF-D6F37547BA05}"/>
    <dgm:cxn modelId="{49DEF791-9B22-44A6-BC8A-0E2FE5CE672D}" type="presOf" srcId="{C500DD6D-0165-4B64-97BE-299677CFFF69}" destId="{A01079BA-29EC-4F29-BA52-2C9AB399500C}" srcOrd="0" destOrd="8" presId="urn:microsoft.com/office/officeart/2005/8/layout/chevron2"/>
    <dgm:cxn modelId="{238EF381-ACCC-4AE6-A271-2D9B52A4C037}" srcId="{E1431BBE-231C-4423-8F2E-CA1951144EAD}" destId="{31AB4EEB-4A8D-4999-9493-B543E13D6DAD}" srcOrd="0" destOrd="0" parTransId="{580AB3C2-2559-4890-8B83-ECF303AC7319}" sibTransId="{E8610447-DA87-45D4-8136-2D5262B96A57}"/>
    <dgm:cxn modelId="{C9710002-1200-4C7B-8057-58FDAFB63EA6}" type="presOf" srcId="{293B60B9-4D3D-4272-8072-51565A264248}" destId="{A01079BA-29EC-4F29-BA52-2C9AB399500C}" srcOrd="0" destOrd="10" presId="urn:microsoft.com/office/officeart/2005/8/layout/chevron2"/>
    <dgm:cxn modelId="{1A49B4C6-8968-4241-9FB3-2903F1A5D58B}" srcId="{0449DE79-ACF5-4F82-88CA-CC6568DBC4CF}" destId="{FD5E4FF1-05CF-43C2-856C-352A19C2ACB2}" srcOrd="2" destOrd="0" parTransId="{BBFB7042-89A0-42C2-9F0F-77B4BCADE470}" sibTransId="{EC1DE9C9-0576-41FE-9F41-7342196D1E8E}"/>
    <dgm:cxn modelId="{A4A2F670-D17A-462F-BF9B-2F61F94862D4}" type="presOf" srcId="{4C5E0D7B-9564-483B-9436-BA66BA9503DC}" destId="{6FF4B819-73FF-4A07-9F19-F2652F27293C}" srcOrd="0" destOrd="6" presId="urn:microsoft.com/office/officeart/2005/8/layout/chevron2"/>
    <dgm:cxn modelId="{AF78C784-CDE0-4BA9-9492-2D45400E3F28}" srcId="{94446D64-229C-4CBD-801C-0D37A8151AC5}" destId="{50A1A58A-1C46-426C-99F7-4DAEEEC9472B}" srcOrd="1" destOrd="0" parTransId="{FB5EA11C-9C3F-4374-91DE-AADB84A51311}" sibTransId="{A8A6B7EC-E0DC-4AD6-B12E-ADE1897E9049}"/>
    <dgm:cxn modelId="{F2154EA1-46F2-4DFC-BFAB-914FD73AA9AF}" type="presOf" srcId="{E28C0499-DB06-49E1-99DC-2AE1AB45258C}" destId="{A01079BA-29EC-4F29-BA52-2C9AB399500C}" srcOrd="0" destOrd="4" presId="urn:microsoft.com/office/officeart/2005/8/layout/chevron2"/>
    <dgm:cxn modelId="{F4A4E3F8-B1A2-4F36-AD0D-28F77998A444}" type="presOf" srcId="{6CAFCBEF-BC69-4C34-AACE-B33F201E089F}" destId="{6FF4B819-73FF-4A07-9F19-F2652F27293C}" srcOrd="0" destOrd="4" presId="urn:microsoft.com/office/officeart/2005/8/layout/chevron2"/>
    <dgm:cxn modelId="{BB5E5102-6A07-4BDA-881E-D6EFC45319B0}" type="presOf" srcId="{31AB4EEB-4A8D-4999-9493-B543E13D6DAD}" destId="{6FF4B819-73FF-4A07-9F19-F2652F27293C}" srcOrd="0" destOrd="0" presId="urn:microsoft.com/office/officeart/2005/8/layout/chevron2"/>
    <dgm:cxn modelId="{77CACFAB-BC55-409F-84A4-3343535826B1}" srcId="{94446D64-229C-4CBD-801C-0D37A8151AC5}" destId="{520D8C51-B812-4D1E-9D5C-E839409DF83C}" srcOrd="0" destOrd="0" parTransId="{58C19153-28D0-4F7F-A8B6-A4A8A870590B}" sibTransId="{98813A33-EC51-4601-91C8-033E907B3D18}"/>
    <dgm:cxn modelId="{81154AF0-C5CA-4D69-B867-EE196A55B789}" srcId="{E1431BBE-231C-4423-8F2E-CA1951144EAD}" destId="{E62F8BEA-9512-45FE-A2CC-06E439DD0D9D}" srcOrd="5" destOrd="0" parTransId="{4A92BADF-BCD7-46F3-9FBD-A2312C698EB3}" sibTransId="{67DC4D2A-C225-4616-A6AD-963FC31AADD1}"/>
    <dgm:cxn modelId="{4FC0284B-29D0-461E-B04E-ECE7ADB3888C}" srcId="{0449DE79-ACF5-4F82-88CA-CC6568DBC4CF}" destId="{293B60B9-4D3D-4272-8072-51565A264248}" srcOrd="10" destOrd="0" parTransId="{F394A553-502F-4216-B69A-398446527101}" sibTransId="{4C168AB5-33A3-4A2E-86B9-E2BA27D25786}"/>
    <dgm:cxn modelId="{DC18E365-0934-429B-A63F-D4741A95CFBE}" type="presParOf" srcId="{381B64AF-5446-49F6-A196-174725A64C7E}" destId="{57F0798B-1363-42CD-BE6A-E8DC043BE9C7}" srcOrd="0" destOrd="0" presId="urn:microsoft.com/office/officeart/2005/8/layout/chevron2"/>
    <dgm:cxn modelId="{EACD1BB5-10AE-4513-B1F7-DDF851A1053B}" type="presParOf" srcId="{57F0798B-1363-42CD-BE6A-E8DC043BE9C7}" destId="{C08CDE6C-F549-4A97-BFF7-B136EB9C46B8}" srcOrd="0" destOrd="0" presId="urn:microsoft.com/office/officeart/2005/8/layout/chevron2"/>
    <dgm:cxn modelId="{1FFCD44C-D097-4653-81CD-C4CB20EBA370}" type="presParOf" srcId="{57F0798B-1363-42CD-BE6A-E8DC043BE9C7}" destId="{A01079BA-29EC-4F29-BA52-2C9AB399500C}" srcOrd="1" destOrd="0" presId="urn:microsoft.com/office/officeart/2005/8/layout/chevron2"/>
    <dgm:cxn modelId="{4BB3A21F-3C4C-41F2-89C1-3BB18C5388D4}" type="presParOf" srcId="{381B64AF-5446-49F6-A196-174725A64C7E}" destId="{AA59DE67-AEE2-4F79-B4B8-53AA25B1AA0A}" srcOrd="1" destOrd="0" presId="urn:microsoft.com/office/officeart/2005/8/layout/chevron2"/>
    <dgm:cxn modelId="{77150A1B-720F-4872-964B-0CDDEA9B81BF}" type="presParOf" srcId="{381B64AF-5446-49F6-A196-174725A64C7E}" destId="{BB0B6BB8-4F83-43DF-9A67-2287FE2D215B}" srcOrd="2" destOrd="0" presId="urn:microsoft.com/office/officeart/2005/8/layout/chevron2"/>
    <dgm:cxn modelId="{89B6E13C-5889-4D59-8510-028B10B2FD72}" type="presParOf" srcId="{BB0B6BB8-4F83-43DF-9A67-2287FE2D215B}" destId="{C867AAAA-CBB4-4ABD-9673-2FCAD408AD42}" srcOrd="0" destOrd="0" presId="urn:microsoft.com/office/officeart/2005/8/layout/chevron2"/>
    <dgm:cxn modelId="{BF5D75EC-044B-4524-9D69-073DCFD16BD4}" type="presParOf" srcId="{BB0B6BB8-4F83-43DF-9A67-2287FE2D215B}" destId="{6FF4B819-73FF-4A07-9F19-F2652F27293C}" srcOrd="1" destOrd="0" presId="urn:microsoft.com/office/officeart/2005/8/layout/chevron2"/>
    <dgm:cxn modelId="{5DB6FFD9-A6B8-4D61-A884-FA45BA4F01DF}" type="presParOf" srcId="{381B64AF-5446-49F6-A196-174725A64C7E}" destId="{546B5AD0-3C3E-4289-9E83-31E383A88885}" srcOrd="3" destOrd="0" presId="urn:microsoft.com/office/officeart/2005/8/layout/chevron2"/>
    <dgm:cxn modelId="{40554073-14B6-4926-87E0-9D39D351622D}" type="presParOf" srcId="{381B64AF-5446-49F6-A196-174725A64C7E}" destId="{5C9D1E99-B290-455C-980D-29963C1164C1}" srcOrd="4" destOrd="0" presId="urn:microsoft.com/office/officeart/2005/8/layout/chevron2"/>
    <dgm:cxn modelId="{C5B2C21F-4FA4-4946-B967-9CC0A20796F4}" type="presParOf" srcId="{5C9D1E99-B290-455C-980D-29963C1164C1}" destId="{93F47A5F-1714-49AC-8B36-6B7AE128A0C1}" srcOrd="0" destOrd="0" presId="urn:microsoft.com/office/officeart/2005/8/layout/chevron2"/>
    <dgm:cxn modelId="{BF666774-DB8A-476A-9E20-9D5F5ACD74CF}" type="presParOf" srcId="{5C9D1E99-B290-455C-980D-29963C1164C1}" destId="{DF6AA0F1-D599-4464-9D5B-194C0DCA49F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0432C15-F8AF-0B40-982F-0BA5A29FB15A}" type="datetimeFigureOut">
              <a:rPr lang="en-US"/>
              <a:pPr>
                <a:defRPr/>
              </a:pPr>
              <a:t>1/3/2019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598FE1A4-D884-6E4C-AEAD-70AA9EC7F5E7}" type="slidenum">
              <a:rPr lang="en-US"/>
              <a:pPr>
                <a:defRPr/>
              </a:pPr>
              <a:t>‹#›</a:t>
            </a:fld>
            <a:endParaRPr lang="en-US"/>
          </a:p>
        </p:txBody>
      </p:sp>
    </p:spTree>
    <p:extLst>
      <p:ext uri="{BB962C8B-B14F-4D97-AF65-F5344CB8AC3E}">
        <p14:creationId xmlns:p14="http://schemas.microsoft.com/office/powerpoint/2010/main" val="2940351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1E9AA2F-938E-F049-85F2-A4CAC9B6B12F}" type="datetimeFigureOut">
              <a:rPr lang="en-US"/>
              <a:pPr>
                <a:defRPr/>
              </a:pPr>
              <a:t>1/3/2019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DE3D785-C6DD-2548-8DEA-9BB48BF05F84}" type="slidenum">
              <a:rPr lang="en-US"/>
              <a:pPr>
                <a:defRPr/>
              </a:pPr>
              <a:t>‹#›</a:t>
            </a:fld>
            <a:endParaRPr lang="en-US"/>
          </a:p>
        </p:txBody>
      </p:sp>
    </p:spTree>
    <p:extLst>
      <p:ext uri="{BB962C8B-B14F-4D97-AF65-F5344CB8AC3E}">
        <p14:creationId xmlns:p14="http://schemas.microsoft.com/office/powerpoint/2010/main" val="33338636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DE3D785-C6DD-2548-8DEA-9BB48BF05F84}" type="slidenum">
              <a:rPr lang="en-US" smtClean="0"/>
              <a:pPr>
                <a:defRPr/>
              </a:pPr>
              <a:t>5</a:t>
            </a:fld>
            <a:endParaRPr lang="en-US"/>
          </a:p>
        </p:txBody>
      </p:sp>
    </p:spTree>
    <p:extLst>
      <p:ext uri="{BB962C8B-B14F-4D97-AF65-F5344CB8AC3E}">
        <p14:creationId xmlns:p14="http://schemas.microsoft.com/office/powerpoint/2010/main" val="3832193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DE3D785-C6DD-2548-8DEA-9BB48BF05F84}" type="slidenum">
              <a:rPr lang="en-US" smtClean="0"/>
              <a:pPr>
                <a:defRPr/>
              </a:pPr>
              <a:t>7</a:t>
            </a:fld>
            <a:endParaRPr lang="en-US"/>
          </a:p>
        </p:txBody>
      </p:sp>
    </p:spTree>
    <p:extLst>
      <p:ext uri="{BB962C8B-B14F-4D97-AF65-F5344CB8AC3E}">
        <p14:creationId xmlns:p14="http://schemas.microsoft.com/office/powerpoint/2010/main" val="3508415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3.xml"/><Relationship Id="rId4" Type="http://schemas.openxmlformats.org/officeDocument/2006/relationships/image" Target="../media/image2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Master" Target="../slideMasters/slideMaster2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HSS opener">
    <p:spTree>
      <p:nvGrpSpPr>
        <p:cNvPr id="1" name=""/>
        <p:cNvGrpSpPr/>
        <p:nvPr/>
      </p:nvGrpSpPr>
      <p:grpSpPr>
        <a:xfrm>
          <a:off x="0" y="0"/>
          <a:ext cx="0" cy="0"/>
          <a:chOff x="0" y="0"/>
          <a:chExt cx="0" cy="0"/>
        </a:xfrm>
      </p:grpSpPr>
    </p:spTree>
    <p:extLst/>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S opener">
    <p:spTree>
      <p:nvGrpSpPr>
        <p:cNvPr id="1" name=""/>
        <p:cNvGrpSpPr/>
        <p:nvPr/>
      </p:nvGrpSpPr>
      <p:grpSpPr>
        <a:xfrm>
          <a:off x="0" y="0"/>
          <a:ext cx="0" cy="0"/>
          <a:chOff x="0" y="0"/>
          <a:chExt cx="0" cy="0"/>
        </a:xfrm>
      </p:grpSpPr>
    </p:spTree>
    <p:extLst/>
  </p:cSld>
  <p:clrMapOvr>
    <a:masterClrMapping/>
  </p:clrMapOvr>
  <p:transition spd="slow"/>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CE opener">
    <p:spTree>
      <p:nvGrpSpPr>
        <p:cNvPr id="1" name=""/>
        <p:cNvGrpSpPr/>
        <p:nvPr/>
      </p:nvGrpSpPr>
      <p:grpSpPr>
        <a:xfrm>
          <a:off x="0" y="0"/>
          <a:ext cx="0" cy="0"/>
          <a:chOff x="0" y="0"/>
          <a:chExt cx="0" cy="0"/>
        </a:xfrm>
      </p:grpSpPr>
    </p:spTree>
    <p:extLst/>
  </p:cSld>
  <p:clrMapOvr>
    <a:masterClrMapping/>
  </p:clrMapOvr>
  <p:transition spd="slow"/>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F opener">
    <p:spTree>
      <p:nvGrpSpPr>
        <p:cNvPr id="1" name=""/>
        <p:cNvGrpSpPr/>
        <p:nvPr/>
      </p:nvGrpSpPr>
      <p:grpSpPr>
        <a:xfrm>
          <a:off x="0" y="0"/>
          <a:ext cx="0" cy="0"/>
          <a:chOff x="0" y="0"/>
          <a:chExt cx="0" cy="0"/>
        </a:xfrm>
      </p:grpSpPr>
    </p:spTree>
    <p:extLst/>
  </p:cSld>
  <p:clrMapOvr>
    <a:masterClrMapping/>
  </p:clrMapOvr>
  <p:transition spd="slow"/>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APP opener">
    <p:spTree>
      <p:nvGrpSpPr>
        <p:cNvPr id="1" name=""/>
        <p:cNvGrpSpPr/>
        <p:nvPr/>
      </p:nvGrpSpPr>
      <p:grpSpPr>
        <a:xfrm>
          <a:off x="0" y="0"/>
          <a:ext cx="0" cy="0"/>
          <a:chOff x="0" y="0"/>
          <a:chExt cx="0" cy="0"/>
        </a:xfrm>
      </p:grpSpPr>
    </p:spTree>
    <p:extLst/>
  </p:cSld>
  <p:clrMapOvr>
    <a:masterClrMapping/>
  </p:clrMapOvr>
  <p:transition spd="slow"/>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w opener">
    <p:spTree>
      <p:nvGrpSpPr>
        <p:cNvPr id="1" name=""/>
        <p:cNvGrpSpPr/>
        <p:nvPr/>
      </p:nvGrpSpPr>
      <p:grpSpPr>
        <a:xfrm>
          <a:off x="0" y="0"/>
          <a:ext cx="0" cy="0"/>
          <a:chOff x="0" y="0"/>
          <a:chExt cx="0" cy="0"/>
        </a:xfrm>
      </p:grpSpPr>
    </p:spTree>
    <p:extLst/>
  </p:cSld>
  <p:clrMapOvr>
    <a:masterClrMapping/>
  </p:clrMapOvr>
  <p:transition spd="slow"/>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AE opener">
    <p:spTree>
      <p:nvGrpSpPr>
        <p:cNvPr id="1" name=""/>
        <p:cNvGrpSpPr/>
        <p:nvPr/>
      </p:nvGrpSpPr>
      <p:grpSpPr>
        <a:xfrm>
          <a:off x="0" y="0"/>
          <a:ext cx="0" cy="0"/>
          <a:chOff x="0" y="0"/>
          <a:chExt cx="0" cy="0"/>
        </a:xfrm>
      </p:grpSpPr>
    </p:spTree>
    <p:extLst/>
  </p:cSld>
  <p:clrMapOvr>
    <a:masterClrMapping/>
  </p:clrMapOvr>
  <p:transition spd="slow"/>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DBS opener">
    <p:spTree>
      <p:nvGrpSpPr>
        <p:cNvPr id="1" name=""/>
        <p:cNvGrpSpPr/>
        <p:nvPr/>
      </p:nvGrpSpPr>
      <p:grpSpPr>
        <a:xfrm>
          <a:off x="0" y="0"/>
          <a:ext cx="0" cy="0"/>
          <a:chOff x="0" y="0"/>
          <a:chExt cx="0" cy="0"/>
        </a:xfrm>
      </p:grpSpPr>
    </p:spTree>
    <p:extLst/>
  </p:cSld>
  <p:clrMapOvr>
    <a:masterClrMapping/>
  </p:clrMapOvr>
  <p:transition spd="slow"/>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P opener">
    <p:spTree>
      <p:nvGrpSpPr>
        <p:cNvPr id="1" name=""/>
        <p:cNvGrpSpPr/>
        <p:nvPr/>
      </p:nvGrpSpPr>
      <p:grpSpPr>
        <a:xfrm>
          <a:off x="0" y="0"/>
          <a:ext cx="0" cy="0"/>
          <a:chOff x="0" y="0"/>
          <a:chExt cx="0" cy="0"/>
        </a:xfrm>
      </p:grpSpPr>
    </p:spTree>
    <p:extLst/>
  </p:cSld>
  <p:clrMapOvr>
    <a:masterClrMapping/>
  </p:clrMapOvr>
  <p:transition spd="slow"/>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BE opener">
    <p:spTree>
      <p:nvGrpSpPr>
        <p:cNvPr id="1" name=""/>
        <p:cNvGrpSpPr/>
        <p:nvPr/>
      </p:nvGrpSpPr>
      <p:grpSpPr>
        <a:xfrm>
          <a:off x="0" y="0"/>
          <a:ext cx="0" cy="0"/>
          <a:chOff x="0" y="0"/>
          <a:chExt cx="0" cy="0"/>
        </a:xfrm>
      </p:grpSpPr>
    </p:spTree>
    <p:extLst/>
  </p:cSld>
  <p:clrMapOvr>
    <a:masterClrMapping/>
  </p:clrMapOvr>
  <p:transition spd="slow"/>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M opener">
    <p:spTree>
      <p:nvGrpSpPr>
        <p:cNvPr id="1" name=""/>
        <p:cNvGrpSpPr/>
        <p:nvPr/>
      </p:nvGrpSpPr>
      <p:grpSpPr>
        <a:xfrm>
          <a:off x="0" y="0"/>
          <a:ext cx="0" cy="0"/>
          <a:chOff x="0" y="0"/>
          <a:chExt cx="0" cy="0"/>
        </a:xfrm>
      </p:grpSpPr>
    </p:spTree>
    <p:extLst/>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CIT opener">
    <p:spTree>
      <p:nvGrpSpPr>
        <p:cNvPr id="1" name=""/>
        <p:cNvGrpSpPr/>
        <p:nvPr/>
      </p:nvGrpSpPr>
      <p:grpSpPr>
        <a:xfrm>
          <a:off x="0" y="0"/>
          <a:ext cx="0" cy="0"/>
          <a:chOff x="0" y="0"/>
          <a:chExt cx="0" cy="0"/>
        </a:xfrm>
      </p:grpSpPr>
    </p:spTree>
    <p:extLst/>
  </p:cSld>
  <p:clrMapOvr>
    <a:masterClrMapping/>
  </p:clrMapOvr>
  <p:transition spd="slow"/>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armacy opener">
    <p:spTree>
      <p:nvGrpSpPr>
        <p:cNvPr id="1" name=""/>
        <p:cNvGrpSpPr/>
        <p:nvPr/>
      </p:nvGrpSpPr>
      <p:grpSpPr>
        <a:xfrm>
          <a:off x="0" y="0"/>
          <a:ext cx="0" cy="0"/>
          <a:chOff x="0" y="0"/>
          <a:chExt cx="0" cy="0"/>
        </a:xfrm>
      </p:grpSpPr>
    </p:spTree>
    <p:extLst/>
  </p:cSld>
  <p:clrMapOvr>
    <a:masterClrMapping/>
  </p:clrMapOvr>
  <p:transition spd="slow"/>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yschology opener">
    <p:spTree>
      <p:nvGrpSpPr>
        <p:cNvPr id="1" name=""/>
        <p:cNvGrpSpPr/>
        <p:nvPr/>
      </p:nvGrpSpPr>
      <p:grpSpPr>
        <a:xfrm>
          <a:off x="0" y="0"/>
          <a:ext cx="0" cy="0"/>
          <a:chOff x="0" y="0"/>
          <a:chExt cx="0" cy="0"/>
        </a:xfrm>
      </p:grpSpPr>
    </p:spTree>
    <p:extLst/>
  </p:cSld>
  <p:clrMapOvr>
    <a:masterClrMapping/>
  </p:clrMapOvr>
  <p:transition spd="slow"/>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SESW opener">
    <p:spTree>
      <p:nvGrpSpPr>
        <p:cNvPr id="1" name=""/>
        <p:cNvGrpSpPr/>
        <p:nvPr/>
      </p:nvGrpSpPr>
      <p:grpSpPr>
        <a:xfrm>
          <a:off x="0" y="0"/>
          <a:ext cx="0" cy="0"/>
          <a:chOff x="0" y="0"/>
          <a:chExt cx="0" cy="0"/>
        </a:xfrm>
      </p:grpSpPr>
    </p:spTree>
    <p:extLst/>
  </p:cSld>
  <p:clrMapOvr>
    <a:masterClrMapping/>
  </p:clrMapOvr>
  <p:transition spd="slow"/>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 pic lef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7315200" y="414339"/>
            <a:ext cx="4303776" cy="999934"/>
          </a:xfrm>
          <a:prstGeom prst="rect">
            <a:avLst/>
          </a:prstGeom>
        </p:spPr>
        <p:txBody>
          <a:bodyPr/>
          <a:lstStyle>
            <a:lvl1pPr marL="0" indent="0">
              <a:buNone/>
              <a:defRPr b="1" baseline="0">
                <a:solidFill>
                  <a:srgbClr val="D6000D"/>
                </a:solidFill>
              </a:defRPr>
            </a:lvl1pPr>
          </a:lstStyle>
          <a:p>
            <a:pPr lvl="0"/>
            <a:r>
              <a:rPr lang="en-US" dirty="0" smtClean="0"/>
              <a:t>TITLE GOES HERE IN UPPERCASE BOLD</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807" y="5782559"/>
            <a:ext cx="1832169" cy="705600"/>
          </a:xfrm>
          <a:prstGeom prst="rect">
            <a:avLst/>
          </a:prstGeom>
        </p:spPr>
      </p:pic>
      <p:sp>
        <p:nvSpPr>
          <p:cNvPr id="12" name="Text Placeholder 11"/>
          <p:cNvSpPr>
            <a:spLocks noGrp="1"/>
          </p:cNvSpPr>
          <p:nvPr>
            <p:ph type="body" sz="quarter" idx="13" hasCustomPrompt="1"/>
          </p:nvPr>
        </p:nvSpPr>
        <p:spPr>
          <a:xfrm>
            <a:off x="7315200" y="1584325"/>
            <a:ext cx="4303776"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Cum </a:t>
            </a:r>
            <a:r>
              <a:rPr lang="en-US" dirty="0" err="1" smtClean="0"/>
              <a:t>sociis</a:t>
            </a:r>
            <a:r>
              <a:rPr lang="en-US" dirty="0" smtClean="0"/>
              <a:t> </a:t>
            </a:r>
            <a:r>
              <a:rPr lang="en-US" dirty="0" err="1" smtClean="0"/>
              <a:t>natoque</a:t>
            </a:r>
            <a:r>
              <a:rPr lang="en-US" dirty="0" smtClean="0"/>
              <a:t> </a:t>
            </a:r>
            <a:r>
              <a:rPr lang="en-US" dirty="0" err="1" smtClean="0"/>
              <a:t>penatibus</a:t>
            </a:r>
            <a:r>
              <a:rPr lang="en-US" dirty="0" smtClean="0"/>
              <a:t> et </a:t>
            </a:r>
            <a:r>
              <a:rPr lang="en-US" dirty="0" err="1" smtClean="0"/>
              <a:t>magnis</a:t>
            </a:r>
            <a:r>
              <a:rPr lang="en-US" dirty="0" smtClean="0"/>
              <a:t> dis parturient </a:t>
            </a:r>
            <a:r>
              <a:rPr lang="en-US" dirty="0" err="1" smtClean="0"/>
              <a:t>montes</a:t>
            </a:r>
            <a:r>
              <a:rPr lang="en-US" dirty="0" smtClean="0"/>
              <a:t>, </a:t>
            </a:r>
            <a:r>
              <a:rPr lang="en-US" dirty="0" err="1" smtClean="0"/>
              <a:t>nascetur</a:t>
            </a:r>
            <a:r>
              <a:rPr lang="en-US" dirty="0" smtClean="0"/>
              <a:t> </a:t>
            </a:r>
            <a:r>
              <a:rPr lang="en-US" dirty="0" err="1" smtClean="0"/>
              <a:t>ridiculus</a:t>
            </a:r>
            <a:r>
              <a:rPr lang="en-US" dirty="0" smtClean="0"/>
              <a:t> mus. </a:t>
            </a:r>
            <a:r>
              <a:rPr lang="en-US" dirty="0" err="1" smtClean="0"/>
              <a:t>Sed</a:t>
            </a:r>
            <a:r>
              <a:rPr lang="en-US" dirty="0" smtClean="0"/>
              <a:t> </a:t>
            </a:r>
            <a:r>
              <a:rPr lang="en-US" dirty="0" err="1" smtClean="0"/>
              <a:t>posuere</a:t>
            </a:r>
            <a:r>
              <a:rPr lang="en-US" dirty="0" smtClean="0"/>
              <a:t> </a:t>
            </a:r>
            <a:r>
              <a:rPr lang="en-US" dirty="0" err="1" smtClean="0"/>
              <a:t>consectetur</a:t>
            </a:r>
            <a:r>
              <a:rPr lang="en-US" dirty="0" smtClean="0"/>
              <a:t> </a:t>
            </a:r>
            <a:r>
              <a:rPr lang="en-US" dirty="0" err="1" smtClean="0"/>
              <a:t>est</a:t>
            </a:r>
            <a:r>
              <a:rPr lang="en-US" dirty="0" smtClean="0"/>
              <a:t> at </a:t>
            </a:r>
            <a:r>
              <a:rPr lang="en-US" dirty="0" err="1" smtClean="0"/>
              <a:t>lobortis</a:t>
            </a:r>
            <a:r>
              <a:rPr lang="en-US" dirty="0" smtClean="0"/>
              <a:t>. </a:t>
            </a:r>
            <a:r>
              <a:rPr lang="en-US" dirty="0" err="1" smtClean="0"/>
              <a:t>Vivamus</a:t>
            </a:r>
            <a:r>
              <a:rPr lang="en-US" dirty="0" smtClean="0"/>
              <a:t> </a:t>
            </a:r>
            <a:r>
              <a:rPr lang="en-US" dirty="0" err="1" smtClean="0"/>
              <a:t>sagittis</a:t>
            </a:r>
            <a:r>
              <a:rPr lang="en-US" dirty="0" smtClean="0"/>
              <a:t> lacus </a:t>
            </a:r>
            <a:r>
              <a:rPr lang="en-US" dirty="0" err="1" smtClean="0"/>
              <a:t>vel</a:t>
            </a:r>
            <a:r>
              <a:rPr lang="en-US" dirty="0" smtClean="0"/>
              <a:t> </a:t>
            </a:r>
            <a:r>
              <a:rPr lang="en-US" dirty="0" err="1" smtClean="0"/>
              <a:t>augue</a:t>
            </a:r>
            <a:r>
              <a:rPr lang="en-US" dirty="0" smtClean="0"/>
              <a:t> </a:t>
            </a:r>
            <a:r>
              <a:rPr lang="en-US" dirty="0" err="1" smtClean="0"/>
              <a:t>laoreet</a:t>
            </a:r>
            <a:r>
              <a:rPr lang="en-US" dirty="0" smtClean="0"/>
              <a:t> </a:t>
            </a:r>
            <a:r>
              <a:rPr lang="en-US" dirty="0" err="1" smtClean="0"/>
              <a:t>rutrum</a:t>
            </a:r>
            <a:r>
              <a:rPr lang="en-US" dirty="0" smtClean="0"/>
              <a:t> </a:t>
            </a:r>
            <a:r>
              <a:rPr lang="en-US" dirty="0" err="1" smtClean="0"/>
              <a:t>faucibus</a:t>
            </a:r>
            <a:r>
              <a:rPr lang="en-US" dirty="0" smtClean="0"/>
              <a:t> dolor </a:t>
            </a:r>
            <a:r>
              <a:rPr lang="en-US" dirty="0" err="1" smtClean="0"/>
              <a:t>auctor</a:t>
            </a:r>
            <a:r>
              <a:rPr lang="en-US" dirty="0" smtClean="0"/>
              <a:t>. </a:t>
            </a:r>
            <a:r>
              <a:rPr lang="en-US" dirty="0" err="1" smtClean="0"/>
              <a:t>Praesent</a:t>
            </a:r>
            <a:r>
              <a:rPr lang="en-US" dirty="0" smtClean="0"/>
              <a:t> </a:t>
            </a:r>
            <a:r>
              <a:rPr lang="en-US" dirty="0" err="1" smtClean="0"/>
              <a:t>commodo</a:t>
            </a:r>
            <a:r>
              <a:rPr lang="en-US" dirty="0" smtClean="0"/>
              <a:t> cursus magna, </a:t>
            </a:r>
            <a:r>
              <a:rPr lang="en-US" dirty="0" err="1" smtClean="0"/>
              <a:t>vel</a:t>
            </a:r>
            <a:r>
              <a:rPr lang="en-US" dirty="0" smtClean="0"/>
              <a:t> </a:t>
            </a:r>
            <a:r>
              <a:rPr lang="en-US" dirty="0" err="1" smtClean="0"/>
              <a:t>scelerisque</a:t>
            </a:r>
            <a:r>
              <a:rPr lang="en-US" dirty="0" smtClean="0"/>
              <a:t> </a:t>
            </a:r>
            <a:r>
              <a:rPr lang="en-US" dirty="0" err="1" smtClean="0"/>
              <a:t>nisl</a:t>
            </a:r>
            <a:r>
              <a:rPr lang="en-US" dirty="0" smtClean="0"/>
              <a:t> </a:t>
            </a:r>
            <a:r>
              <a:rPr lang="en-US" dirty="0" err="1" smtClean="0"/>
              <a:t>consectetur</a:t>
            </a:r>
            <a:r>
              <a:rPr lang="en-US" dirty="0" smtClean="0"/>
              <a:t> et.</a:t>
            </a:r>
            <a:endParaRPr lang="en-US" dirty="0"/>
          </a:p>
        </p:txBody>
      </p:sp>
    </p:spTree>
    <p:extLst>
      <p:ext uri="{BB962C8B-B14F-4D97-AF65-F5344CB8AC3E}">
        <p14:creationId xmlns:p14="http://schemas.microsoft.com/office/powerpoint/2010/main" val="48220990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White- chart left">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7315200" y="414339"/>
            <a:ext cx="4303776" cy="999934"/>
          </a:xfrm>
          <a:prstGeom prst="rect">
            <a:avLst/>
          </a:prstGeom>
        </p:spPr>
        <p:txBody>
          <a:bodyPr/>
          <a:lstStyle>
            <a:lvl1pPr marL="0" indent="0">
              <a:buNone/>
              <a:defRPr b="1" baseline="0">
                <a:solidFill>
                  <a:srgbClr val="D6000D"/>
                </a:solidFill>
              </a:defRPr>
            </a:lvl1pPr>
          </a:lstStyle>
          <a:p>
            <a:pPr lvl="0"/>
            <a:r>
              <a:rPr lang="en-US" dirty="0" smtClean="0"/>
              <a:t>TITLE GOES HERE IN UPPERCASE BOLD</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807" y="5782559"/>
            <a:ext cx="1832169" cy="705600"/>
          </a:xfrm>
          <a:prstGeom prst="rect">
            <a:avLst/>
          </a:prstGeom>
        </p:spPr>
      </p:pic>
      <p:sp>
        <p:nvSpPr>
          <p:cNvPr id="12" name="Text Placeholder 11"/>
          <p:cNvSpPr>
            <a:spLocks noGrp="1"/>
          </p:cNvSpPr>
          <p:nvPr>
            <p:ph type="body" sz="quarter" idx="13" hasCustomPrompt="1"/>
          </p:nvPr>
        </p:nvSpPr>
        <p:spPr>
          <a:xfrm>
            <a:off x="7315200" y="1584325"/>
            <a:ext cx="4303776"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Cum </a:t>
            </a:r>
            <a:r>
              <a:rPr lang="en-US" dirty="0" err="1" smtClean="0"/>
              <a:t>sociis</a:t>
            </a:r>
            <a:r>
              <a:rPr lang="en-US" dirty="0" smtClean="0"/>
              <a:t> </a:t>
            </a:r>
            <a:r>
              <a:rPr lang="en-US" dirty="0" err="1" smtClean="0"/>
              <a:t>natoque</a:t>
            </a:r>
            <a:r>
              <a:rPr lang="en-US" dirty="0" smtClean="0"/>
              <a:t> </a:t>
            </a:r>
            <a:r>
              <a:rPr lang="en-US" dirty="0" err="1" smtClean="0"/>
              <a:t>penatibus</a:t>
            </a:r>
            <a:r>
              <a:rPr lang="en-US" dirty="0" smtClean="0"/>
              <a:t> et </a:t>
            </a:r>
            <a:r>
              <a:rPr lang="en-US" dirty="0" err="1" smtClean="0"/>
              <a:t>magnis</a:t>
            </a:r>
            <a:r>
              <a:rPr lang="en-US" dirty="0" smtClean="0"/>
              <a:t> dis parturient </a:t>
            </a:r>
            <a:r>
              <a:rPr lang="en-US" dirty="0" err="1" smtClean="0"/>
              <a:t>montes</a:t>
            </a:r>
            <a:r>
              <a:rPr lang="en-US" dirty="0" smtClean="0"/>
              <a:t>, </a:t>
            </a:r>
            <a:r>
              <a:rPr lang="en-US" dirty="0" err="1" smtClean="0"/>
              <a:t>nascetur</a:t>
            </a:r>
            <a:r>
              <a:rPr lang="en-US" dirty="0" smtClean="0"/>
              <a:t> </a:t>
            </a:r>
            <a:r>
              <a:rPr lang="en-US" dirty="0" err="1" smtClean="0"/>
              <a:t>ridiculus</a:t>
            </a:r>
            <a:r>
              <a:rPr lang="en-US" dirty="0" smtClean="0"/>
              <a:t> mus. </a:t>
            </a:r>
            <a:r>
              <a:rPr lang="en-US" dirty="0" err="1" smtClean="0"/>
              <a:t>Sed</a:t>
            </a:r>
            <a:r>
              <a:rPr lang="en-US" dirty="0" smtClean="0"/>
              <a:t> </a:t>
            </a:r>
            <a:r>
              <a:rPr lang="en-US" dirty="0" err="1" smtClean="0"/>
              <a:t>posuere</a:t>
            </a:r>
            <a:r>
              <a:rPr lang="en-US" dirty="0" smtClean="0"/>
              <a:t> </a:t>
            </a:r>
            <a:r>
              <a:rPr lang="en-US" dirty="0" err="1" smtClean="0"/>
              <a:t>consectetur</a:t>
            </a:r>
            <a:r>
              <a:rPr lang="en-US" dirty="0" smtClean="0"/>
              <a:t> </a:t>
            </a:r>
            <a:r>
              <a:rPr lang="en-US" dirty="0" err="1" smtClean="0"/>
              <a:t>est</a:t>
            </a:r>
            <a:r>
              <a:rPr lang="en-US" dirty="0" smtClean="0"/>
              <a:t> at </a:t>
            </a:r>
            <a:r>
              <a:rPr lang="en-US" dirty="0" err="1" smtClean="0"/>
              <a:t>lobortis</a:t>
            </a:r>
            <a:r>
              <a:rPr lang="en-US" dirty="0" smtClean="0"/>
              <a:t>. </a:t>
            </a:r>
            <a:r>
              <a:rPr lang="en-US" dirty="0" err="1" smtClean="0"/>
              <a:t>Vivamus</a:t>
            </a:r>
            <a:r>
              <a:rPr lang="en-US" dirty="0" smtClean="0"/>
              <a:t> </a:t>
            </a:r>
            <a:r>
              <a:rPr lang="en-US" dirty="0" err="1" smtClean="0"/>
              <a:t>sagittis</a:t>
            </a:r>
            <a:r>
              <a:rPr lang="en-US" dirty="0" smtClean="0"/>
              <a:t> lacus </a:t>
            </a:r>
            <a:r>
              <a:rPr lang="en-US" dirty="0" err="1" smtClean="0"/>
              <a:t>vel</a:t>
            </a:r>
            <a:r>
              <a:rPr lang="en-US" dirty="0" smtClean="0"/>
              <a:t> </a:t>
            </a:r>
            <a:r>
              <a:rPr lang="en-US" dirty="0" err="1" smtClean="0"/>
              <a:t>augue</a:t>
            </a:r>
            <a:r>
              <a:rPr lang="en-US" dirty="0" smtClean="0"/>
              <a:t> </a:t>
            </a:r>
            <a:r>
              <a:rPr lang="en-US" dirty="0" err="1" smtClean="0"/>
              <a:t>laoreet</a:t>
            </a:r>
            <a:r>
              <a:rPr lang="en-US" dirty="0" smtClean="0"/>
              <a:t> </a:t>
            </a:r>
            <a:r>
              <a:rPr lang="en-US" dirty="0" err="1" smtClean="0"/>
              <a:t>rutrum</a:t>
            </a:r>
            <a:r>
              <a:rPr lang="en-US" dirty="0" smtClean="0"/>
              <a:t> </a:t>
            </a:r>
            <a:r>
              <a:rPr lang="en-US" dirty="0" err="1" smtClean="0"/>
              <a:t>faucibus</a:t>
            </a:r>
            <a:r>
              <a:rPr lang="en-US" dirty="0" smtClean="0"/>
              <a:t> dolor </a:t>
            </a:r>
            <a:r>
              <a:rPr lang="en-US" dirty="0" err="1" smtClean="0"/>
              <a:t>auctor</a:t>
            </a:r>
            <a:r>
              <a:rPr lang="en-US" dirty="0" smtClean="0"/>
              <a:t>. </a:t>
            </a:r>
            <a:r>
              <a:rPr lang="en-US" dirty="0" err="1" smtClean="0"/>
              <a:t>Praesent</a:t>
            </a:r>
            <a:r>
              <a:rPr lang="en-US" dirty="0" smtClean="0"/>
              <a:t> </a:t>
            </a:r>
            <a:r>
              <a:rPr lang="en-US" dirty="0" err="1" smtClean="0"/>
              <a:t>commodo</a:t>
            </a:r>
            <a:r>
              <a:rPr lang="en-US" dirty="0" smtClean="0"/>
              <a:t> cursus magna, </a:t>
            </a:r>
            <a:r>
              <a:rPr lang="en-US" dirty="0" err="1" smtClean="0"/>
              <a:t>vel</a:t>
            </a:r>
            <a:r>
              <a:rPr lang="en-US" dirty="0" smtClean="0"/>
              <a:t> </a:t>
            </a:r>
            <a:r>
              <a:rPr lang="en-US" dirty="0" err="1" smtClean="0"/>
              <a:t>scelerisque</a:t>
            </a:r>
            <a:r>
              <a:rPr lang="en-US" dirty="0" smtClean="0"/>
              <a:t> </a:t>
            </a:r>
            <a:r>
              <a:rPr lang="en-US" dirty="0" err="1" smtClean="0"/>
              <a:t>nisl</a:t>
            </a:r>
            <a:r>
              <a:rPr lang="en-US" dirty="0" smtClean="0"/>
              <a:t> </a:t>
            </a:r>
            <a:r>
              <a:rPr lang="en-US" dirty="0" err="1" smtClean="0"/>
              <a:t>consectetur</a:t>
            </a:r>
            <a:r>
              <a:rPr lang="en-US" dirty="0" smtClean="0"/>
              <a:t> et.</a:t>
            </a:r>
            <a:endParaRPr lang="en-US" dirty="0"/>
          </a:p>
        </p:txBody>
      </p:sp>
      <p:sp>
        <p:nvSpPr>
          <p:cNvPr id="4" name="Chart Placeholder 3"/>
          <p:cNvSpPr>
            <a:spLocks noGrp="1"/>
          </p:cNvSpPr>
          <p:nvPr>
            <p:ph type="chart" sz="quarter" idx="14"/>
          </p:nvPr>
        </p:nvSpPr>
        <p:spPr>
          <a:xfrm>
            <a:off x="0" y="0"/>
            <a:ext cx="7010400" cy="6858000"/>
          </a:xfrm>
          <a:prstGeom prst="rect">
            <a:avLst/>
          </a:prstGeom>
        </p:spPr>
        <p:txBody>
          <a:bodyPr/>
          <a:lstStyle/>
          <a:p>
            <a:endParaRPr lang="en-US"/>
          </a:p>
        </p:txBody>
      </p:sp>
    </p:spTree>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White- pic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518160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548640" y="414339"/>
            <a:ext cx="4047744" cy="999934"/>
          </a:xfrm>
          <a:prstGeom prst="rect">
            <a:avLst/>
          </a:prstGeom>
        </p:spPr>
        <p:txBody>
          <a:bodyPr/>
          <a:lstStyle>
            <a:lvl1pPr marL="0" indent="0">
              <a:buNone/>
              <a:defRPr b="1" baseline="0">
                <a:solidFill>
                  <a:srgbClr val="D6000D"/>
                </a:solidFill>
              </a:defRPr>
            </a:lvl1pPr>
          </a:lstStyle>
          <a:p>
            <a:pPr lvl="0"/>
            <a:r>
              <a:rPr lang="en-US" dirty="0" smtClean="0"/>
              <a:t>TITLE GOES HERE IN UPPERCASE BOLD</a:t>
            </a:r>
          </a:p>
        </p:txBody>
      </p:sp>
      <p:sp>
        <p:nvSpPr>
          <p:cNvPr id="12" name="Text Placeholder 11"/>
          <p:cNvSpPr>
            <a:spLocks noGrp="1"/>
          </p:cNvSpPr>
          <p:nvPr>
            <p:ph type="body" sz="quarter" idx="13" hasCustomPrompt="1"/>
          </p:nvPr>
        </p:nvSpPr>
        <p:spPr>
          <a:xfrm>
            <a:off x="548640" y="1584325"/>
            <a:ext cx="4047744"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Cum </a:t>
            </a:r>
            <a:r>
              <a:rPr lang="en-US" dirty="0" err="1" smtClean="0"/>
              <a:t>sociis</a:t>
            </a:r>
            <a:r>
              <a:rPr lang="en-US" dirty="0" smtClean="0"/>
              <a:t> </a:t>
            </a:r>
            <a:r>
              <a:rPr lang="en-US" dirty="0" err="1" smtClean="0"/>
              <a:t>natoque</a:t>
            </a:r>
            <a:r>
              <a:rPr lang="en-US" dirty="0" smtClean="0"/>
              <a:t> </a:t>
            </a:r>
            <a:r>
              <a:rPr lang="en-US" dirty="0" err="1" smtClean="0"/>
              <a:t>penatibus</a:t>
            </a:r>
            <a:r>
              <a:rPr lang="en-US" dirty="0" smtClean="0"/>
              <a:t> et </a:t>
            </a:r>
            <a:r>
              <a:rPr lang="en-US" dirty="0" err="1" smtClean="0"/>
              <a:t>magnis</a:t>
            </a:r>
            <a:r>
              <a:rPr lang="en-US" dirty="0" smtClean="0"/>
              <a:t> dis parturient </a:t>
            </a:r>
            <a:r>
              <a:rPr lang="en-US" dirty="0" err="1" smtClean="0"/>
              <a:t>montes</a:t>
            </a:r>
            <a:r>
              <a:rPr lang="en-US" dirty="0" smtClean="0"/>
              <a:t>, </a:t>
            </a:r>
            <a:r>
              <a:rPr lang="en-US" dirty="0" err="1" smtClean="0"/>
              <a:t>nascetur</a:t>
            </a:r>
            <a:r>
              <a:rPr lang="en-US" dirty="0" smtClean="0"/>
              <a:t> </a:t>
            </a:r>
            <a:r>
              <a:rPr lang="en-US" dirty="0" err="1" smtClean="0"/>
              <a:t>ridiculus</a:t>
            </a:r>
            <a:r>
              <a:rPr lang="en-US" dirty="0" smtClean="0"/>
              <a:t> mus. </a:t>
            </a:r>
            <a:r>
              <a:rPr lang="en-US" dirty="0" err="1" smtClean="0"/>
              <a:t>Sed</a:t>
            </a:r>
            <a:r>
              <a:rPr lang="en-US" dirty="0" smtClean="0"/>
              <a:t> </a:t>
            </a:r>
            <a:r>
              <a:rPr lang="en-US" dirty="0" err="1" smtClean="0"/>
              <a:t>posuere</a:t>
            </a:r>
            <a:r>
              <a:rPr lang="en-US" dirty="0" smtClean="0"/>
              <a:t> </a:t>
            </a:r>
            <a:r>
              <a:rPr lang="en-US" dirty="0" err="1" smtClean="0"/>
              <a:t>consectetur</a:t>
            </a:r>
            <a:r>
              <a:rPr lang="en-US" dirty="0" smtClean="0"/>
              <a:t> </a:t>
            </a:r>
            <a:r>
              <a:rPr lang="en-US" dirty="0" err="1" smtClean="0"/>
              <a:t>est</a:t>
            </a:r>
            <a:r>
              <a:rPr lang="en-US" dirty="0" smtClean="0"/>
              <a:t> at </a:t>
            </a:r>
            <a:r>
              <a:rPr lang="en-US" dirty="0" err="1" smtClean="0"/>
              <a:t>lobortis</a:t>
            </a:r>
            <a:r>
              <a:rPr lang="en-US" dirty="0" smtClean="0"/>
              <a:t>. </a:t>
            </a:r>
            <a:r>
              <a:rPr lang="en-US" dirty="0" err="1" smtClean="0"/>
              <a:t>Vivamus</a:t>
            </a:r>
            <a:r>
              <a:rPr lang="en-US" dirty="0" smtClean="0"/>
              <a:t> </a:t>
            </a:r>
            <a:r>
              <a:rPr lang="en-US" dirty="0" err="1" smtClean="0"/>
              <a:t>sagittis</a:t>
            </a:r>
            <a:r>
              <a:rPr lang="en-US" dirty="0" smtClean="0"/>
              <a:t> lacus </a:t>
            </a:r>
            <a:r>
              <a:rPr lang="en-US" dirty="0" err="1" smtClean="0"/>
              <a:t>vel</a:t>
            </a:r>
            <a:r>
              <a:rPr lang="en-US" dirty="0" smtClean="0"/>
              <a:t> </a:t>
            </a:r>
            <a:r>
              <a:rPr lang="en-US" dirty="0" err="1" smtClean="0"/>
              <a:t>augue</a:t>
            </a:r>
            <a:r>
              <a:rPr lang="en-US" dirty="0" smtClean="0"/>
              <a:t> </a:t>
            </a:r>
            <a:r>
              <a:rPr lang="en-US" dirty="0" err="1" smtClean="0"/>
              <a:t>laoreet</a:t>
            </a:r>
            <a:r>
              <a:rPr lang="en-US" dirty="0" smtClean="0"/>
              <a:t> </a:t>
            </a:r>
            <a:r>
              <a:rPr lang="en-US" dirty="0" err="1" smtClean="0"/>
              <a:t>rutrum</a:t>
            </a:r>
            <a:r>
              <a:rPr lang="en-US" dirty="0" smtClean="0"/>
              <a:t> </a:t>
            </a:r>
            <a:r>
              <a:rPr lang="en-US" dirty="0" err="1" smtClean="0"/>
              <a:t>faucibus</a:t>
            </a:r>
            <a:r>
              <a:rPr lang="en-US" dirty="0" smtClean="0"/>
              <a:t> dolor </a:t>
            </a:r>
            <a:r>
              <a:rPr lang="en-US" dirty="0" err="1" smtClean="0"/>
              <a:t>auctor</a:t>
            </a:r>
            <a:r>
              <a:rPr lang="en-US" dirty="0" smtClean="0"/>
              <a:t>. </a:t>
            </a:r>
            <a:r>
              <a:rPr lang="en-US" dirty="0" err="1" smtClean="0"/>
              <a:t>Praesent</a:t>
            </a:r>
            <a:r>
              <a:rPr lang="en-US" dirty="0" smtClean="0"/>
              <a:t> </a:t>
            </a:r>
            <a:r>
              <a:rPr lang="en-US" dirty="0" err="1" smtClean="0"/>
              <a:t>commodo</a:t>
            </a:r>
            <a:r>
              <a:rPr lang="en-US" dirty="0" smtClean="0"/>
              <a:t> cursus magna, </a:t>
            </a:r>
            <a:r>
              <a:rPr lang="en-US" dirty="0" err="1" smtClean="0"/>
              <a:t>vel</a:t>
            </a:r>
            <a:r>
              <a:rPr lang="en-US" dirty="0" smtClean="0"/>
              <a:t> </a:t>
            </a:r>
            <a:r>
              <a:rPr lang="en-US" dirty="0" err="1" smtClean="0"/>
              <a:t>scelerisque</a:t>
            </a:r>
            <a:r>
              <a:rPr lang="en-US" dirty="0" smtClean="0"/>
              <a:t> </a:t>
            </a:r>
            <a:r>
              <a:rPr lang="en-US" dirty="0" err="1" smtClean="0"/>
              <a:t>nisl</a:t>
            </a:r>
            <a:r>
              <a:rPr lang="en-US" dirty="0" smtClean="0"/>
              <a:t> </a:t>
            </a:r>
            <a:r>
              <a:rPr lang="en-US" dirty="0" err="1" smtClean="0"/>
              <a:t>consectetur</a:t>
            </a:r>
            <a:r>
              <a:rPr lang="en-US" dirty="0" smtClean="0"/>
              <a:t> et.</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640" y="5782559"/>
            <a:ext cx="1832169" cy="705600"/>
          </a:xfrm>
          <a:prstGeom prst="rect">
            <a:avLst/>
          </a:prstGeom>
        </p:spPr>
      </p:pic>
    </p:spTree>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White- pic narrow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flipH="1">
            <a:off x="7010400" y="0"/>
            <a:ext cx="5181600" cy="6858000"/>
          </a:xfrm>
          <a:prstGeom prst="rect">
            <a:avLst/>
          </a:prstGeom>
        </p:spPr>
        <p:txBody>
          <a:bodyPr/>
          <a:lstStyle/>
          <a:p>
            <a:endParaRPr lang="en-US"/>
          </a:p>
        </p:txBody>
      </p:sp>
      <p:sp>
        <p:nvSpPr>
          <p:cNvPr id="4" name="Text Placeholder 4"/>
          <p:cNvSpPr>
            <a:spLocks noGrp="1"/>
          </p:cNvSpPr>
          <p:nvPr>
            <p:ph type="body" sz="quarter" idx="12" hasCustomPrompt="1"/>
          </p:nvPr>
        </p:nvSpPr>
        <p:spPr>
          <a:xfrm>
            <a:off x="548640" y="572835"/>
            <a:ext cx="5596128" cy="999934"/>
          </a:xfrm>
          <a:prstGeom prst="rect">
            <a:avLst/>
          </a:prstGeom>
        </p:spPr>
        <p:txBody>
          <a:bodyPr/>
          <a:lstStyle>
            <a:lvl1pPr marL="0" indent="0">
              <a:buNone/>
              <a:defRPr sz="3600" b="1" baseline="0">
                <a:solidFill>
                  <a:srgbClr val="D6000D"/>
                </a:solidFill>
              </a:defRPr>
            </a:lvl1pPr>
          </a:lstStyle>
          <a:p>
            <a:pPr lvl="0"/>
            <a:r>
              <a:rPr lang="en-US" dirty="0" smtClean="0"/>
              <a:t>TITLE GOES HERE IN UPPERCASE BOLD</a:t>
            </a:r>
          </a:p>
        </p:txBody>
      </p:sp>
      <p:sp>
        <p:nvSpPr>
          <p:cNvPr id="5" name="Text Placeholder 11"/>
          <p:cNvSpPr>
            <a:spLocks noGrp="1"/>
          </p:cNvSpPr>
          <p:nvPr>
            <p:ph type="body" sz="quarter" idx="13" hasCustomPrompt="1"/>
          </p:nvPr>
        </p:nvSpPr>
        <p:spPr>
          <a:xfrm>
            <a:off x="548640" y="1892289"/>
            <a:ext cx="5596128"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Cum </a:t>
            </a:r>
            <a:r>
              <a:rPr lang="en-US" dirty="0" err="1" smtClean="0"/>
              <a:t>sociis</a:t>
            </a:r>
            <a:r>
              <a:rPr lang="en-US" dirty="0" smtClean="0"/>
              <a:t> </a:t>
            </a:r>
            <a:r>
              <a:rPr lang="en-US" dirty="0" err="1" smtClean="0"/>
              <a:t>natoque</a:t>
            </a:r>
            <a:r>
              <a:rPr lang="en-US" dirty="0" smtClean="0"/>
              <a:t> </a:t>
            </a:r>
            <a:r>
              <a:rPr lang="en-US" dirty="0" err="1" smtClean="0"/>
              <a:t>penatibus</a:t>
            </a:r>
            <a:r>
              <a:rPr lang="en-US" dirty="0" smtClean="0"/>
              <a:t> et </a:t>
            </a:r>
            <a:r>
              <a:rPr lang="en-US" dirty="0" err="1" smtClean="0"/>
              <a:t>magnis</a:t>
            </a:r>
            <a:r>
              <a:rPr lang="en-US" dirty="0" smtClean="0"/>
              <a:t> dis parturient </a:t>
            </a:r>
            <a:r>
              <a:rPr lang="en-US" dirty="0" err="1" smtClean="0"/>
              <a:t>montes</a:t>
            </a:r>
            <a:r>
              <a:rPr lang="en-US" dirty="0" smtClean="0"/>
              <a:t>, </a:t>
            </a:r>
            <a:r>
              <a:rPr lang="en-US" dirty="0" err="1" smtClean="0"/>
              <a:t>nascetur</a:t>
            </a:r>
            <a:r>
              <a:rPr lang="en-US" dirty="0" smtClean="0"/>
              <a:t> </a:t>
            </a:r>
            <a:r>
              <a:rPr lang="en-US" dirty="0" err="1" smtClean="0"/>
              <a:t>ridiculus</a:t>
            </a:r>
            <a:r>
              <a:rPr lang="en-US" dirty="0" smtClean="0"/>
              <a:t> mus. </a:t>
            </a:r>
            <a:r>
              <a:rPr lang="en-US" dirty="0" err="1" smtClean="0"/>
              <a:t>Sed</a:t>
            </a:r>
            <a:r>
              <a:rPr lang="en-US" dirty="0" smtClean="0"/>
              <a:t> </a:t>
            </a:r>
            <a:r>
              <a:rPr lang="en-US" dirty="0" err="1" smtClean="0"/>
              <a:t>posuere</a:t>
            </a:r>
            <a:r>
              <a:rPr lang="en-US" dirty="0" smtClean="0"/>
              <a:t> </a:t>
            </a:r>
            <a:r>
              <a:rPr lang="en-US" dirty="0" err="1" smtClean="0"/>
              <a:t>consectetur</a:t>
            </a:r>
            <a:r>
              <a:rPr lang="en-US" dirty="0" smtClean="0"/>
              <a:t> </a:t>
            </a:r>
            <a:r>
              <a:rPr lang="en-US" dirty="0" err="1" smtClean="0"/>
              <a:t>est</a:t>
            </a:r>
            <a:r>
              <a:rPr lang="en-US" dirty="0" smtClean="0"/>
              <a:t> at </a:t>
            </a:r>
            <a:r>
              <a:rPr lang="en-US" dirty="0" err="1" smtClean="0"/>
              <a:t>lobortis</a:t>
            </a:r>
            <a:r>
              <a:rPr lang="en-US" dirty="0" smtClean="0"/>
              <a:t>. </a:t>
            </a:r>
            <a:r>
              <a:rPr lang="en-US" dirty="0" err="1" smtClean="0"/>
              <a:t>Vivamus</a:t>
            </a:r>
            <a:r>
              <a:rPr lang="en-US" dirty="0" smtClean="0"/>
              <a:t> </a:t>
            </a:r>
            <a:r>
              <a:rPr lang="en-US" dirty="0" err="1" smtClean="0"/>
              <a:t>sagittis</a:t>
            </a:r>
            <a:r>
              <a:rPr lang="en-US" dirty="0" smtClean="0"/>
              <a:t> lacus </a:t>
            </a:r>
            <a:r>
              <a:rPr lang="en-US" dirty="0" err="1" smtClean="0"/>
              <a:t>vel</a:t>
            </a:r>
            <a:r>
              <a:rPr lang="en-US" dirty="0" smtClean="0"/>
              <a:t> </a:t>
            </a:r>
            <a:r>
              <a:rPr lang="en-US" dirty="0" err="1" smtClean="0"/>
              <a:t>augue</a:t>
            </a:r>
            <a:r>
              <a:rPr lang="en-US" dirty="0" smtClean="0"/>
              <a:t> </a:t>
            </a:r>
            <a:r>
              <a:rPr lang="en-US" dirty="0" err="1" smtClean="0"/>
              <a:t>laoreet</a:t>
            </a:r>
            <a:r>
              <a:rPr lang="en-US" dirty="0" smtClean="0"/>
              <a:t> </a:t>
            </a:r>
            <a:r>
              <a:rPr lang="en-US" dirty="0" err="1" smtClean="0"/>
              <a:t>rutrum</a:t>
            </a:r>
            <a:r>
              <a:rPr lang="en-US" dirty="0" smtClean="0"/>
              <a:t> </a:t>
            </a:r>
            <a:r>
              <a:rPr lang="en-US" dirty="0" err="1" smtClean="0"/>
              <a:t>faucibus</a:t>
            </a:r>
            <a:r>
              <a:rPr lang="en-US" dirty="0" smtClean="0"/>
              <a:t> dolor </a:t>
            </a:r>
            <a:r>
              <a:rPr lang="en-US" dirty="0" err="1" smtClean="0"/>
              <a:t>auctor</a:t>
            </a:r>
            <a:r>
              <a:rPr lang="en-US" dirty="0" smtClean="0"/>
              <a:t>. </a:t>
            </a:r>
            <a:r>
              <a:rPr lang="en-US" dirty="0" err="1" smtClean="0"/>
              <a:t>Praesent</a:t>
            </a:r>
            <a:r>
              <a:rPr lang="en-US" dirty="0" smtClean="0"/>
              <a:t> </a:t>
            </a:r>
            <a:r>
              <a:rPr lang="en-US" dirty="0" err="1" smtClean="0"/>
              <a:t>commodo</a:t>
            </a:r>
            <a:r>
              <a:rPr lang="en-US" dirty="0" smtClean="0"/>
              <a:t> cursus magna, </a:t>
            </a:r>
            <a:r>
              <a:rPr lang="en-US" dirty="0" err="1" smtClean="0"/>
              <a:t>vel</a:t>
            </a:r>
            <a:r>
              <a:rPr lang="en-US" dirty="0" smtClean="0"/>
              <a:t> </a:t>
            </a:r>
            <a:r>
              <a:rPr lang="en-US" dirty="0" err="1" smtClean="0"/>
              <a:t>scelerisque</a:t>
            </a:r>
            <a:r>
              <a:rPr lang="en-US" dirty="0" smtClean="0"/>
              <a:t> </a:t>
            </a:r>
            <a:r>
              <a:rPr lang="en-US" dirty="0" err="1" smtClean="0"/>
              <a:t>nisl</a:t>
            </a:r>
            <a:r>
              <a:rPr lang="en-US" dirty="0" smtClean="0"/>
              <a:t> </a:t>
            </a:r>
            <a:r>
              <a:rPr lang="en-US" dirty="0" err="1" smtClean="0"/>
              <a:t>consectetur</a:t>
            </a:r>
            <a:r>
              <a:rPr lang="en-US" dirty="0" smtClean="0"/>
              <a:t> et.</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640" y="5782559"/>
            <a:ext cx="1832169" cy="705600"/>
          </a:xfrm>
          <a:prstGeom prst="rect">
            <a:avLst/>
          </a:prstGeom>
        </p:spPr>
      </p:pic>
    </p:spTree>
    <p:extLst>
      <p:ext uri="{BB962C8B-B14F-4D97-AF65-F5344CB8AC3E}">
        <p14:creationId xmlns:p14="http://schemas.microsoft.com/office/powerpoint/2010/main" val="120754938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hite-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807" y="5782559"/>
            <a:ext cx="1832169" cy="705600"/>
          </a:xfrm>
          <a:prstGeom prst="rect">
            <a:avLst/>
          </a:prstGeom>
        </p:spPr>
      </p:pic>
      <p:sp>
        <p:nvSpPr>
          <p:cNvPr id="6" name="Text Placeholder 4"/>
          <p:cNvSpPr>
            <a:spLocks noGrp="1"/>
          </p:cNvSpPr>
          <p:nvPr>
            <p:ph type="body" sz="quarter" idx="12" hasCustomPrompt="1"/>
          </p:nvPr>
        </p:nvSpPr>
        <p:spPr>
          <a:xfrm>
            <a:off x="548640" y="1609154"/>
            <a:ext cx="6851904" cy="1402269"/>
          </a:xfrm>
          <a:prstGeom prst="rect">
            <a:avLst/>
          </a:prstGeom>
        </p:spPr>
        <p:txBody>
          <a:bodyPr/>
          <a:lstStyle>
            <a:lvl1pPr marL="0" indent="0">
              <a:buNone/>
              <a:defRPr sz="4800" b="1" baseline="0">
                <a:solidFill>
                  <a:srgbClr val="D6000D"/>
                </a:solidFill>
              </a:defRPr>
            </a:lvl1pPr>
          </a:lstStyle>
          <a:p>
            <a:pPr lvl="0"/>
            <a:r>
              <a:rPr lang="en-US" dirty="0" smtClean="0"/>
              <a:t>TITLE GOES HERE IN UPPERCASE BOLD</a:t>
            </a:r>
          </a:p>
        </p:txBody>
      </p:sp>
      <p:sp>
        <p:nvSpPr>
          <p:cNvPr id="7" name="Text Placeholder 11"/>
          <p:cNvSpPr>
            <a:spLocks noGrp="1"/>
          </p:cNvSpPr>
          <p:nvPr>
            <p:ph type="body" sz="quarter" idx="13" hasCustomPrompt="1"/>
          </p:nvPr>
        </p:nvSpPr>
        <p:spPr>
          <a:xfrm>
            <a:off x="548640" y="3281409"/>
            <a:ext cx="6851904" cy="3206750"/>
          </a:xfrm>
          <a:prstGeom prst="rect">
            <a:avLst/>
          </a:prstGeom>
        </p:spPr>
        <p:txBody>
          <a:bodyPr/>
          <a:lstStyle>
            <a:lvl1pPr marL="342900" indent="-342900">
              <a:lnSpc>
                <a:spcPct val="100000"/>
              </a:lnSpc>
              <a:buFont typeface="Arial" charset="0"/>
              <a:buChar char="•"/>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Cum </a:t>
            </a:r>
            <a:r>
              <a:rPr lang="en-US" dirty="0" err="1" smtClean="0"/>
              <a:t>sociis</a:t>
            </a:r>
            <a:r>
              <a:rPr lang="en-US" dirty="0" smtClean="0"/>
              <a:t> </a:t>
            </a:r>
            <a:r>
              <a:rPr lang="en-US" dirty="0" err="1" smtClean="0"/>
              <a:t>natoque</a:t>
            </a:r>
            <a:r>
              <a:rPr lang="en-US" dirty="0" smtClean="0"/>
              <a:t> </a:t>
            </a:r>
            <a:r>
              <a:rPr lang="en-US" dirty="0" err="1" smtClean="0"/>
              <a:t>penatibus</a:t>
            </a:r>
            <a:r>
              <a:rPr lang="en-US" dirty="0" smtClean="0"/>
              <a:t> </a:t>
            </a:r>
          </a:p>
          <a:p>
            <a:pPr lvl="0"/>
            <a:r>
              <a:rPr lang="en-US" dirty="0" err="1" smtClean="0"/>
              <a:t>Magnis</a:t>
            </a:r>
            <a:r>
              <a:rPr lang="en-US" dirty="0" smtClean="0"/>
              <a:t> dis parturient </a:t>
            </a:r>
            <a:r>
              <a:rPr lang="en-US" dirty="0" err="1" smtClean="0"/>
              <a:t>montes</a:t>
            </a:r>
            <a:endParaRPr lang="en-US" dirty="0" smtClean="0"/>
          </a:p>
          <a:p>
            <a:pPr lvl="0"/>
            <a:r>
              <a:rPr lang="en-US" dirty="0" err="1" smtClean="0"/>
              <a:t>Vivamus</a:t>
            </a:r>
            <a:r>
              <a:rPr lang="en-US" dirty="0" smtClean="0"/>
              <a:t> </a:t>
            </a:r>
            <a:r>
              <a:rPr lang="en-US" dirty="0" err="1" smtClean="0"/>
              <a:t>sagittis</a:t>
            </a:r>
            <a:r>
              <a:rPr lang="en-US" dirty="0" smtClean="0"/>
              <a:t> lacus </a:t>
            </a:r>
            <a:r>
              <a:rPr lang="en-US" dirty="0" err="1" smtClean="0"/>
              <a:t>vel</a:t>
            </a:r>
            <a:r>
              <a:rPr lang="en-US" dirty="0" smtClean="0"/>
              <a:t> </a:t>
            </a:r>
            <a:r>
              <a:rPr lang="en-US" dirty="0" err="1" smtClean="0"/>
              <a:t>augue</a:t>
            </a:r>
            <a:r>
              <a:rPr lang="en-US" dirty="0" smtClean="0"/>
              <a:t> </a:t>
            </a:r>
            <a:r>
              <a:rPr lang="en-US" dirty="0" err="1" smtClean="0"/>
              <a:t>laoreet</a:t>
            </a:r>
            <a:endParaRPr lang="en-US" dirty="0"/>
          </a:p>
        </p:txBody>
      </p:sp>
    </p:spTree>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ite- char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6807" y="5782559"/>
            <a:ext cx="1832169" cy="705600"/>
          </a:xfrm>
          <a:prstGeom prst="rect">
            <a:avLst/>
          </a:prstGeom>
        </p:spPr>
      </p:pic>
      <p:sp>
        <p:nvSpPr>
          <p:cNvPr id="4" name="Chart Placeholder 3"/>
          <p:cNvSpPr>
            <a:spLocks noGrp="1"/>
          </p:cNvSpPr>
          <p:nvPr>
            <p:ph type="chart" sz="quarter" idx="10"/>
          </p:nvPr>
        </p:nvSpPr>
        <p:spPr>
          <a:xfrm>
            <a:off x="548640" y="401638"/>
            <a:ext cx="8900160" cy="5999162"/>
          </a:xfrm>
          <a:prstGeom prst="rect">
            <a:avLst/>
          </a:prstGeom>
        </p:spPr>
        <p:txBody>
          <a:bodyPr/>
          <a:lstStyle/>
          <a:p>
            <a:endParaRPr lang="en-US"/>
          </a:p>
        </p:txBody>
      </p:sp>
    </p:spTree>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 Title slide animated">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42298" y="424894"/>
            <a:ext cx="2001062" cy="770644"/>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891945" y="2297409"/>
            <a:ext cx="7937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96745" y="2600621"/>
            <a:ext cx="7937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0" hasCustomPrompt="1"/>
          </p:nvPr>
        </p:nvSpPr>
        <p:spPr>
          <a:xfrm>
            <a:off x="1583246" y="1585414"/>
            <a:ext cx="3817810" cy="2892425"/>
          </a:xfrm>
          <a:prstGeom prst="rect">
            <a:avLst/>
          </a:prstGeom>
        </p:spPr>
        <p:txBody>
          <a:bodyPr lIns="288000" tIns="251999" rIns="0" bIns="288000"/>
          <a:lstStyle>
            <a:lvl1pPr marL="0" indent="0">
              <a:buNone/>
              <a:defRPr sz="3200" b="1" i="0" baseline="0">
                <a:solidFill>
                  <a:srgbClr val="D6000D"/>
                </a:solidFill>
                <a:latin typeface="Arial" charset="0"/>
                <a:ea typeface="Arial" charset="0"/>
                <a:cs typeface="Arial" charset="0"/>
              </a:defRPr>
            </a:lvl1pPr>
          </a:lstStyle>
          <a:p>
            <a:pPr lvl="0"/>
            <a:r>
              <a:rPr lang="en-US" dirty="0" smtClean="0"/>
              <a:t>PRESENTATION TITLE ARIAL BOLD 32PT WITH A MAXIMUM OF 12 WORDS</a:t>
            </a:r>
            <a:endParaRPr lang="en-US" dirty="0"/>
          </a:p>
        </p:txBody>
      </p:sp>
      <p:sp>
        <p:nvSpPr>
          <p:cNvPr id="14" name="Text Placeholder 13"/>
          <p:cNvSpPr>
            <a:spLocks noGrp="1"/>
          </p:cNvSpPr>
          <p:nvPr>
            <p:ph type="body" sz="quarter" idx="11" hasCustomPrompt="1"/>
          </p:nvPr>
        </p:nvSpPr>
        <p:spPr>
          <a:xfrm>
            <a:off x="1582738" y="5389563"/>
            <a:ext cx="3586670" cy="365061"/>
          </a:xfrm>
          <a:prstGeom prst="rect">
            <a:avLst/>
          </a:prstGeom>
        </p:spPr>
        <p:txBody>
          <a:bodyPr/>
          <a:lstStyle>
            <a:lvl1pPr marL="0" indent="0">
              <a:lnSpc>
                <a:spcPct val="100000"/>
              </a:lnSpc>
              <a:buNone/>
              <a:defRPr sz="1600" b="1" i="0" baseline="0">
                <a:solidFill>
                  <a:srgbClr val="D6000D"/>
                </a:solidFill>
                <a:latin typeface="Arial" charset="0"/>
                <a:ea typeface="Arial" charset="0"/>
                <a:cs typeface="Arial" charset="0"/>
              </a:defRPr>
            </a:lvl1pPr>
          </a:lstStyle>
          <a:p>
            <a:pPr lvl="0"/>
            <a:r>
              <a:rPr lang="en-US" dirty="0" smtClean="0"/>
              <a:t>PRESENTER NAME</a:t>
            </a:r>
          </a:p>
        </p:txBody>
      </p:sp>
      <p:sp>
        <p:nvSpPr>
          <p:cNvPr id="15" name="Text Placeholder 13"/>
          <p:cNvSpPr>
            <a:spLocks noGrp="1"/>
          </p:cNvSpPr>
          <p:nvPr>
            <p:ph type="body" sz="quarter" idx="12" hasCustomPrompt="1"/>
          </p:nvPr>
        </p:nvSpPr>
        <p:spPr>
          <a:xfrm>
            <a:off x="1582738" y="5711637"/>
            <a:ext cx="3586670" cy="401567"/>
          </a:xfrm>
          <a:prstGeom prst="rect">
            <a:avLst/>
          </a:prstGeom>
        </p:spPr>
        <p:txBody>
          <a:bodyPr/>
          <a:lstStyle>
            <a:lvl1pPr marL="0" indent="0">
              <a:lnSpc>
                <a:spcPct val="100000"/>
              </a:lnSpc>
              <a:buNone/>
              <a:defRPr sz="1600" b="0" i="0" baseline="0">
                <a:solidFill>
                  <a:srgbClr val="D6000D"/>
                </a:solidFill>
                <a:latin typeface="Arial" charset="0"/>
                <a:ea typeface="Arial" charset="0"/>
                <a:cs typeface="Arial" charset="0"/>
              </a:defRPr>
            </a:lvl1pPr>
          </a:lstStyle>
          <a:p>
            <a:pPr lvl="0"/>
            <a:r>
              <a:rPr lang="en-US" dirty="0" smtClean="0"/>
              <a:t>PRESENTER TITLE</a:t>
            </a:r>
          </a:p>
        </p:txBody>
      </p:sp>
      <p:sp>
        <p:nvSpPr>
          <p:cNvPr id="16" name="Text Placeholder 13"/>
          <p:cNvSpPr>
            <a:spLocks noGrp="1"/>
          </p:cNvSpPr>
          <p:nvPr>
            <p:ph type="body" sz="quarter" idx="13" hasCustomPrompt="1"/>
          </p:nvPr>
        </p:nvSpPr>
        <p:spPr>
          <a:xfrm>
            <a:off x="1582738" y="6033711"/>
            <a:ext cx="3586670" cy="401567"/>
          </a:xfrm>
          <a:prstGeom prst="rect">
            <a:avLst/>
          </a:prstGeom>
        </p:spPr>
        <p:txBody>
          <a:bodyPr/>
          <a:lstStyle>
            <a:lvl1pPr marL="0" indent="0">
              <a:lnSpc>
                <a:spcPct val="100000"/>
              </a:lnSpc>
              <a:buNone/>
              <a:defRPr sz="1200" b="0" i="0" baseline="0">
                <a:solidFill>
                  <a:srgbClr val="D6000D"/>
                </a:solidFill>
                <a:latin typeface="Arial" charset="0"/>
                <a:ea typeface="Arial" charset="0"/>
                <a:cs typeface="Arial" charset="0"/>
              </a:defRPr>
            </a:lvl1pPr>
          </a:lstStyle>
          <a:p>
            <a:pPr lvl="0"/>
            <a:r>
              <a:rPr lang="en-US" dirty="0" smtClean="0"/>
              <a:t>DATE OF PRESENTATION</a:t>
            </a:r>
          </a:p>
        </p:txBody>
      </p:sp>
    </p:spTree>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par>
                                <p:cTn id="11" presetID="0" presetClass="path" presetSubtype="0" accel="50000" decel="50000" fill="hold" nodeType="withEffect">
                                  <p:stCondLst>
                                    <p:cond delay="0"/>
                                  </p:stCondLst>
                                  <p:childTnLst>
                                    <p:animMotion origin="layout" path="M -1.66667E-6 4.81481E-6 L -0.1276 -0.17292 " pathEditMode="relative" rAng="0" ptsTypes="AA">
                                      <p:cBhvr>
                                        <p:cTn id="12" dur="1000" fill="hold"/>
                                        <p:tgtEl>
                                          <p:spTgt spid="8"/>
                                        </p:tgtEl>
                                        <p:attrNameLst>
                                          <p:attrName>ppt_x</p:attrName>
                                          <p:attrName>ppt_y</p:attrName>
                                        </p:attrNameLst>
                                      </p:cBhvr>
                                      <p:rCtr x="-6380" y="-8657"/>
                                    </p:animMotion>
                                  </p:childTnLst>
                                </p:cTn>
                              </p:par>
                              <p:par>
                                <p:cTn id="13" presetID="0" presetClass="path" presetSubtype="0" accel="50000" decel="50000" fill="hold" nodeType="withEffect">
                                  <p:stCondLst>
                                    <p:cond delay="0"/>
                                  </p:stCondLst>
                                  <p:childTnLst>
                                    <p:animMotion origin="layout" path="M -1.66667E-6 1.85185E-6 L 0.13945 0.13634 " pathEditMode="relative" rAng="0" ptsTypes="AA">
                                      <p:cBhvr>
                                        <p:cTn id="14" dur="1000" fill="hold"/>
                                        <p:tgtEl>
                                          <p:spTgt spid="9"/>
                                        </p:tgtEl>
                                        <p:attrNameLst>
                                          <p:attrName>ppt_x</p:attrName>
                                          <p:attrName>ppt_y</p:attrName>
                                        </p:attrNameLst>
                                      </p:cBhvr>
                                      <p:rCtr x="6966" y="68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PS opener">
    <p:spTree>
      <p:nvGrpSpPr>
        <p:cNvPr id="1" name=""/>
        <p:cNvGrpSpPr/>
        <p:nvPr/>
      </p:nvGrpSpPr>
      <p:grpSpPr>
        <a:xfrm>
          <a:off x="0" y="0"/>
          <a:ext cx="0" cy="0"/>
          <a:chOff x="0" y="0"/>
          <a:chExt cx="0" cy="0"/>
        </a:xfrm>
      </p:grpSpPr>
    </p:spTree>
    <p:extLst/>
  </p:cSld>
  <p:clrMapOvr>
    <a:masterClrMapping/>
  </p:clrMapOvr>
  <p:transition spd="slow"/>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ext Placeholder 13"/>
          <p:cNvSpPr>
            <a:spLocks noGrp="1"/>
          </p:cNvSpPr>
          <p:nvPr>
            <p:ph type="body" sz="quarter" idx="11" hasCustomPrompt="1"/>
          </p:nvPr>
        </p:nvSpPr>
        <p:spPr>
          <a:xfrm>
            <a:off x="1582738" y="5389563"/>
            <a:ext cx="3586670" cy="365061"/>
          </a:xfrm>
          <a:prstGeom prst="rect">
            <a:avLst/>
          </a:prstGeom>
        </p:spPr>
        <p:txBody>
          <a:bodyPr/>
          <a:lstStyle>
            <a:lvl1pPr marL="0" indent="0">
              <a:lnSpc>
                <a:spcPct val="100000"/>
              </a:lnSpc>
              <a:buNone/>
              <a:defRPr sz="1600" b="1" i="0" baseline="0">
                <a:solidFill>
                  <a:srgbClr val="D6000D"/>
                </a:solidFill>
                <a:latin typeface="Arial" charset="0"/>
                <a:ea typeface="Arial" charset="0"/>
                <a:cs typeface="Arial" charset="0"/>
              </a:defRPr>
            </a:lvl1pPr>
          </a:lstStyle>
          <a:p>
            <a:pPr lvl="0"/>
            <a:r>
              <a:rPr lang="en-US" dirty="0" smtClean="0"/>
              <a:t>PRESENTER NAME</a:t>
            </a:r>
          </a:p>
        </p:txBody>
      </p:sp>
      <p:sp>
        <p:nvSpPr>
          <p:cNvPr id="15" name="Text Placeholder 13"/>
          <p:cNvSpPr>
            <a:spLocks noGrp="1"/>
          </p:cNvSpPr>
          <p:nvPr>
            <p:ph type="body" sz="quarter" idx="12" hasCustomPrompt="1"/>
          </p:nvPr>
        </p:nvSpPr>
        <p:spPr>
          <a:xfrm>
            <a:off x="1582738" y="5711637"/>
            <a:ext cx="3586670" cy="401567"/>
          </a:xfrm>
          <a:prstGeom prst="rect">
            <a:avLst/>
          </a:prstGeom>
        </p:spPr>
        <p:txBody>
          <a:bodyPr/>
          <a:lstStyle>
            <a:lvl1pPr marL="0" indent="0">
              <a:lnSpc>
                <a:spcPct val="100000"/>
              </a:lnSpc>
              <a:buNone/>
              <a:defRPr sz="1600" b="0" i="0" baseline="0">
                <a:solidFill>
                  <a:srgbClr val="D6000D"/>
                </a:solidFill>
                <a:latin typeface="Arial" charset="0"/>
                <a:ea typeface="Arial" charset="0"/>
                <a:cs typeface="Arial" charset="0"/>
              </a:defRPr>
            </a:lvl1pPr>
          </a:lstStyle>
          <a:p>
            <a:pPr lvl="0"/>
            <a:r>
              <a:rPr lang="en-US" dirty="0" smtClean="0"/>
              <a:t>PRESENTER TITLE</a:t>
            </a:r>
          </a:p>
        </p:txBody>
      </p:sp>
      <p:sp>
        <p:nvSpPr>
          <p:cNvPr id="16" name="Text Placeholder 13"/>
          <p:cNvSpPr>
            <a:spLocks noGrp="1"/>
          </p:cNvSpPr>
          <p:nvPr>
            <p:ph type="body" sz="quarter" idx="13" hasCustomPrompt="1"/>
          </p:nvPr>
        </p:nvSpPr>
        <p:spPr>
          <a:xfrm>
            <a:off x="1582738" y="6033711"/>
            <a:ext cx="3586670" cy="401567"/>
          </a:xfrm>
          <a:prstGeom prst="rect">
            <a:avLst/>
          </a:prstGeom>
        </p:spPr>
        <p:txBody>
          <a:bodyPr/>
          <a:lstStyle>
            <a:lvl1pPr marL="0" indent="0">
              <a:lnSpc>
                <a:spcPct val="100000"/>
              </a:lnSpc>
              <a:buNone/>
              <a:defRPr sz="1200" b="0" i="0" baseline="0">
                <a:solidFill>
                  <a:srgbClr val="D6000D"/>
                </a:solidFill>
                <a:latin typeface="Arial" charset="0"/>
                <a:ea typeface="Arial" charset="0"/>
                <a:cs typeface="Arial" charset="0"/>
              </a:defRPr>
            </a:lvl1pPr>
          </a:lstStyle>
          <a:p>
            <a:pPr lvl="0"/>
            <a:r>
              <a:rPr lang="en-US" dirty="0" smtClean="0"/>
              <a:t>DATE OF PRESENTATION</a:t>
            </a:r>
          </a:p>
        </p:txBody>
      </p:sp>
      <p:sp>
        <p:nvSpPr>
          <p:cNvPr id="5" name="Text Placeholder 4"/>
          <p:cNvSpPr>
            <a:spLocks noGrp="1"/>
          </p:cNvSpPr>
          <p:nvPr>
            <p:ph type="body" sz="quarter" idx="15" hasCustomPrompt="1"/>
          </p:nvPr>
        </p:nvSpPr>
        <p:spPr>
          <a:xfrm>
            <a:off x="1509586" y="1203608"/>
            <a:ext cx="5366702" cy="3234280"/>
          </a:xfrm>
          <a:prstGeom prst="rect">
            <a:avLst/>
          </a:prstGeom>
        </p:spPr>
        <p:txBody>
          <a:bodyPr lIns="288000" tIns="288000" rIns="288000" bIns="0"/>
          <a:lstStyle>
            <a:lvl1pPr marL="0" indent="0">
              <a:buNone/>
              <a:defRPr sz="4600" b="1">
                <a:solidFill>
                  <a:srgbClr val="D6000D"/>
                </a:solidFill>
              </a:defRPr>
            </a:lvl1pPr>
          </a:lstStyle>
          <a:p>
            <a:pPr lvl="0"/>
            <a:r>
              <a:rPr lang="en-US" dirty="0" smtClean="0"/>
              <a:t>PRESENTATION TITLE GOES HERE UPPERCASE 48PT </a:t>
            </a:r>
          </a:p>
        </p:txBody>
      </p:sp>
    </p:spTree>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ey- pic lef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7315200" y="414339"/>
            <a:ext cx="4328160" cy="999934"/>
          </a:xfrm>
          <a:prstGeom prst="rect">
            <a:avLst/>
          </a:prstGeom>
        </p:spPr>
        <p:txBody>
          <a:bodyPr/>
          <a:lstStyle>
            <a:lvl1pPr marL="0" indent="0">
              <a:buNone/>
              <a:defRPr b="1" baseline="0">
                <a:solidFill>
                  <a:srgbClr val="D6000D"/>
                </a:solidFill>
              </a:defRPr>
            </a:lvl1pPr>
          </a:lstStyle>
          <a:p>
            <a:pPr lvl="0"/>
            <a:r>
              <a:rPr lang="en-US" dirty="0" smtClean="0"/>
              <a:t>TITLE GOES HERE IN UPPERCASE BOLD</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191" y="5782559"/>
            <a:ext cx="1832169" cy="705600"/>
          </a:xfrm>
          <a:prstGeom prst="rect">
            <a:avLst/>
          </a:prstGeom>
        </p:spPr>
      </p:pic>
      <p:sp>
        <p:nvSpPr>
          <p:cNvPr id="12" name="Text Placeholder 11"/>
          <p:cNvSpPr>
            <a:spLocks noGrp="1"/>
          </p:cNvSpPr>
          <p:nvPr>
            <p:ph type="body" sz="quarter" idx="13" hasCustomPrompt="1"/>
          </p:nvPr>
        </p:nvSpPr>
        <p:spPr>
          <a:xfrm>
            <a:off x="7315200" y="1584325"/>
            <a:ext cx="4328160"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Cum </a:t>
            </a:r>
            <a:r>
              <a:rPr lang="en-US" dirty="0" err="1" smtClean="0"/>
              <a:t>sociis</a:t>
            </a:r>
            <a:r>
              <a:rPr lang="en-US" dirty="0" smtClean="0"/>
              <a:t> </a:t>
            </a:r>
            <a:r>
              <a:rPr lang="en-US" dirty="0" err="1" smtClean="0"/>
              <a:t>natoque</a:t>
            </a:r>
            <a:r>
              <a:rPr lang="en-US" dirty="0" smtClean="0"/>
              <a:t> </a:t>
            </a:r>
            <a:r>
              <a:rPr lang="en-US" dirty="0" err="1" smtClean="0"/>
              <a:t>penatibus</a:t>
            </a:r>
            <a:r>
              <a:rPr lang="en-US" dirty="0" smtClean="0"/>
              <a:t> et </a:t>
            </a:r>
            <a:r>
              <a:rPr lang="en-US" dirty="0" err="1" smtClean="0"/>
              <a:t>magnis</a:t>
            </a:r>
            <a:r>
              <a:rPr lang="en-US" dirty="0" smtClean="0"/>
              <a:t> dis parturient </a:t>
            </a:r>
            <a:r>
              <a:rPr lang="en-US" dirty="0" err="1" smtClean="0"/>
              <a:t>montes</a:t>
            </a:r>
            <a:r>
              <a:rPr lang="en-US" dirty="0" smtClean="0"/>
              <a:t>, </a:t>
            </a:r>
            <a:r>
              <a:rPr lang="en-US" dirty="0" err="1" smtClean="0"/>
              <a:t>nascetur</a:t>
            </a:r>
            <a:r>
              <a:rPr lang="en-US" dirty="0" smtClean="0"/>
              <a:t> </a:t>
            </a:r>
            <a:r>
              <a:rPr lang="en-US" dirty="0" err="1" smtClean="0"/>
              <a:t>ridiculus</a:t>
            </a:r>
            <a:r>
              <a:rPr lang="en-US" dirty="0" smtClean="0"/>
              <a:t> mus. </a:t>
            </a:r>
            <a:r>
              <a:rPr lang="en-US" dirty="0" err="1" smtClean="0"/>
              <a:t>Sed</a:t>
            </a:r>
            <a:r>
              <a:rPr lang="en-US" dirty="0" smtClean="0"/>
              <a:t> </a:t>
            </a:r>
            <a:r>
              <a:rPr lang="en-US" dirty="0" err="1" smtClean="0"/>
              <a:t>posuere</a:t>
            </a:r>
            <a:r>
              <a:rPr lang="en-US" dirty="0" smtClean="0"/>
              <a:t> </a:t>
            </a:r>
            <a:r>
              <a:rPr lang="en-US" dirty="0" err="1" smtClean="0"/>
              <a:t>consectetur</a:t>
            </a:r>
            <a:r>
              <a:rPr lang="en-US" dirty="0" smtClean="0"/>
              <a:t> </a:t>
            </a:r>
            <a:r>
              <a:rPr lang="en-US" dirty="0" err="1" smtClean="0"/>
              <a:t>est</a:t>
            </a:r>
            <a:r>
              <a:rPr lang="en-US" dirty="0" smtClean="0"/>
              <a:t> at </a:t>
            </a:r>
            <a:r>
              <a:rPr lang="en-US" dirty="0" err="1" smtClean="0"/>
              <a:t>lobortis</a:t>
            </a:r>
            <a:r>
              <a:rPr lang="en-US" dirty="0" smtClean="0"/>
              <a:t>. </a:t>
            </a:r>
            <a:r>
              <a:rPr lang="en-US" dirty="0" err="1" smtClean="0"/>
              <a:t>Vivamus</a:t>
            </a:r>
            <a:r>
              <a:rPr lang="en-US" dirty="0" smtClean="0"/>
              <a:t> </a:t>
            </a:r>
            <a:r>
              <a:rPr lang="en-US" dirty="0" err="1" smtClean="0"/>
              <a:t>sagittis</a:t>
            </a:r>
            <a:r>
              <a:rPr lang="en-US" dirty="0" smtClean="0"/>
              <a:t> lacus </a:t>
            </a:r>
            <a:r>
              <a:rPr lang="en-US" dirty="0" err="1" smtClean="0"/>
              <a:t>vel</a:t>
            </a:r>
            <a:r>
              <a:rPr lang="en-US" dirty="0" smtClean="0"/>
              <a:t> </a:t>
            </a:r>
            <a:r>
              <a:rPr lang="en-US" dirty="0" err="1" smtClean="0"/>
              <a:t>augue</a:t>
            </a:r>
            <a:r>
              <a:rPr lang="en-US" dirty="0" smtClean="0"/>
              <a:t> </a:t>
            </a:r>
            <a:r>
              <a:rPr lang="en-US" dirty="0" err="1" smtClean="0"/>
              <a:t>laoreet</a:t>
            </a:r>
            <a:r>
              <a:rPr lang="en-US" dirty="0" smtClean="0"/>
              <a:t> </a:t>
            </a:r>
            <a:r>
              <a:rPr lang="en-US" dirty="0" err="1" smtClean="0"/>
              <a:t>rutrum</a:t>
            </a:r>
            <a:r>
              <a:rPr lang="en-US" dirty="0" smtClean="0"/>
              <a:t> </a:t>
            </a:r>
            <a:r>
              <a:rPr lang="en-US" dirty="0" err="1" smtClean="0"/>
              <a:t>faucibus</a:t>
            </a:r>
            <a:r>
              <a:rPr lang="en-US" dirty="0" smtClean="0"/>
              <a:t> dolor </a:t>
            </a:r>
            <a:r>
              <a:rPr lang="en-US" dirty="0" err="1" smtClean="0"/>
              <a:t>auctor</a:t>
            </a:r>
            <a:r>
              <a:rPr lang="en-US" dirty="0" smtClean="0"/>
              <a:t>. </a:t>
            </a:r>
            <a:r>
              <a:rPr lang="en-US" dirty="0" err="1" smtClean="0"/>
              <a:t>Praesent</a:t>
            </a:r>
            <a:r>
              <a:rPr lang="en-US" dirty="0" smtClean="0"/>
              <a:t> </a:t>
            </a:r>
            <a:r>
              <a:rPr lang="en-US" dirty="0" err="1" smtClean="0"/>
              <a:t>commodo</a:t>
            </a:r>
            <a:r>
              <a:rPr lang="en-US" dirty="0" smtClean="0"/>
              <a:t> cursus magna, </a:t>
            </a:r>
            <a:r>
              <a:rPr lang="en-US" dirty="0" err="1" smtClean="0"/>
              <a:t>vel</a:t>
            </a:r>
            <a:r>
              <a:rPr lang="en-US" dirty="0" smtClean="0"/>
              <a:t> </a:t>
            </a:r>
            <a:r>
              <a:rPr lang="en-US" dirty="0" err="1" smtClean="0"/>
              <a:t>scelerisque</a:t>
            </a:r>
            <a:r>
              <a:rPr lang="en-US" dirty="0" smtClean="0"/>
              <a:t> </a:t>
            </a:r>
            <a:r>
              <a:rPr lang="en-US" dirty="0" err="1" smtClean="0"/>
              <a:t>nisl</a:t>
            </a:r>
            <a:r>
              <a:rPr lang="en-US" dirty="0" smtClean="0"/>
              <a:t> </a:t>
            </a:r>
            <a:r>
              <a:rPr lang="en-US" dirty="0" err="1" smtClean="0"/>
              <a:t>consectetur</a:t>
            </a:r>
            <a:r>
              <a:rPr lang="en-US" dirty="0" smtClean="0"/>
              <a:t> et.</a:t>
            </a:r>
            <a:endParaRPr lang="en-US" dirty="0"/>
          </a:p>
        </p:txBody>
      </p:sp>
    </p:spTree>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ey- chart lef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191" y="5782559"/>
            <a:ext cx="1832169" cy="705600"/>
          </a:xfrm>
          <a:prstGeom prst="rect">
            <a:avLst/>
          </a:prstGeom>
        </p:spPr>
      </p:pic>
      <p:sp>
        <p:nvSpPr>
          <p:cNvPr id="11" name="Text Placeholder 4"/>
          <p:cNvSpPr>
            <a:spLocks noGrp="1"/>
          </p:cNvSpPr>
          <p:nvPr>
            <p:ph type="body" sz="quarter" idx="12" hasCustomPrompt="1"/>
          </p:nvPr>
        </p:nvSpPr>
        <p:spPr>
          <a:xfrm>
            <a:off x="7315200" y="414339"/>
            <a:ext cx="4328160" cy="999934"/>
          </a:xfrm>
          <a:prstGeom prst="rect">
            <a:avLst/>
          </a:prstGeom>
        </p:spPr>
        <p:txBody>
          <a:bodyPr/>
          <a:lstStyle>
            <a:lvl1pPr marL="0" indent="0">
              <a:buNone/>
              <a:defRPr b="1" baseline="0">
                <a:solidFill>
                  <a:srgbClr val="D6000D"/>
                </a:solidFill>
              </a:defRPr>
            </a:lvl1pPr>
          </a:lstStyle>
          <a:p>
            <a:pPr lvl="0"/>
            <a:r>
              <a:rPr lang="en-US" dirty="0" smtClean="0"/>
              <a:t>TITLE GOES HERE IN UPPERCASE BOLD</a:t>
            </a:r>
          </a:p>
        </p:txBody>
      </p:sp>
      <p:sp>
        <p:nvSpPr>
          <p:cNvPr id="13" name="Text Placeholder 11"/>
          <p:cNvSpPr>
            <a:spLocks noGrp="1"/>
          </p:cNvSpPr>
          <p:nvPr>
            <p:ph type="body" sz="quarter" idx="13" hasCustomPrompt="1"/>
          </p:nvPr>
        </p:nvSpPr>
        <p:spPr>
          <a:xfrm>
            <a:off x="7315200" y="1584325"/>
            <a:ext cx="4328160"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Cum </a:t>
            </a:r>
            <a:r>
              <a:rPr lang="en-US" dirty="0" err="1" smtClean="0"/>
              <a:t>sociis</a:t>
            </a:r>
            <a:r>
              <a:rPr lang="en-US" dirty="0" smtClean="0"/>
              <a:t> </a:t>
            </a:r>
            <a:r>
              <a:rPr lang="en-US" dirty="0" err="1" smtClean="0"/>
              <a:t>natoque</a:t>
            </a:r>
            <a:r>
              <a:rPr lang="en-US" dirty="0" smtClean="0"/>
              <a:t> </a:t>
            </a:r>
            <a:r>
              <a:rPr lang="en-US" dirty="0" err="1" smtClean="0"/>
              <a:t>penatibus</a:t>
            </a:r>
            <a:r>
              <a:rPr lang="en-US" dirty="0" smtClean="0"/>
              <a:t> et </a:t>
            </a:r>
            <a:r>
              <a:rPr lang="en-US" dirty="0" err="1" smtClean="0"/>
              <a:t>magnis</a:t>
            </a:r>
            <a:r>
              <a:rPr lang="en-US" dirty="0" smtClean="0"/>
              <a:t> dis parturient </a:t>
            </a:r>
            <a:r>
              <a:rPr lang="en-US" dirty="0" err="1" smtClean="0"/>
              <a:t>montes</a:t>
            </a:r>
            <a:r>
              <a:rPr lang="en-US" dirty="0" smtClean="0"/>
              <a:t>, </a:t>
            </a:r>
            <a:r>
              <a:rPr lang="en-US" dirty="0" err="1" smtClean="0"/>
              <a:t>nascetur</a:t>
            </a:r>
            <a:r>
              <a:rPr lang="en-US" dirty="0" smtClean="0"/>
              <a:t> </a:t>
            </a:r>
            <a:r>
              <a:rPr lang="en-US" dirty="0" err="1" smtClean="0"/>
              <a:t>ridiculus</a:t>
            </a:r>
            <a:r>
              <a:rPr lang="en-US" dirty="0" smtClean="0"/>
              <a:t> mus. </a:t>
            </a:r>
            <a:r>
              <a:rPr lang="en-US" dirty="0" err="1" smtClean="0"/>
              <a:t>Sed</a:t>
            </a:r>
            <a:r>
              <a:rPr lang="en-US" dirty="0" smtClean="0"/>
              <a:t> </a:t>
            </a:r>
            <a:r>
              <a:rPr lang="en-US" dirty="0" err="1" smtClean="0"/>
              <a:t>posuere</a:t>
            </a:r>
            <a:r>
              <a:rPr lang="en-US" dirty="0" smtClean="0"/>
              <a:t> </a:t>
            </a:r>
            <a:r>
              <a:rPr lang="en-US" dirty="0" err="1" smtClean="0"/>
              <a:t>consectetur</a:t>
            </a:r>
            <a:r>
              <a:rPr lang="en-US" dirty="0" smtClean="0"/>
              <a:t> </a:t>
            </a:r>
            <a:r>
              <a:rPr lang="en-US" dirty="0" err="1" smtClean="0"/>
              <a:t>est</a:t>
            </a:r>
            <a:r>
              <a:rPr lang="en-US" dirty="0" smtClean="0"/>
              <a:t> at </a:t>
            </a:r>
            <a:r>
              <a:rPr lang="en-US" dirty="0" err="1" smtClean="0"/>
              <a:t>lobortis</a:t>
            </a:r>
            <a:r>
              <a:rPr lang="en-US" dirty="0" smtClean="0"/>
              <a:t>. </a:t>
            </a:r>
            <a:r>
              <a:rPr lang="en-US" dirty="0" err="1" smtClean="0"/>
              <a:t>Vivamus</a:t>
            </a:r>
            <a:r>
              <a:rPr lang="en-US" dirty="0" smtClean="0"/>
              <a:t> </a:t>
            </a:r>
            <a:r>
              <a:rPr lang="en-US" dirty="0" err="1" smtClean="0"/>
              <a:t>sagittis</a:t>
            </a:r>
            <a:r>
              <a:rPr lang="en-US" dirty="0" smtClean="0"/>
              <a:t> lacus </a:t>
            </a:r>
            <a:r>
              <a:rPr lang="en-US" dirty="0" err="1" smtClean="0"/>
              <a:t>vel</a:t>
            </a:r>
            <a:r>
              <a:rPr lang="en-US" dirty="0" smtClean="0"/>
              <a:t> </a:t>
            </a:r>
            <a:r>
              <a:rPr lang="en-US" dirty="0" err="1" smtClean="0"/>
              <a:t>augue</a:t>
            </a:r>
            <a:r>
              <a:rPr lang="en-US" dirty="0" smtClean="0"/>
              <a:t> </a:t>
            </a:r>
            <a:r>
              <a:rPr lang="en-US" dirty="0" err="1" smtClean="0"/>
              <a:t>laoreet</a:t>
            </a:r>
            <a:r>
              <a:rPr lang="en-US" dirty="0" smtClean="0"/>
              <a:t> </a:t>
            </a:r>
            <a:r>
              <a:rPr lang="en-US" dirty="0" err="1" smtClean="0"/>
              <a:t>rutrum</a:t>
            </a:r>
            <a:r>
              <a:rPr lang="en-US" dirty="0" smtClean="0"/>
              <a:t> </a:t>
            </a:r>
            <a:r>
              <a:rPr lang="en-US" dirty="0" err="1" smtClean="0"/>
              <a:t>faucibus</a:t>
            </a:r>
            <a:r>
              <a:rPr lang="en-US" dirty="0" smtClean="0"/>
              <a:t> dolor </a:t>
            </a:r>
            <a:r>
              <a:rPr lang="en-US" dirty="0" err="1" smtClean="0"/>
              <a:t>auctor</a:t>
            </a:r>
            <a:r>
              <a:rPr lang="en-US" dirty="0" smtClean="0"/>
              <a:t>. </a:t>
            </a:r>
            <a:r>
              <a:rPr lang="en-US" dirty="0" err="1" smtClean="0"/>
              <a:t>Praesent</a:t>
            </a:r>
            <a:r>
              <a:rPr lang="en-US" dirty="0" smtClean="0"/>
              <a:t> </a:t>
            </a:r>
            <a:r>
              <a:rPr lang="en-US" dirty="0" err="1" smtClean="0"/>
              <a:t>commodo</a:t>
            </a:r>
            <a:r>
              <a:rPr lang="en-US" dirty="0" smtClean="0"/>
              <a:t> cursus magna, </a:t>
            </a:r>
            <a:r>
              <a:rPr lang="en-US" dirty="0" err="1" smtClean="0"/>
              <a:t>vel</a:t>
            </a:r>
            <a:r>
              <a:rPr lang="en-US" dirty="0" smtClean="0"/>
              <a:t> </a:t>
            </a:r>
            <a:r>
              <a:rPr lang="en-US" dirty="0" err="1" smtClean="0"/>
              <a:t>scelerisque</a:t>
            </a:r>
            <a:r>
              <a:rPr lang="en-US" dirty="0" smtClean="0"/>
              <a:t> </a:t>
            </a:r>
            <a:r>
              <a:rPr lang="en-US" dirty="0" err="1" smtClean="0"/>
              <a:t>nisl</a:t>
            </a:r>
            <a:r>
              <a:rPr lang="en-US" dirty="0" smtClean="0"/>
              <a:t> </a:t>
            </a:r>
            <a:r>
              <a:rPr lang="en-US" dirty="0" err="1" smtClean="0"/>
              <a:t>consectetur</a:t>
            </a:r>
            <a:r>
              <a:rPr lang="en-US" dirty="0" smtClean="0"/>
              <a:t> et.</a:t>
            </a:r>
            <a:endParaRPr lang="en-US" dirty="0"/>
          </a:p>
        </p:txBody>
      </p:sp>
      <p:sp>
        <p:nvSpPr>
          <p:cNvPr id="14" name="Chart Placeholder 3"/>
          <p:cNvSpPr>
            <a:spLocks noGrp="1"/>
          </p:cNvSpPr>
          <p:nvPr>
            <p:ph type="chart" sz="quarter" idx="14"/>
          </p:nvPr>
        </p:nvSpPr>
        <p:spPr>
          <a:xfrm>
            <a:off x="0" y="0"/>
            <a:ext cx="7010400" cy="6858000"/>
          </a:xfrm>
          <a:prstGeom prst="rect">
            <a:avLst/>
          </a:prstGeom>
        </p:spPr>
        <p:txBody>
          <a:bodyPr/>
          <a:lstStyle/>
          <a:p>
            <a:endParaRPr lang="en-US"/>
          </a:p>
        </p:txBody>
      </p:sp>
    </p:spTree>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ey- pic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518160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548640" y="414339"/>
            <a:ext cx="4169664" cy="999934"/>
          </a:xfrm>
          <a:prstGeom prst="rect">
            <a:avLst/>
          </a:prstGeom>
        </p:spPr>
        <p:txBody>
          <a:bodyPr/>
          <a:lstStyle>
            <a:lvl1pPr marL="0" indent="0">
              <a:buNone/>
              <a:defRPr b="1" baseline="0">
                <a:solidFill>
                  <a:srgbClr val="D6000D"/>
                </a:solidFill>
              </a:defRPr>
            </a:lvl1pPr>
          </a:lstStyle>
          <a:p>
            <a:pPr lvl="0"/>
            <a:r>
              <a:rPr lang="en-US" dirty="0" smtClean="0"/>
              <a:t>TITLE GOES HERE IN UPPERCASE BOLD</a:t>
            </a:r>
          </a:p>
        </p:txBody>
      </p:sp>
      <p:sp>
        <p:nvSpPr>
          <p:cNvPr id="12" name="Text Placeholder 11"/>
          <p:cNvSpPr>
            <a:spLocks noGrp="1"/>
          </p:cNvSpPr>
          <p:nvPr>
            <p:ph type="body" sz="quarter" idx="13" hasCustomPrompt="1"/>
          </p:nvPr>
        </p:nvSpPr>
        <p:spPr>
          <a:xfrm>
            <a:off x="548640" y="1584325"/>
            <a:ext cx="4169664"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Cum </a:t>
            </a:r>
            <a:r>
              <a:rPr lang="en-US" dirty="0" err="1" smtClean="0"/>
              <a:t>sociis</a:t>
            </a:r>
            <a:r>
              <a:rPr lang="en-US" dirty="0" smtClean="0"/>
              <a:t> </a:t>
            </a:r>
            <a:r>
              <a:rPr lang="en-US" dirty="0" err="1" smtClean="0"/>
              <a:t>natoque</a:t>
            </a:r>
            <a:r>
              <a:rPr lang="en-US" dirty="0" smtClean="0"/>
              <a:t> </a:t>
            </a:r>
            <a:r>
              <a:rPr lang="en-US" dirty="0" err="1" smtClean="0"/>
              <a:t>penatibus</a:t>
            </a:r>
            <a:r>
              <a:rPr lang="en-US" dirty="0" smtClean="0"/>
              <a:t> et </a:t>
            </a:r>
            <a:r>
              <a:rPr lang="en-US" dirty="0" err="1" smtClean="0"/>
              <a:t>magnis</a:t>
            </a:r>
            <a:r>
              <a:rPr lang="en-US" dirty="0" smtClean="0"/>
              <a:t> dis parturient </a:t>
            </a:r>
            <a:r>
              <a:rPr lang="en-US" dirty="0" err="1" smtClean="0"/>
              <a:t>montes</a:t>
            </a:r>
            <a:r>
              <a:rPr lang="en-US" dirty="0" smtClean="0"/>
              <a:t>, </a:t>
            </a:r>
            <a:r>
              <a:rPr lang="en-US" dirty="0" err="1" smtClean="0"/>
              <a:t>nascetur</a:t>
            </a:r>
            <a:r>
              <a:rPr lang="en-US" dirty="0" smtClean="0"/>
              <a:t> </a:t>
            </a:r>
            <a:r>
              <a:rPr lang="en-US" dirty="0" err="1" smtClean="0"/>
              <a:t>ridiculus</a:t>
            </a:r>
            <a:r>
              <a:rPr lang="en-US" dirty="0" smtClean="0"/>
              <a:t> mus. </a:t>
            </a:r>
            <a:r>
              <a:rPr lang="en-US" dirty="0" err="1" smtClean="0"/>
              <a:t>Sed</a:t>
            </a:r>
            <a:r>
              <a:rPr lang="en-US" dirty="0" smtClean="0"/>
              <a:t> </a:t>
            </a:r>
            <a:r>
              <a:rPr lang="en-US" dirty="0" err="1" smtClean="0"/>
              <a:t>posuere</a:t>
            </a:r>
            <a:r>
              <a:rPr lang="en-US" dirty="0" smtClean="0"/>
              <a:t> </a:t>
            </a:r>
            <a:r>
              <a:rPr lang="en-US" dirty="0" err="1" smtClean="0"/>
              <a:t>consectetur</a:t>
            </a:r>
            <a:r>
              <a:rPr lang="en-US" dirty="0" smtClean="0"/>
              <a:t> </a:t>
            </a:r>
            <a:r>
              <a:rPr lang="en-US" dirty="0" err="1" smtClean="0"/>
              <a:t>est</a:t>
            </a:r>
            <a:r>
              <a:rPr lang="en-US" dirty="0" smtClean="0"/>
              <a:t> at </a:t>
            </a:r>
            <a:r>
              <a:rPr lang="en-US" dirty="0" err="1" smtClean="0"/>
              <a:t>lobortis</a:t>
            </a:r>
            <a:r>
              <a:rPr lang="en-US" dirty="0" smtClean="0"/>
              <a:t>. </a:t>
            </a:r>
            <a:r>
              <a:rPr lang="en-US" dirty="0" err="1" smtClean="0"/>
              <a:t>Vivamus</a:t>
            </a:r>
            <a:r>
              <a:rPr lang="en-US" dirty="0" smtClean="0"/>
              <a:t> </a:t>
            </a:r>
            <a:r>
              <a:rPr lang="en-US" dirty="0" err="1" smtClean="0"/>
              <a:t>sagittis</a:t>
            </a:r>
            <a:r>
              <a:rPr lang="en-US" dirty="0" smtClean="0"/>
              <a:t> lacus </a:t>
            </a:r>
            <a:r>
              <a:rPr lang="en-US" dirty="0" err="1" smtClean="0"/>
              <a:t>vel</a:t>
            </a:r>
            <a:r>
              <a:rPr lang="en-US" dirty="0" smtClean="0"/>
              <a:t> </a:t>
            </a:r>
            <a:r>
              <a:rPr lang="en-US" dirty="0" err="1" smtClean="0"/>
              <a:t>augue</a:t>
            </a:r>
            <a:r>
              <a:rPr lang="en-US" dirty="0" smtClean="0"/>
              <a:t> </a:t>
            </a:r>
            <a:r>
              <a:rPr lang="en-US" dirty="0" err="1" smtClean="0"/>
              <a:t>laoreet</a:t>
            </a:r>
            <a:r>
              <a:rPr lang="en-US" dirty="0" smtClean="0"/>
              <a:t> </a:t>
            </a:r>
            <a:r>
              <a:rPr lang="en-US" dirty="0" err="1" smtClean="0"/>
              <a:t>rutrum</a:t>
            </a:r>
            <a:r>
              <a:rPr lang="en-US" dirty="0" smtClean="0"/>
              <a:t> </a:t>
            </a:r>
            <a:r>
              <a:rPr lang="en-US" dirty="0" err="1" smtClean="0"/>
              <a:t>faucibus</a:t>
            </a:r>
            <a:r>
              <a:rPr lang="en-US" dirty="0" smtClean="0"/>
              <a:t> dolor </a:t>
            </a:r>
            <a:r>
              <a:rPr lang="en-US" dirty="0" err="1" smtClean="0"/>
              <a:t>auctor</a:t>
            </a:r>
            <a:r>
              <a:rPr lang="en-US" dirty="0" smtClean="0"/>
              <a:t>. </a:t>
            </a:r>
            <a:r>
              <a:rPr lang="en-US" dirty="0" err="1" smtClean="0"/>
              <a:t>Praesent</a:t>
            </a:r>
            <a:r>
              <a:rPr lang="en-US" dirty="0" smtClean="0"/>
              <a:t> </a:t>
            </a:r>
            <a:r>
              <a:rPr lang="en-US" dirty="0" err="1" smtClean="0"/>
              <a:t>commodo</a:t>
            </a:r>
            <a:r>
              <a:rPr lang="en-US" dirty="0" smtClean="0"/>
              <a:t> cursus magna, </a:t>
            </a:r>
            <a:r>
              <a:rPr lang="en-US" dirty="0" err="1" smtClean="0"/>
              <a:t>vel</a:t>
            </a:r>
            <a:r>
              <a:rPr lang="en-US" dirty="0" smtClean="0"/>
              <a:t> </a:t>
            </a:r>
            <a:r>
              <a:rPr lang="en-US" dirty="0" err="1" smtClean="0"/>
              <a:t>scelerisque</a:t>
            </a:r>
            <a:r>
              <a:rPr lang="en-US" dirty="0" smtClean="0"/>
              <a:t> </a:t>
            </a:r>
            <a:r>
              <a:rPr lang="en-US" dirty="0" err="1" smtClean="0"/>
              <a:t>nisl</a:t>
            </a:r>
            <a:r>
              <a:rPr lang="en-US" dirty="0" smtClean="0"/>
              <a:t> </a:t>
            </a:r>
            <a:r>
              <a:rPr lang="en-US" dirty="0" err="1" smtClean="0"/>
              <a:t>consectetur</a:t>
            </a:r>
            <a:r>
              <a:rPr lang="en-US" dirty="0" smtClean="0"/>
              <a:t> et.</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640" y="5782559"/>
            <a:ext cx="1832169" cy="705600"/>
          </a:xfrm>
          <a:prstGeom prst="rect">
            <a:avLst/>
          </a:prstGeom>
        </p:spPr>
      </p:pic>
    </p:spTree>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ey- pic narrow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7010400" y="0"/>
            <a:ext cx="5181600" cy="6858000"/>
          </a:xfrm>
          <a:prstGeom prst="rect">
            <a:avLst/>
          </a:prstGeom>
        </p:spPr>
        <p:txBody>
          <a:bodyPr/>
          <a:lstStyle/>
          <a:p>
            <a:endParaRPr lang="en-US"/>
          </a:p>
        </p:txBody>
      </p:sp>
      <p:sp>
        <p:nvSpPr>
          <p:cNvPr id="4" name="Text Placeholder 4"/>
          <p:cNvSpPr>
            <a:spLocks noGrp="1"/>
          </p:cNvSpPr>
          <p:nvPr>
            <p:ph type="body" sz="quarter" idx="12" hasCustomPrompt="1"/>
          </p:nvPr>
        </p:nvSpPr>
        <p:spPr>
          <a:xfrm>
            <a:off x="548640" y="780099"/>
            <a:ext cx="5596128" cy="999934"/>
          </a:xfrm>
          <a:prstGeom prst="rect">
            <a:avLst/>
          </a:prstGeom>
        </p:spPr>
        <p:txBody>
          <a:bodyPr/>
          <a:lstStyle>
            <a:lvl1pPr marL="0" indent="0">
              <a:buNone/>
              <a:defRPr sz="3600" b="1" baseline="0">
                <a:solidFill>
                  <a:srgbClr val="D6000D"/>
                </a:solidFill>
              </a:defRPr>
            </a:lvl1pPr>
          </a:lstStyle>
          <a:p>
            <a:pPr lvl="0"/>
            <a:r>
              <a:rPr lang="en-US" dirty="0" smtClean="0"/>
              <a:t>TITLE GOES HERE IN UPPERCASE BOLD</a:t>
            </a:r>
          </a:p>
        </p:txBody>
      </p:sp>
      <p:sp>
        <p:nvSpPr>
          <p:cNvPr id="5" name="Text Placeholder 11"/>
          <p:cNvSpPr>
            <a:spLocks noGrp="1"/>
          </p:cNvSpPr>
          <p:nvPr>
            <p:ph type="body" sz="quarter" idx="13" hasCustomPrompt="1"/>
          </p:nvPr>
        </p:nvSpPr>
        <p:spPr>
          <a:xfrm>
            <a:off x="548640" y="2099553"/>
            <a:ext cx="5596128" cy="3206750"/>
          </a:xfrm>
          <a:prstGeom prst="rect">
            <a:avLst/>
          </a:prstGeom>
        </p:spPr>
        <p:txBody>
          <a:bodyPr/>
          <a:lstStyle>
            <a:lvl1pPr marL="0" indent="0">
              <a:lnSpc>
                <a:spcPct val="100000"/>
              </a:lnSpc>
              <a:buFontTx/>
              <a:buNone/>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Cum </a:t>
            </a:r>
            <a:r>
              <a:rPr lang="en-US" dirty="0" err="1" smtClean="0"/>
              <a:t>sociis</a:t>
            </a:r>
            <a:r>
              <a:rPr lang="en-US" dirty="0" smtClean="0"/>
              <a:t> </a:t>
            </a:r>
            <a:r>
              <a:rPr lang="en-US" dirty="0" err="1" smtClean="0"/>
              <a:t>natoque</a:t>
            </a:r>
            <a:r>
              <a:rPr lang="en-US" dirty="0" smtClean="0"/>
              <a:t> </a:t>
            </a:r>
            <a:r>
              <a:rPr lang="en-US" dirty="0" err="1" smtClean="0"/>
              <a:t>penatibus</a:t>
            </a:r>
            <a:r>
              <a:rPr lang="en-US" dirty="0" smtClean="0"/>
              <a:t> et </a:t>
            </a:r>
            <a:r>
              <a:rPr lang="en-US" dirty="0" err="1" smtClean="0"/>
              <a:t>magnis</a:t>
            </a:r>
            <a:r>
              <a:rPr lang="en-US" dirty="0" smtClean="0"/>
              <a:t> dis parturient </a:t>
            </a:r>
            <a:r>
              <a:rPr lang="en-US" dirty="0" err="1" smtClean="0"/>
              <a:t>montes</a:t>
            </a:r>
            <a:r>
              <a:rPr lang="en-US" dirty="0" smtClean="0"/>
              <a:t>, </a:t>
            </a:r>
            <a:r>
              <a:rPr lang="en-US" dirty="0" err="1" smtClean="0"/>
              <a:t>nascetur</a:t>
            </a:r>
            <a:r>
              <a:rPr lang="en-US" dirty="0" smtClean="0"/>
              <a:t> </a:t>
            </a:r>
            <a:r>
              <a:rPr lang="en-US" dirty="0" err="1" smtClean="0"/>
              <a:t>ridiculus</a:t>
            </a:r>
            <a:r>
              <a:rPr lang="en-US" dirty="0" smtClean="0"/>
              <a:t> mus. </a:t>
            </a:r>
            <a:r>
              <a:rPr lang="en-US" dirty="0" err="1" smtClean="0"/>
              <a:t>Sed</a:t>
            </a:r>
            <a:r>
              <a:rPr lang="en-US" dirty="0" smtClean="0"/>
              <a:t> </a:t>
            </a:r>
            <a:r>
              <a:rPr lang="en-US" dirty="0" err="1" smtClean="0"/>
              <a:t>posuere</a:t>
            </a:r>
            <a:r>
              <a:rPr lang="en-US" dirty="0" smtClean="0"/>
              <a:t> </a:t>
            </a:r>
            <a:r>
              <a:rPr lang="en-US" dirty="0" err="1" smtClean="0"/>
              <a:t>consectetur</a:t>
            </a:r>
            <a:r>
              <a:rPr lang="en-US" dirty="0" smtClean="0"/>
              <a:t> </a:t>
            </a:r>
            <a:r>
              <a:rPr lang="en-US" dirty="0" err="1" smtClean="0"/>
              <a:t>est</a:t>
            </a:r>
            <a:r>
              <a:rPr lang="en-US" dirty="0" smtClean="0"/>
              <a:t> at </a:t>
            </a:r>
            <a:r>
              <a:rPr lang="en-US" dirty="0" err="1" smtClean="0"/>
              <a:t>lobortis</a:t>
            </a:r>
            <a:r>
              <a:rPr lang="en-US" dirty="0" smtClean="0"/>
              <a:t>. </a:t>
            </a:r>
            <a:r>
              <a:rPr lang="en-US" dirty="0" err="1" smtClean="0"/>
              <a:t>Vivamus</a:t>
            </a:r>
            <a:r>
              <a:rPr lang="en-US" dirty="0" smtClean="0"/>
              <a:t> </a:t>
            </a:r>
            <a:r>
              <a:rPr lang="en-US" dirty="0" err="1" smtClean="0"/>
              <a:t>sagittis</a:t>
            </a:r>
            <a:r>
              <a:rPr lang="en-US" dirty="0" smtClean="0"/>
              <a:t> lacus </a:t>
            </a:r>
            <a:r>
              <a:rPr lang="en-US" dirty="0" err="1" smtClean="0"/>
              <a:t>vel</a:t>
            </a:r>
            <a:r>
              <a:rPr lang="en-US" dirty="0" smtClean="0"/>
              <a:t> </a:t>
            </a:r>
            <a:r>
              <a:rPr lang="en-US" dirty="0" err="1" smtClean="0"/>
              <a:t>augue</a:t>
            </a:r>
            <a:r>
              <a:rPr lang="en-US" dirty="0" smtClean="0"/>
              <a:t> </a:t>
            </a:r>
            <a:r>
              <a:rPr lang="en-US" dirty="0" err="1" smtClean="0"/>
              <a:t>laoreet</a:t>
            </a:r>
            <a:r>
              <a:rPr lang="en-US" dirty="0" smtClean="0"/>
              <a:t> </a:t>
            </a:r>
            <a:r>
              <a:rPr lang="en-US" dirty="0" err="1" smtClean="0"/>
              <a:t>rutrum</a:t>
            </a:r>
            <a:r>
              <a:rPr lang="en-US" dirty="0" smtClean="0"/>
              <a:t> </a:t>
            </a:r>
            <a:r>
              <a:rPr lang="en-US" dirty="0" err="1" smtClean="0"/>
              <a:t>faucibus</a:t>
            </a:r>
            <a:r>
              <a:rPr lang="en-US" dirty="0" smtClean="0"/>
              <a:t> dolor </a:t>
            </a:r>
            <a:r>
              <a:rPr lang="en-US" dirty="0" err="1" smtClean="0"/>
              <a:t>auctor</a:t>
            </a:r>
            <a:r>
              <a:rPr lang="en-US" dirty="0" smtClean="0"/>
              <a:t>. </a:t>
            </a:r>
            <a:r>
              <a:rPr lang="en-US" dirty="0" err="1" smtClean="0"/>
              <a:t>Praesent</a:t>
            </a:r>
            <a:r>
              <a:rPr lang="en-US" dirty="0" smtClean="0"/>
              <a:t> </a:t>
            </a:r>
            <a:r>
              <a:rPr lang="en-US" dirty="0" err="1" smtClean="0"/>
              <a:t>commodo</a:t>
            </a:r>
            <a:r>
              <a:rPr lang="en-US" dirty="0" smtClean="0"/>
              <a:t> cursus magna, </a:t>
            </a:r>
            <a:r>
              <a:rPr lang="en-US" dirty="0" err="1" smtClean="0"/>
              <a:t>vel</a:t>
            </a:r>
            <a:r>
              <a:rPr lang="en-US" dirty="0" smtClean="0"/>
              <a:t> </a:t>
            </a:r>
            <a:r>
              <a:rPr lang="en-US" dirty="0" err="1" smtClean="0"/>
              <a:t>scelerisque</a:t>
            </a:r>
            <a:r>
              <a:rPr lang="en-US" dirty="0" smtClean="0"/>
              <a:t> </a:t>
            </a:r>
            <a:r>
              <a:rPr lang="en-US" dirty="0" err="1" smtClean="0"/>
              <a:t>nisl</a:t>
            </a:r>
            <a:r>
              <a:rPr lang="en-US" dirty="0" smtClean="0"/>
              <a:t> </a:t>
            </a:r>
            <a:r>
              <a:rPr lang="en-US" dirty="0" err="1" smtClean="0"/>
              <a:t>consectetur</a:t>
            </a:r>
            <a:r>
              <a:rPr lang="en-US" dirty="0" smtClean="0"/>
              <a:t> et.</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640" y="5782559"/>
            <a:ext cx="1832169" cy="705600"/>
          </a:xfrm>
          <a:prstGeom prst="rect">
            <a:avLst/>
          </a:prstGeom>
        </p:spPr>
      </p:pic>
    </p:spTree>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ey- tex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191" y="5782559"/>
            <a:ext cx="1832169" cy="705600"/>
          </a:xfrm>
          <a:prstGeom prst="rect">
            <a:avLst/>
          </a:prstGeom>
        </p:spPr>
      </p:pic>
      <p:sp>
        <p:nvSpPr>
          <p:cNvPr id="4" name="Text Placeholder 4"/>
          <p:cNvSpPr>
            <a:spLocks noGrp="1"/>
          </p:cNvSpPr>
          <p:nvPr>
            <p:ph type="body" sz="quarter" idx="12" hasCustomPrompt="1"/>
          </p:nvPr>
        </p:nvSpPr>
        <p:spPr>
          <a:xfrm>
            <a:off x="548640" y="1609154"/>
            <a:ext cx="6851904" cy="1402269"/>
          </a:xfrm>
          <a:prstGeom prst="rect">
            <a:avLst/>
          </a:prstGeom>
        </p:spPr>
        <p:txBody>
          <a:bodyPr/>
          <a:lstStyle>
            <a:lvl1pPr marL="0" indent="0">
              <a:buNone/>
              <a:defRPr sz="4800" b="1" baseline="0">
                <a:solidFill>
                  <a:srgbClr val="D6000D"/>
                </a:solidFill>
              </a:defRPr>
            </a:lvl1pPr>
          </a:lstStyle>
          <a:p>
            <a:pPr lvl="0"/>
            <a:r>
              <a:rPr lang="en-US" dirty="0" smtClean="0"/>
              <a:t>TITLE GOES HERE IN UPPERCASE BOLD</a:t>
            </a:r>
          </a:p>
        </p:txBody>
      </p:sp>
      <p:sp>
        <p:nvSpPr>
          <p:cNvPr id="5" name="Text Placeholder 11"/>
          <p:cNvSpPr>
            <a:spLocks noGrp="1"/>
          </p:cNvSpPr>
          <p:nvPr>
            <p:ph type="body" sz="quarter" idx="13" hasCustomPrompt="1"/>
          </p:nvPr>
        </p:nvSpPr>
        <p:spPr>
          <a:xfrm>
            <a:off x="548640" y="3281409"/>
            <a:ext cx="6851904" cy="1827039"/>
          </a:xfrm>
          <a:prstGeom prst="rect">
            <a:avLst/>
          </a:prstGeom>
        </p:spPr>
        <p:txBody>
          <a:bodyPr/>
          <a:lstStyle>
            <a:lvl1pPr marL="342900" indent="-342900">
              <a:lnSpc>
                <a:spcPct val="100000"/>
              </a:lnSpc>
              <a:buFont typeface="Arial" charset="0"/>
              <a:buChar char="•"/>
              <a:defRPr sz="21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Cum </a:t>
            </a:r>
            <a:r>
              <a:rPr lang="en-US" dirty="0" err="1" smtClean="0"/>
              <a:t>sociis</a:t>
            </a:r>
            <a:r>
              <a:rPr lang="en-US" dirty="0" smtClean="0"/>
              <a:t> </a:t>
            </a:r>
            <a:r>
              <a:rPr lang="en-US" dirty="0" err="1" smtClean="0"/>
              <a:t>natoque</a:t>
            </a:r>
            <a:r>
              <a:rPr lang="en-US" dirty="0" smtClean="0"/>
              <a:t> </a:t>
            </a:r>
            <a:r>
              <a:rPr lang="en-US" dirty="0" err="1" smtClean="0"/>
              <a:t>penatibus</a:t>
            </a:r>
            <a:r>
              <a:rPr lang="en-US" dirty="0" smtClean="0"/>
              <a:t> </a:t>
            </a:r>
          </a:p>
          <a:p>
            <a:pPr lvl="0"/>
            <a:r>
              <a:rPr lang="en-US" dirty="0" err="1" smtClean="0"/>
              <a:t>Magnis</a:t>
            </a:r>
            <a:r>
              <a:rPr lang="en-US" dirty="0" smtClean="0"/>
              <a:t> dis parturient </a:t>
            </a:r>
            <a:r>
              <a:rPr lang="en-US" dirty="0" err="1" smtClean="0"/>
              <a:t>montes</a:t>
            </a:r>
            <a:endParaRPr lang="en-US" dirty="0" smtClean="0"/>
          </a:p>
          <a:p>
            <a:pPr lvl="0"/>
            <a:r>
              <a:rPr lang="en-US" dirty="0" err="1" smtClean="0"/>
              <a:t>Vivamus</a:t>
            </a:r>
            <a:r>
              <a:rPr lang="en-US" dirty="0" smtClean="0"/>
              <a:t> </a:t>
            </a:r>
            <a:r>
              <a:rPr lang="en-US" dirty="0" err="1" smtClean="0"/>
              <a:t>sagittis</a:t>
            </a:r>
            <a:r>
              <a:rPr lang="en-US" dirty="0" smtClean="0"/>
              <a:t> lacus </a:t>
            </a:r>
            <a:r>
              <a:rPr lang="en-US" dirty="0" err="1" smtClean="0"/>
              <a:t>vel</a:t>
            </a:r>
            <a:r>
              <a:rPr lang="en-US" dirty="0" smtClean="0"/>
              <a:t> </a:t>
            </a:r>
            <a:r>
              <a:rPr lang="en-US" dirty="0" err="1" smtClean="0"/>
              <a:t>augue</a:t>
            </a:r>
            <a:r>
              <a:rPr lang="en-US" dirty="0" smtClean="0"/>
              <a:t> </a:t>
            </a:r>
            <a:r>
              <a:rPr lang="en-US" dirty="0" err="1" smtClean="0"/>
              <a:t>laoreet</a:t>
            </a:r>
            <a:endParaRPr lang="en-US" dirty="0"/>
          </a:p>
        </p:txBody>
      </p:sp>
    </p:spTree>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ey- char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1191" y="5782559"/>
            <a:ext cx="1832169" cy="705600"/>
          </a:xfrm>
          <a:prstGeom prst="rect">
            <a:avLst/>
          </a:prstGeom>
        </p:spPr>
      </p:pic>
      <p:sp>
        <p:nvSpPr>
          <p:cNvPr id="6" name="Chart Placeholder 3"/>
          <p:cNvSpPr>
            <a:spLocks noGrp="1"/>
          </p:cNvSpPr>
          <p:nvPr>
            <p:ph type="chart" sz="quarter" idx="10"/>
          </p:nvPr>
        </p:nvSpPr>
        <p:spPr>
          <a:xfrm>
            <a:off x="548639" y="401637"/>
            <a:ext cx="8900161" cy="6086521"/>
          </a:xfrm>
          <a:prstGeom prst="rect">
            <a:avLst/>
          </a:prstGeom>
        </p:spPr>
        <p:txBody>
          <a:bodyPr/>
          <a:lstStyle/>
          <a:p>
            <a:endParaRPr lang="en-US"/>
          </a:p>
        </p:txBody>
      </p:sp>
    </p:spTree>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ey- 3 column">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1158240" y="931363"/>
            <a:ext cx="2316480" cy="2266122"/>
          </a:xfrm>
          <a:prstGeom prst="rect">
            <a:avLst/>
          </a:prstGeom>
        </p:spPr>
        <p:txBody>
          <a:bodyPr/>
          <a:lstStyle/>
          <a:p>
            <a:endParaRPr lang="en-US"/>
          </a:p>
        </p:txBody>
      </p:sp>
      <p:sp>
        <p:nvSpPr>
          <p:cNvPr id="5" name="Text Placeholder 4"/>
          <p:cNvSpPr>
            <a:spLocks noGrp="1"/>
          </p:cNvSpPr>
          <p:nvPr>
            <p:ph type="body" sz="quarter" idx="12" hasCustomPrompt="1"/>
          </p:nvPr>
        </p:nvSpPr>
        <p:spPr>
          <a:xfrm>
            <a:off x="646176" y="3389187"/>
            <a:ext cx="3340608" cy="756093"/>
          </a:xfrm>
          <a:prstGeom prst="rect">
            <a:avLst/>
          </a:prstGeom>
        </p:spPr>
        <p:txBody>
          <a:bodyPr/>
          <a:lstStyle>
            <a:lvl1pPr marL="0" indent="0" algn="ctr">
              <a:buNone/>
              <a:defRPr sz="2400" b="1" baseline="0">
                <a:solidFill>
                  <a:srgbClr val="2F2F2F"/>
                </a:solidFill>
              </a:defRPr>
            </a:lvl1pPr>
          </a:lstStyle>
          <a:p>
            <a:pPr lvl="0"/>
            <a:r>
              <a:rPr lang="en-US" dirty="0" smtClean="0"/>
              <a:t>TITLE GOES HERE IN UPPERCASE BOLD</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4560" y="5782559"/>
            <a:ext cx="1832169" cy="705600"/>
          </a:xfrm>
          <a:prstGeom prst="rect">
            <a:avLst/>
          </a:prstGeom>
        </p:spPr>
      </p:pic>
      <p:sp>
        <p:nvSpPr>
          <p:cNvPr id="12" name="Text Placeholder 11"/>
          <p:cNvSpPr>
            <a:spLocks noGrp="1"/>
          </p:cNvSpPr>
          <p:nvPr>
            <p:ph type="body" sz="quarter" idx="13" hasCustomPrompt="1"/>
          </p:nvPr>
        </p:nvSpPr>
        <p:spPr>
          <a:xfrm>
            <a:off x="646176" y="4196196"/>
            <a:ext cx="3340608" cy="1341755"/>
          </a:xfrm>
          <a:prstGeom prst="rect">
            <a:avLst/>
          </a:prstGeom>
        </p:spPr>
        <p:txBody>
          <a:bodyPr/>
          <a:lstStyle>
            <a:lvl1pPr marL="0" indent="0" algn="ctr">
              <a:lnSpc>
                <a:spcPct val="100000"/>
              </a:lnSpc>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Cum </a:t>
            </a:r>
            <a:r>
              <a:rPr lang="en-US" dirty="0" err="1" smtClean="0"/>
              <a:t>sociis</a:t>
            </a:r>
            <a:r>
              <a:rPr lang="en-US" dirty="0" smtClean="0"/>
              <a:t> </a:t>
            </a:r>
            <a:r>
              <a:rPr lang="en-US" dirty="0" err="1" smtClean="0"/>
              <a:t>natoque</a:t>
            </a:r>
            <a:r>
              <a:rPr lang="en-US" dirty="0" smtClean="0"/>
              <a:t> </a:t>
            </a:r>
            <a:r>
              <a:rPr lang="en-US" dirty="0" err="1" smtClean="0"/>
              <a:t>penatibus</a:t>
            </a:r>
            <a:r>
              <a:rPr lang="en-US" dirty="0" smtClean="0"/>
              <a:t> et </a:t>
            </a:r>
            <a:r>
              <a:rPr lang="en-US" dirty="0" err="1" smtClean="0"/>
              <a:t>magnis</a:t>
            </a:r>
            <a:r>
              <a:rPr lang="en-US" dirty="0" smtClean="0"/>
              <a:t> dis parturient </a:t>
            </a:r>
            <a:r>
              <a:rPr lang="en-US" dirty="0" err="1" smtClean="0"/>
              <a:t>montes</a:t>
            </a:r>
            <a:r>
              <a:rPr lang="en-US" dirty="0" smtClean="0"/>
              <a:t>.</a:t>
            </a:r>
            <a:endParaRPr lang="en-US" dirty="0"/>
          </a:p>
        </p:txBody>
      </p:sp>
      <p:sp>
        <p:nvSpPr>
          <p:cNvPr id="6" name="Picture Placeholder 2"/>
          <p:cNvSpPr>
            <a:spLocks noGrp="1"/>
          </p:cNvSpPr>
          <p:nvPr>
            <p:ph type="pic" sz="quarter" idx="14"/>
          </p:nvPr>
        </p:nvSpPr>
        <p:spPr>
          <a:xfrm>
            <a:off x="4907280" y="931363"/>
            <a:ext cx="2316480" cy="2266122"/>
          </a:xfrm>
          <a:prstGeom prst="rect">
            <a:avLst/>
          </a:prstGeom>
        </p:spPr>
        <p:txBody>
          <a:bodyPr/>
          <a:lstStyle/>
          <a:p>
            <a:endParaRPr lang="en-US"/>
          </a:p>
        </p:txBody>
      </p:sp>
      <p:sp>
        <p:nvSpPr>
          <p:cNvPr id="8" name="Text Placeholder 4"/>
          <p:cNvSpPr>
            <a:spLocks noGrp="1"/>
          </p:cNvSpPr>
          <p:nvPr>
            <p:ph type="body" sz="quarter" idx="15" hasCustomPrompt="1"/>
          </p:nvPr>
        </p:nvSpPr>
        <p:spPr>
          <a:xfrm>
            <a:off x="4395216" y="3389187"/>
            <a:ext cx="3340608" cy="756093"/>
          </a:xfrm>
          <a:prstGeom prst="rect">
            <a:avLst/>
          </a:prstGeom>
        </p:spPr>
        <p:txBody>
          <a:bodyPr/>
          <a:lstStyle>
            <a:lvl1pPr marL="0" indent="0" algn="ctr">
              <a:buNone/>
              <a:defRPr sz="2400" b="1" baseline="0">
                <a:solidFill>
                  <a:srgbClr val="2F2F2F"/>
                </a:solidFill>
              </a:defRPr>
            </a:lvl1pPr>
          </a:lstStyle>
          <a:p>
            <a:pPr lvl="0"/>
            <a:r>
              <a:rPr lang="en-US" dirty="0" smtClean="0"/>
              <a:t>TITLE GOES HERE IN UPPERCASE BOLD</a:t>
            </a:r>
          </a:p>
        </p:txBody>
      </p:sp>
      <p:sp>
        <p:nvSpPr>
          <p:cNvPr id="9" name="Text Placeholder 11"/>
          <p:cNvSpPr>
            <a:spLocks noGrp="1"/>
          </p:cNvSpPr>
          <p:nvPr>
            <p:ph type="body" sz="quarter" idx="16" hasCustomPrompt="1"/>
          </p:nvPr>
        </p:nvSpPr>
        <p:spPr>
          <a:xfrm>
            <a:off x="4395216" y="4196196"/>
            <a:ext cx="3340608" cy="1341755"/>
          </a:xfrm>
          <a:prstGeom prst="rect">
            <a:avLst/>
          </a:prstGeom>
        </p:spPr>
        <p:txBody>
          <a:bodyPr/>
          <a:lstStyle>
            <a:lvl1pPr marL="0" indent="0" algn="ctr">
              <a:lnSpc>
                <a:spcPct val="100000"/>
              </a:lnSpc>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Cum </a:t>
            </a:r>
            <a:r>
              <a:rPr lang="en-US" dirty="0" err="1" smtClean="0"/>
              <a:t>sociis</a:t>
            </a:r>
            <a:r>
              <a:rPr lang="en-US" dirty="0" smtClean="0"/>
              <a:t> </a:t>
            </a:r>
            <a:r>
              <a:rPr lang="en-US" dirty="0" err="1" smtClean="0"/>
              <a:t>natoque</a:t>
            </a:r>
            <a:r>
              <a:rPr lang="en-US" dirty="0" smtClean="0"/>
              <a:t> </a:t>
            </a:r>
            <a:r>
              <a:rPr lang="en-US" dirty="0" err="1" smtClean="0"/>
              <a:t>penatibus</a:t>
            </a:r>
            <a:r>
              <a:rPr lang="en-US" dirty="0" smtClean="0"/>
              <a:t> et </a:t>
            </a:r>
            <a:r>
              <a:rPr lang="en-US" dirty="0" err="1" smtClean="0"/>
              <a:t>magnis</a:t>
            </a:r>
            <a:r>
              <a:rPr lang="en-US" dirty="0" smtClean="0"/>
              <a:t> dis parturient </a:t>
            </a:r>
            <a:r>
              <a:rPr lang="en-US" dirty="0" err="1" smtClean="0"/>
              <a:t>montes</a:t>
            </a:r>
            <a:r>
              <a:rPr lang="en-US" dirty="0" smtClean="0"/>
              <a:t>.</a:t>
            </a:r>
            <a:endParaRPr lang="en-US" dirty="0"/>
          </a:p>
        </p:txBody>
      </p:sp>
      <p:sp>
        <p:nvSpPr>
          <p:cNvPr id="10" name="Picture Placeholder 2"/>
          <p:cNvSpPr>
            <a:spLocks noGrp="1"/>
          </p:cNvSpPr>
          <p:nvPr>
            <p:ph type="pic" sz="quarter" idx="17"/>
          </p:nvPr>
        </p:nvSpPr>
        <p:spPr>
          <a:xfrm>
            <a:off x="8656320" y="931363"/>
            <a:ext cx="2316480" cy="2266122"/>
          </a:xfrm>
          <a:prstGeom prst="rect">
            <a:avLst/>
          </a:prstGeom>
        </p:spPr>
        <p:txBody>
          <a:bodyPr/>
          <a:lstStyle/>
          <a:p>
            <a:endParaRPr lang="en-US"/>
          </a:p>
        </p:txBody>
      </p:sp>
      <p:sp>
        <p:nvSpPr>
          <p:cNvPr id="11" name="Text Placeholder 4"/>
          <p:cNvSpPr>
            <a:spLocks noGrp="1"/>
          </p:cNvSpPr>
          <p:nvPr>
            <p:ph type="body" sz="quarter" idx="18" hasCustomPrompt="1"/>
          </p:nvPr>
        </p:nvSpPr>
        <p:spPr>
          <a:xfrm>
            <a:off x="8144256" y="3389187"/>
            <a:ext cx="3340608" cy="756093"/>
          </a:xfrm>
          <a:prstGeom prst="rect">
            <a:avLst/>
          </a:prstGeom>
        </p:spPr>
        <p:txBody>
          <a:bodyPr/>
          <a:lstStyle>
            <a:lvl1pPr marL="0" indent="0" algn="ctr">
              <a:buNone/>
              <a:defRPr sz="2400" b="1" baseline="0">
                <a:solidFill>
                  <a:srgbClr val="2F2F2F"/>
                </a:solidFill>
              </a:defRPr>
            </a:lvl1pPr>
          </a:lstStyle>
          <a:p>
            <a:pPr lvl="0"/>
            <a:r>
              <a:rPr lang="en-US" dirty="0" smtClean="0"/>
              <a:t>TITLE GOES HERE IN UPPERCASE BOLD</a:t>
            </a:r>
          </a:p>
        </p:txBody>
      </p:sp>
      <p:sp>
        <p:nvSpPr>
          <p:cNvPr id="13" name="Text Placeholder 11"/>
          <p:cNvSpPr>
            <a:spLocks noGrp="1"/>
          </p:cNvSpPr>
          <p:nvPr>
            <p:ph type="body" sz="quarter" idx="19" hasCustomPrompt="1"/>
          </p:nvPr>
        </p:nvSpPr>
        <p:spPr>
          <a:xfrm>
            <a:off x="8144256" y="4196196"/>
            <a:ext cx="3340608" cy="1341755"/>
          </a:xfrm>
          <a:prstGeom prst="rect">
            <a:avLst/>
          </a:prstGeom>
        </p:spPr>
        <p:txBody>
          <a:bodyPr/>
          <a:lstStyle>
            <a:lvl1pPr marL="0" indent="0" algn="ctr">
              <a:lnSpc>
                <a:spcPct val="100000"/>
              </a:lnSpc>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Cum </a:t>
            </a:r>
            <a:r>
              <a:rPr lang="en-US" dirty="0" err="1" smtClean="0"/>
              <a:t>sociis</a:t>
            </a:r>
            <a:r>
              <a:rPr lang="en-US" dirty="0" smtClean="0"/>
              <a:t> </a:t>
            </a:r>
            <a:r>
              <a:rPr lang="en-US" dirty="0" err="1" smtClean="0"/>
              <a:t>natoque</a:t>
            </a:r>
            <a:r>
              <a:rPr lang="en-US" dirty="0" smtClean="0"/>
              <a:t> </a:t>
            </a:r>
            <a:r>
              <a:rPr lang="en-US" dirty="0" err="1" smtClean="0"/>
              <a:t>penatibus</a:t>
            </a:r>
            <a:r>
              <a:rPr lang="en-US" dirty="0" smtClean="0"/>
              <a:t> et </a:t>
            </a:r>
            <a:r>
              <a:rPr lang="en-US" dirty="0" err="1" smtClean="0"/>
              <a:t>magnis</a:t>
            </a:r>
            <a:r>
              <a:rPr lang="en-US" dirty="0" smtClean="0"/>
              <a:t> dis parturient </a:t>
            </a:r>
            <a:r>
              <a:rPr lang="en-US" dirty="0" err="1" smtClean="0"/>
              <a:t>montes</a:t>
            </a:r>
            <a:r>
              <a:rPr lang="en-US" dirty="0" smtClean="0"/>
              <a:t>.</a:t>
            </a:r>
            <a:endParaRPr lang="en-US" dirty="0"/>
          </a:p>
        </p:txBody>
      </p:sp>
    </p:spTree>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d - pic lef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7315200" y="414339"/>
            <a:ext cx="4316540" cy="999934"/>
          </a:xfrm>
          <a:prstGeom prst="rect">
            <a:avLst/>
          </a:prstGeom>
          <a:noFill/>
        </p:spPr>
        <p:txBody>
          <a:bodyPr/>
          <a:lstStyle>
            <a:lvl1pPr marL="0" indent="0">
              <a:buNone/>
              <a:defRPr b="1" baseline="0">
                <a:solidFill>
                  <a:schemeClr val="bg1"/>
                </a:solidFill>
              </a:defRPr>
            </a:lvl1pPr>
          </a:lstStyle>
          <a:p>
            <a:pPr lvl="0"/>
            <a:r>
              <a:rPr lang="en-US" dirty="0" smtClean="0"/>
              <a:t>TITLE GOES HERE IN UPPERCASE BOLD</a:t>
            </a:r>
          </a:p>
        </p:txBody>
      </p:sp>
      <p:sp>
        <p:nvSpPr>
          <p:cNvPr id="12" name="Text Placeholder 11"/>
          <p:cNvSpPr>
            <a:spLocks noGrp="1"/>
          </p:cNvSpPr>
          <p:nvPr>
            <p:ph type="body" sz="quarter" idx="13" hasCustomPrompt="1"/>
          </p:nvPr>
        </p:nvSpPr>
        <p:spPr>
          <a:xfrm>
            <a:off x="7315200" y="1584325"/>
            <a:ext cx="4316540" cy="3206750"/>
          </a:xfrm>
          <a:prstGeom prst="rect">
            <a:avLst/>
          </a:prstGeom>
        </p:spPr>
        <p:txBody>
          <a:bodyPr/>
          <a:lstStyle>
            <a:lvl1pPr marL="0" indent="0">
              <a:lnSpc>
                <a:spcPct val="100000"/>
              </a:lnSpc>
              <a:buFontTx/>
              <a:buNone/>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Cum </a:t>
            </a:r>
            <a:r>
              <a:rPr lang="en-US" dirty="0" err="1" smtClean="0"/>
              <a:t>sociis</a:t>
            </a:r>
            <a:r>
              <a:rPr lang="en-US" dirty="0" smtClean="0"/>
              <a:t> </a:t>
            </a:r>
            <a:r>
              <a:rPr lang="en-US" dirty="0" err="1" smtClean="0"/>
              <a:t>natoque</a:t>
            </a:r>
            <a:r>
              <a:rPr lang="en-US" dirty="0" smtClean="0"/>
              <a:t> </a:t>
            </a:r>
            <a:r>
              <a:rPr lang="en-US" dirty="0" err="1" smtClean="0"/>
              <a:t>penatibus</a:t>
            </a:r>
            <a:r>
              <a:rPr lang="en-US" dirty="0" smtClean="0"/>
              <a:t> et </a:t>
            </a:r>
            <a:r>
              <a:rPr lang="en-US" dirty="0" err="1" smtClean="0"/>
              <a:t>magnis</a:t>
            </a:r>
            <a:r>
              <a:rPr lang="en-US" dirty="0" smtClean="0"/>
              <a:t> dis parturient </a:t>
            </a:r>
            <a:r>
              <a:rPr lang="en-US" dirty="0" err="1" smtClean="0"/>
              <a:t>montes</a:t>
            </a:r>
            <a:r>
              <a:rPr lang="en-US" dirty="0" smtClean="0"/>
              <a:t>, </a:t>
            </a:r>
            <a:r>
              <a:rPr lang="en-US" dirty="0" err="1" smtClean="0"/>
              <a:t>nascetur</a:t>
            </a:r>
            <a:r>
              <a:rPr lang="en-US" dirty="0" smtClean="0"/>
              <a:t> </a:t>
            </a:r>
            <a:r>
              <a:rPr lang="en-US" dirty="0" err="1" smtClean="0"/>
              <a:t>ridiculus</a:t>
            </a:r>
            <a:r>
              <a:rPr lang="en-US" dirty="0" smtClean="0"/>
              <a:t> mus. </a:t>
            </a:r>
            <a:r>
              <a:rPr lang="en-US" dirty="0" err="1" smtClean="0"/>
              <a:t>Sed</a:t>
            </a:r>
            <a:r>
              <a:rPr lang="en-US" dirty="0" smtClean="0"/>
              <a:t> </a:t>
            </a:r>
            <a:r>
              <a:rPr lang="en-US" dirty="0" err="1" smtClean="0"/>
              <a:t>posuere</a:t>
            </a:r>
            <a:r>
              <a:rPr lang="en-US" dirty="0" smtClean="0"/>
              <a:t> </a:t>
            </a:r>
            <a:r>
              <a:rPr lang="en-US" dirty="0" err="1" smtClean="0"/>
              <a:t>consectetur</a:t>
            </a:r>
            <a:r>
              <a:rPr lang="en-US" dirty="0" smtClean="0"/>
              <a:t> </a:t>
            </a:r>
            <a:r>
              <a:rPr lang="en-US" dirty="0" err="1" smtClean="0"/>
              <a:t>est</a:t>
            </a:r>
            <a:r>
              <a:rPr lang="en-US" dirty="0" smtClean="0"/>
              <a:t> at </a:t>
            </a:r>
            <a:r>
              <a:rPr lang="en-US" dirty="0" err="1" smtClean="0"/>
              <a:t>lobortis</a:t>
            </a:r>
            <a:r>
              <a:rPr lang="en-US" dirty="0" smtClean="0"/>
              <a:t>. </a:t>
            </a:r>
            <a:r>
              <a:rPr lang="en-US" dirty="0" err="1" smtClean="0"/>
              <a:t>Vivamus</a:t>
            </a:r>
            <a:r>
              <a:rPr lang="en-US" dirty="0" smtClean="0"/>
              <a:t> </a:t>
            </a:r>
            <a:r>
              <a:rPr lang="en-US" dirty="0" err="1" smtClean="0"/>
              <a:t>sagittis</a:t>
            </a:r>
            <a:r>
              <a:rPr lang="en-US" dirty="0" smtClean="0"/>
              <a:t> lacus </a:t>
            </a:r>
            <a:r>
              <a:rPr lang="en-US" dirty="0" err="1" smtClean="0"/>
              <a:t>vel</a:t>
            </a:r>
            <a:r>
              <a:rPr lang="en-US" dirty="0" smtClean="0"/>
              <a:t> </a:t>
            </a:r>
            <a:r>
              <a:rPr lang="en-US" dirty="0" err="1" smtClean="0"/>
              <a:t>augue</a:t>
            </a:r>
            <a:r>
              <a:rPr lang="en-US" dirty="0" smtClean="0"/>
              <a:t> </a:t>
            </a:r>
            <a:r>
              <a:rPr lang="en-US" dirty="0" err="1" smtClean="0"/>
              <a:t>laoreet</a:t>
            </a:r>
            <a:r>
              <a:rPr lang="en-US" dirty="0" smtClean="0"/>
              <a:t> </a:t>
            </a:r>
            <a:r>
              <a:rPr lang="en-US" dirty="0" err="1" smtClean="0"/>
              <a:t>rutrum</a:t>
            </a:r>
            <a:r>
              <a:rPr lang="en-US" dirty="0" smtClean="0"/>
              <a:t> </a:t>
            </a:r>
            <a:r>
              <a:rPr lang="en-US" dirty="0" err="1" smtClean="0"/>
              <a:t>faucibus</a:t>
            </a:r>
            <a:r>
              <a:rPr lang="en-US" dirty="0" smtClean="0"/>
              <a:t> dolor </a:t>
            </a:r>
            <a:r>
              <a:rPr lang="en-US" dirty="0" err="1" smtClean="0"/>
              <a:t>auctor</a:t>
            </a:r>
            <a:r>
              <a:rPr lang="en-US" dirty="0" smtClean="0"/>
              <a:t>. </a:t>
            </a:r>
            <a:r>
              <a:rPr lang="en-US" dirty="0" err="1" smtClean="0"/>
              <a:t>Praesent</a:t>
            </a:r>
            <a:r>
              <a:rPr lang="en-US" dirty="0" smtClean="0"/>
              <a:t> </a:t>
            </a:r>
            <a:r>
              <a:rPr lang="en-US" dirty="0" err="1" smtClean="0"/>
              <a:t>commodo</a:t>
            </a:r>
            <a:r>
              <a:rPr lang="en-US" dirty="0" smtClean="0"/>
              <a:t> cursus magna, </a:t>
            </a:r>
            <a:r>
              <a:rPr lang="en-US" dirty="0" err="1" smtClean="0"/>
              <a:t>vel</a:t>
            </a:r>
            <a:r>
              <a:rPr lang="en-US" dirty="0" smtClean="0"/>
              <a:t> </a:t>
            </a:r>
            <a:r>
              <a:rPr lang="en-US" dirty="0" err="1" smtClean="0"/>
              <a:t>scelerisque</a:t>
            </a:r>
            <a:r>
              <a:rPr lang="en-US" dirty="0" smtClean="0"/>
              <a:t> </a:t>
            </a:r>
            <a:r>
              <a:rPr lang="en-US" dirty="0" err="1" smtClean="0"/>
              <a:t>nisl</a:t>
            </a:r>
            <a:r>
              <a:rPr lang="en-US" dirty="0" smtClean="0"/>
              <a:t> </a:t>
            </a:r>
            <a:r>
              <a:rPr lang="en-US" dirty="0" err="1" smtClean="0"/>
              <a:t>consectetur</a:t>
            </a:r>
            <a:r>
              <a:rPr lang="en-US" dirty="0" smtClean="0"/>
              <a:t> et.</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01418" y="5768912"/>
            <a:ext cx="1830322" cy="704889"/>
          </a:xfrm>
          <a:prstGeom prst="rect">
            <a:avLst/>
          </a:prstGeom>
        </p:spPr>
      </p:pic>
    </p:spTree>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ed - chart left">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7315200" y="414339"/>
            <a:ext cx="4328160" cy="999934"/>
          </a:xfrm>
          <a:prstGeom prst="rect">
            <a:avLst/>
          </a:prstGeom>
          <a:noFill/>
        </p:spPr>
        <p:txBody>
          <a:bodyPr/>
          <a:lstStyle>
            <a:lvl1pPr marL="0" indent="0">
              <a:buNone/>
              <a:defRPr b="1" baseline="0">
                <a:solidFill>
                  <a:schemeClr val="bg1"/>
                </a:solidFill>
              </a:defRPr>
            </a:lvl1pPr>
          </a:lstStyle>
          <a:p>
            <a:pPr lvl="0"/>
            <a:r>
              <a:rPr lang="en-US" dirty="0" smtClean="0"/>
              <a:t>TITLE GOES HERE IN UPPERCASE BOLD</a:t>
            </a:r>
          </a:p>
        </p:txBody>
      </p:sp>
      <p:sp>
        <p:nvSpPr>
          <p:cNvPr id="12" name="Text Placeholder 11"/>
          <p:cNvSpPr>
            <a:spLocks noGrp="1"/>
          </p:cNvSpPr>
          <p:nvPr>
            <p:ph type="body" sz="quarter" idx="13" hasCustomPrompt="1"/>
          </p:nvPr>
        </p:nvSpPr>
        <p:spPr>
          <a:xfrm>
            <a:off x="7315200" y="1584325"/>
            <a:ext cx="4328160" cy="3206750"/>
          </a:xfrm>
          <a:prstGeom prst="rect">
            <a:avLst/>
          </a:prstGeom>
        </p:spPr>
        <p:txBody>
          <a:bodyPr/>
          <a:lstStyle>
            <a:lvl1pPr marL="0" indent="0">
              <a:lnSpc>
                <a:spcPct val="100000"/>
              </a:lnSpc>
              <a:buFontTx/>
              <a:buNone/>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Cum </a:t>
            </a:r>
            <a:r>
              <a:rPr lang="en-US" dirty="0" err="1" smtClean="0"/>
              <a:t>sociis</a:t>
            </a:r>
            <a:r>
              <a:rPr lang="en-US" dirty="0" smtClean="0"/>
              <a:t> </a:t>
            </a:r>
            <a:r>
              <a:rPr lang="en-US" dirty="0" err="1" smtClean="0"/>
              <a:t>natoque</a:t>
            </a:r>
            <a:r>
              <a:rPr lang="en-US" dirty="0" smtClean="0"/>
              <a:t> </a:t>
            </a:r>
            <a:r>
              <a:rPr lang="en-US" dirty="0" err="1" smtClean="0"/>
              <a:t>penatibus</a:t>
            </a:r>
            <a:r>
              <a:rPr lang="en-US" dirty="0" smtClean="0"/>
              <a:t> et </a:t>
            </a:r>
            <a:r>
              <a:rPr lang="en-US" dirty="0" err="1" smtClean="0"/>
              <a:t>magnis</a:t>
            </a:r>
            <a:r>
              <a:rPr lang="en-US" dirty="0" smtClean="0"/>
              <a:t> dis parturient </a:t>
            </a:r>
            <a:r>
              <a:rPr lang="en-US" dirty="0" err="1" smtClean="0"/>
              <a:t>montes</a:t>
            </a:r>
            <a:r>
              <a:rPr lang="en-US" dirty="0" smtClean="0"/>
              <a:t>, </a:t>
            </a:r>
            <a:r>
              <a:rPr lang="en-US" dirty="0" err="1" smtClean="0"/>
              <a:t>nascetur</a:t>
            </a:r>
            <a:r>
              <a:rPr lang="en-US" dirty="0" smtClean="0"/>
              <a:t> </a:t>
            </a:r>
            <a:r>
              <a:rPr lang="en-US" dirty="0" err="1" smtClean="0"/>
              <a:t>ridiculus</a:t>
            </a:r>
            <a:r>
              <a:rPr lang="en-US" dirty="0" smtClean="0"/>
              <a:t> mus. </a:t>
            </a:r>
            <a:r>
              <a:rPr lang="en-US" dirty="0" err="1" smtClean="0"/>
              <a:t>Sed</a:t>
            </a:r>
            <a:r>
              <a:rPr lang="en-US" dirty="0" smtClean="0"/>
              <a:t> </a:t>
            </a:r>
            <a:r>
              <a:rPr lang="en-US" dirty="0" err="1" smtClean="0"/>
              <a:t>posuere</a:t>
            </a:r>
            <a:r>
              <a:rPr lang="en-US" dirty="0" smtClean="0"/>
              <a:t> </a:t>
            </a:r>
            <a:r>
              <a:rPr lang="en-US" dirty="0" err="1" smtClean="0"/>
              <a:t>consectetur</a:t>
            </a:r>
            <a:r>
              <a:rPr lang="en-US" dirty="0" smtClean="0"/>
              <a:t> </a:t>
            </a:r>
            <a:r>
              <a:rPr lang="en-US" dirty="0" err="1" smtClean="0"/>
              <a:t>est</a:t>
            </a:r>
            <a:r>
              <a:rPr lang="en-US" dirty="0" smtClean="0"/>
              <a:t> at </a:t>
            </a:r>
            <a:r>
              <a:rPr lang="en-US" dirty="0" err="1" smtClean="0"/>
              <a:t>lobortis</a:t>
            </a:r>
            <a:r>
              <a:rPr lang="en-US" dirty="0" smtClean="0"/>
              <a:t>. </a:t>
            </a:r>
            <a:r>
              <a:rPr lang="en-US" dirty="0" err="1" smtClean="0"/>
              <a:t>Vivamus</a:t>
            </a:r>
            <a:r>
              <a:rPr lang="en-US" dirty="0" smtClean="0"/>
              <a:t> </a:t>
            </a:r>
            <a:r>
              <a:rPr lang="en-US" dirty="0" err="1" smtClean="0"/>
              <a:t>sagittis</a:t>
            </a:r>
            <a:r>
              <a:rPr lang="en-US" dirty="0" smtClean="0"/>
              <a:t> lacus </a:t>
            </a:r>
            <a:r>
              <a:rPr lang="en-US" dirty="0" err="1" smtClean="0"/>
              <a:t>vel</a:t>
            </a:r>
            <a:r>
              <a:rPr lang="en-US" dirty="0" smtClean="0"/>
              <a:t> </a:t>
            </a:r>
            <a:r>
              <a:rPr lang="en-US" dirty="0" err="1" smtClean="0"/>
              <a:t>augue</a:t>
            </a:r>
            <a:r>
              <a:rPr lang="en-US" dirty="0" smtClean="0"/>
              <a:t> </a:t>
            </a:r>
            <a:r>
              <a:rPr lang="en-US" dirty="0" err="1" smtClean="0"/>
              <a:t>laoreet</a:t>
            </a:r>
            <a:r>
              <a:rPr lang="en-US" dirty="0" smtClean="0"/>
              <a:t> </a:t>
            </a:r>
            <a:r>
              <a:rPr lang="en-US" dirty="0" err="1" smtClean="0"/>
              <a:t>rutrum</a:t>
            </a:r>
            <a:r>
              <a:rPr lang="en-US" dirty="0" smtClean="0"/>
              <a:t> </a:t>
            </a:r>
            <a:r>
              <a:rPr lang="en-US" dirty="0" err="1" smtClean="0"/>
              <a:t>faucibus</a:t>
            </a:r>
            <a:r>
              <a:rPr lang="en-US" dirty="0" smtClean="0"/>
              <a:t> dolor </a:t>
            </a:r>
            <a:r>
              <a:rPr lang="en-US" dirty="0" err="1" smtClean="0"/>
              <a:t>auctor</a:t>
            </a:r>
            <a:r>
              <a:rPr lang="en-US" dirty="0" smtClean="0"/>
              <a:t>. </a:t>
            </a:r>
            <a:r>
              <a:rPr lang="en-US" dirty="0" err="1" smtClean="0"/>
              <a:t>Praesent</a:t>
            </a:r>
            <a:r>
              <a:rPr lang="en-US" dirty="0" smtClean="0"/>
              <a:t> </a:t>
            </a:r>
            <a:r>
              <a:rPr lang="en-US" dirty="0" err="1" smtClean="0"/>
              <a:t>commodo</a:t>
            </a:r>
            <a:r>
              <a:rPr lang="en-US" dirty="0" smtClean="0"/>
              <a:t> cursus magna, </a:t>
            </a:r>
            <a:r>
              <a:rPr lang="en-US" dirty="0" err="1" smtClean="0"/>
              <a:t>vel</a:t>
            </a:r>
            <a:r>
              <a:rPr lang="en-US" dirty="0" smtClean="0"/>
              <a:t> </a:t>
            </a:r>
            <a:r>
              <a:rPr lang="en-US" dirty="0" err="1" smtClean="0"/>
              <a:t>scelerisque</a:t>
            </a:r>
            <a:r>
              <a:rPr lang="en-US" dirty="0" smtClean="0"/>
              <a:t> </a:t>
            </a:r>
            <a:r>
              <a:rPr lang="en-US" dirty="0" err="1" smtClean="0"/>
              <a:t>nisl</a:t>
            </a:r>
            <a:r>
              <a:rPr lang="en-US" dirty="0" smtClean="0"/>
              <a:t> </a:t>
            </a:r>
            <a:r>
              <a:rPr lang="en-US" dirty="0" err="1" smtClean="0"/>
              <a:t>consectetur</a:t>
            </a:r>
            <a:r>
              <a:rPr lang="en-US" dirty="0" smtClean="0"/>
              <a:t> et.</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13038" y="5768912"/>
            <a:ext cx="1830322" cy="704889"/>
          </a:xfrm>
          <a:prstGeom prst="rect">
            <a:avLst/>
          </a:prstGeom>
        </p:spPr>
      </p:pic>
      <p:sp>
        <p:nvSpPr>
          <p:cNvPr id="7" name="Chart Placeholder 3"/>
          <p:cNvSpPr>
            <a:spLocks noGrp="1"/>
          </p:cNvSpPr>
          <p:nvPr>
            <p:ph type="chart" sz="quarter" idx="14"/>
          </p:nvPr>
        </p:nvSpPr>
        <p:spPr>
          <a:xfrm>
            <a:off x="0" y="0"/>
            <a:ext cx="7010400" cy="6858000"/>
          </a:xfrm>
          <a:prstGeom prst="rect">
            <a:avLst/>
          </a:prstGeom>
        </p:spPr>
        <p:txBody>
          <a:bodyPr/>
          <a:lstStyle/>
          <a:p>
            <a:endParaRPr lang="en-US"/>
          </a:p>
        </p:txBody>
      </p:sp>
    </p:spTree>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PSJ opener">
    <p:spTree>
      <p:nvGrpSpPr>
        <p:cNvPr id="1" name=""/>
        <p:cNvGrpSpPr/>
        <p:nvPr/>
      </p:nvGrpSpPr>
      <p:grpSpPr>
        <a:xfrm>
          <a:off x="0" y="0"/>
          <a:ext cx="0" cy="0"/>
          <a:chOff x="0" y="0"/>
          <a:chExt cx="0" cy="0"/>
        </a:xfrm>
      </p:grpSpPr>
    </p:spTree>
    <p:extLst/>
  </p:cSld>
  <p:clrMapOvr>
    <a:masterClrMapping/>
  </p:clrMapOvr>
  <p:transition spd="slow"/>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d - pic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5181600" y="0"/>
            <a:ext cx="7010400" cy="6858000"/>
          </a:xfrm>
          <a:prstGeom prst="rect">
            <a:avLst/>
          </a:prstGeom>
        </p:spPr>
        <p:txBody>
          <a:bodyPr/>
          <a:lstStyle/>
          <a:p>
            <a:endParaRPr lang="en-US"/>
          </a:p>
        </p:txBody>
      </p:sp>
      <p:sp>
        <p:nvSpPr>
          <p:cNvPr id="5" name="Text Placeholder 4"/>
          <p:cNvSpPr>
            <a:spLocks noGrp="1"/>
          </p:cNvSpPr>
          <p:nvPr>
            <p:ph type="body" sz="quarter" idx="12" hasCustomPrompt="1"/>
          </p:nvPr>
        </p:nvSpPr>
        <p:spPr>
          <a:xfrm>
            <a:off x="560832" y="414339"/>
            <a:ext cx="4340924" cy="999934"/>
          </a:xfrm>
          <a:prstGeom prst="rect">
            <a:avLst/>
          </a:prstGeom>
        </p:spPr>
        <p:txBody>
          <a:bodyPr/>
          <a:lstStyle>
            <a:lvl1pPr marL="0" indent="0">
              <a:buNone/>
              <a:defRPr b="1" baseline="0">
                <a:solidFill>
                  <a:schemeClr val="bg1"/>
                </a:solidFill>
              </a:defRPr>
            </a:lvl1pPr>
          </a:lstStyle>
          <a:p>
            <a:pPr lvl="0"/>
            <a:r>
              <a:rPr lang="en-US" dirty="0" smtClean="0"/>
              <a:t>TITLE GOES HERE IN UPPERCASE BOLD</a:t>
            </a:r>
          </a:p>
        </p:txBody>
      </p:sp>
      <p:sp>
        <p:nvSpPr>
          <p:cNvPr id="12" name="Text Placeholder 11"/>
          <p:cNvSpPr>
            <a:spLocks noGrp="1"/>
          </p:cNvSpPr>
          <p:nvPr>
            <p:ph type="body" sz="quarter" idx="13" hasCustomPrompt="1"/>
          </p:nvPr>
        </p:nvSpPr>
        <p:spPr>
          <a:xfrm>
            <a:off x="560832" y="1584325"/>
            <a:ext cx="4340924" cy="3206750"/>
          </a:xfrm>
          <a:prstGeom prst="rect">
            <a:avLst/>
          </a:prstGeom>
        </p:spPr>
        <p:txBody>
          <a:bodyPr/>
          <a:lstStyle>
            <a:lvl1pPr marL="0" indent="0">
              <a:lnSpc>
                <a:spcPct val="100000"/>
              </a:lnSpc>
              <a:buFontTx/>
              <a:buNone/>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Cum </a:t>
            </a:r>
            <a:r>
              <a:rPr lang="en-US" dirty="0" err="1" smtClean="0"/>
              <a:t>sociis</a:t>
            </a:r>
            <a:r>
              <a:rPr lang="en-US" dirty="0" smtClean="0"/>
              <a:t> </a:t>
            </a:r>
            <a:r>
              <a:rPr lang="en-US" dirty="0" err="1" smtClean="0"/>
              <a:t>natoque</a:t>
            </a:r>
            <a:r>
              <a:rPr lang="en-US" dirty="0" smtClean="0"/>
              <a:t> </a:t>
            </a:r>
            <a:r>
              <a:rPr lang="en-US" dirty="0" err="1" smtClean="0"/>
              <a:t>penatibus</a:t>
            </a:r>
            <a:r>
              <a:rPr lang="en-US" dirty="0" smtClean="0"/>
              <a:t> et </a:t>
            </a:r>
            <a:r>
              <a:rPr lang="en-US" dirty="0" err="1" smtClean="0"/>
              <a:t>magnis</a:t>
            </a:r>
            <a:r>
              <a:rPr lang="en-US" dirty="0" smtClean="0"/>
              <a:t> dis parturient </a:t>
            </a:r>
            <a:r>
              <a:rPr lang="en-US" dirty="0" err="1" smtClean="0"/>
              <a:t>montes</a:t>
            </a:r>
            <a:r>
              <a:rPr lang="en-US" dirty="0" smtClean="0"/>
              <a:t>, </a:t>
            </a:r>
            <a:r>
              <a:rPr lang="en-US" dirty="0" err="1" smtClean="0"/>
              <a:t>nascetur</a:t>
            </a:r>
            <a:r>
              <a:rPr lang="en-US" dirty="0" smtClean="0"/>
              <a:t> </a:t>
            </a:r>
            <a:r>
              <a:rPr lang="en-US" dirty="0" err="1" smtClean="0"/>
              <a:t>ridiculus</a:t>
            </a:r>
            <a:r>
              <a:rPr lang="en-US" dirty="0" smtClean="0"/>
              <a:t> mus. </a:t>
            </a:r>
            <a:r>
              <a:rPr lang="en-US" dirty="0" err="1" smtClean="0"/>
              <a:t>Sed</a:t>
            </a:r>
            <a:r>
              <a:rPr lang="en-US" dirty="0" smtClean="0"/>
              <a:t> </a:t>
            </a:r>
            <a:r>
              <a:rPr lang="en-US" dirty="0" err="1" smtClean="0"/>
              <a:t>posuere</a:t>
            </a:r>
            <a:r>
              <a:rPr lang="en-US" dirty="0" smtClean="0"/>
              <a:t> </a:t>
            </a:r>
            <a:r>
              <a:rPr lang="en-US" dirty="0" err="1" smtClean="0"/>
              <a:t>consectetur</a:t>
            </a:r>
            <a:r>
              <a:rPr lang="en-US" dirty="0" smtClean="0"/>
              <a:t> </a:t>
            </a:r>
            <a:r>
              <a:rPr lang="en-US" dirty="0" err="1" smtClean="0"/>
              <a:t>est</a:t>
            </a:r>
            <a:r>
              <a:rPr lang="en-US" dirty="0" smtClean="0"/>
              <a:t> at </a:t>
            </a:r>
            <a:r>
              <a:rPr lang="en-US" dirty="0" err="1" smtClean="0"/>
              <a:t>lobortis</a:t>
            </a:r>
            <a:r>
              <a:rPr lang="en-US" dirty="0" smtClean="0"/>
              <a:t>. </a:t>
            </a:r>
            <a:r>
              <a:rPr lang="en-US" dirty="0" err="1" smtClean="0"/>
              <a:t>Vivamus</a:t>
            </a:r>
            <a:r>
              <a:rPr lang="en-US" dirty="0" smtClean="0"/>
              <a:t> </a:t>
            </a:r>
            <a:r>
              <a:rPr lang="en-US" dirty="0" err="1" smtClean="0"/>
              <a:t>sagittis</a:t>
            </a:r>
            <a:r>
              <a:rPr lang="en-US" dirty="0" smtClean="0"/>
              <a:t> lacus </a:t>
            </a:r>
            <a:r>
              <a:rPr lang="en-US" dirty="0" err="1" smtClean="0"/>
              <a:t>vel</a:t>
            </a:r>
            <a:r>
              <a:rPr lang="en-US" dirty="0" smtClean="0"/>
              <a:t> </a:t>
            </a:r>
            <a:r>
              <a:rPr lang="en-US" dirty="0" err="1" smtClean="0"/>
              <a:t>augue</a:t>
            </a:r>
            <a:r>
              <a:rPr lang="en-US" dirty="0" smtClean="0"/>
              <a:t> </a:t>
            </a:r>
            <a:r>
              <a:rPr lang="en-US" dirty="0" err="1" smtClean="0"/>
              <a:t>laoreet</a:t>
            </a:r>
            <a:r>
              <a:rPr lang="en-US" dirty="0" smtClean="0"/>
              <a:t> </a:t>
            </a:r>
            <a:r>
              <a:rPr lang="en-US" dirty="0" err="1" smtClean="0"/>
              <a:t>rutrum</a:t>
            </a:r>
            <a:r>
              <a:rPr lang="en-US" dirty="0" smtClean="0"/>
              <a:t> </a:t>
            </a:r>
            <a:r>
              <a:rPr lang="en-US" dirty="0" err="1" smtClean="0"/>
              <a:t>faucibus</a:t>
            </a:r>
            <a:r>
              <a:rPr lang="en-US" dirty="0" smtClean="0"/>
              <a:t> dolor </a:t>
            </a:r>
            <a:r>
              <a:rPr lang="en-US" dirty="0" err="1" smtClean="0"/>
              <a:t>auctor</a:t>
            </a:r>
            <a:r>
              <a:rPr lang="en-US" dirty="0" smtClean="0"/>
              <a:t>. </a:t>
            </a:r>
            <a:r>
              <a:rPr lang="en-US" dirty="0" err="1" smtClean="0"/>
              <a:t>Praesent</a:t>
            </a:r>
            <a:r>
              <a:rPr lang="en-US" dirty="0" smtClean="0"/>
              <a:t> </a:t>
            </a:r>
            <a:r>
              <a:rPr lang="en-US" dirty="0" err="1" smtClean="0"/>
              <a:t>commodo</a:t>
            </a:r>
            <a:r>
              <a:rPr lang="en-US" dirty="0" smtClean="0"/>
              <a:t> cursus magna, </a:t>
            </a:r>
            <a:r>
              <a:rPr lang="en-US" dirty="0" err="1" smtClean="0"/>
              <a:t>vel</a:t>
            </a:r>
            <a:r>
              <a:rPr lang="en-US" dirty="0" smtClean="0"/>
              <a:t> </a:t>
            </a:r>
            <a:r>
              <a:rPr lang="en-US" dirty="0" err="1" smtClean="0"/>
              <a:t>scelerisque</a:t>
            </a:r>
            <a:r>
              <a:rPr lang="en-US" dirty="0" smtClean="0"/>
              <a:t> </a:t>
            </a:r>
            <a:r>
              <a:rPr lang="en-US" dirty="0" err="1" smtClean="0"/>
              <a:t>nisl</a:t>
            </a:r>
            <a:r>
              <a:rPr lang="en-US" dirty="0" smtClean="0"/>
              <a:t> </a:t>
            </a:r>
            <a:r>
              <a:rPr lang="en-US" dirty="0" err="1" smtClean="0"/>
              <a:t>consectetur</a:t>
            </a:r>
            <a:r>
              <a:rPr lang="en-US" dirty="0" smtClean="0"/>
              <a:t> et.</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0832" y="5768912"/>
            <a:ext cx="1830322" cy="704889"/>
          </a:xfrm>
          <a:prstGeom prst="rect">
            <a:avLst/>
          </a:prstGeom>
        </p:spPr>
      </p:pic>
    </p:spTree>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d - pic narrow right">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7010400" y="0"/>
            <a:ext cx="5181600" cy="6858000"/>
          </a:xfrm>
          <a:prstGeom prst="rect">
            <a:avLst/>
          </a:prstGeom>
        </p:spPr>
        <p:txBody>
          <a:bodyPr/>
          <a:lstStyle/>
          <a:p>
            <a:endParaRPr lang="en-US"/>
          </a:p>
        </p:txBody>
      </p:sp>
      <p:sp>
        <p:nvSpPr>
          <p:cNvPr id="4" name="Text Placeholder 4"/>
          <p:cNvSpPr>
            <a:spLocks noGrp="1"/>
          </p:cNvSpPr>
          <p:nvPr>
            <p:ph type="body" sz="quarter" idx="12" hasCustomPrompt="1"/>
          </p:nvPr>
        </p:nvSpPr>
        <p:spPr>
          <a:xfrm>
            <a:off x="548640" y="962979"/>
            <a:ext cx="5596128" cy="999934"/>
          </a:xfrm>
          <a:prstGeom prst="rect">
            <a:avLst/>
          </a:prstGeom>
        </p:spPr>
        <p:txBody>
          <a:bodyPr/>
          <a:lstStyle>
            <a:lvl1pPr marL="0" indent="0">
              <a:buNone/>
              <a:defRPr sz="3600" b="1" baseline="0">
                <a:solidFill>
                  <a:schemeClr val="bg1"/>
                </a:solidFill>
              </a:defRPr>
            </a:lvl1pPr>
          </a:lstStyle>
          <a:p>
            <a:pPr lvl="0"/>
            <a:r>
              <a:rPr lang="en-US" dirty="0" smtClean="0"/>
              <a:t>TITLE GOES HERE IN UPPERCASE BOLD</a:t>
            </a:r>
          </a:p>
        </p:txBody>
      </p:sp>
      <p:sp>
        <p:nvSpPr>
          <p:cNvPr id="5" name="Text Placeholder 11"/>
          <p:cNvSpPr>
            <a:spLocks noGrp="1"/>
          </p:cNvSpPr>
          <p:nvPr>
            <p:ph type="body" sz="quarter" idx="13" hasCustomPrompt="1"/>
          </p:nvPr>
        </p:nvSpPr>
        <p:spPr>
          <a:xfrm>
            <a:off x="548640" y="2282433"/>
            <a:ext cx="5596128" cy="3206750"/>
          </a:xfrm>
          <a:prstGeom prst="rect">
            <a:avLst/>
          </a:prstGeom>
        </p:spPr>
        <p:txBody>
          <a:bodyPr/>
          <a:lstStyle>
            <a:lvl1pPr marL="0" indent="0">
              <a:lnSpc>
                <a:spcPct val="100000"/>
              </a:lnSpc>
              <a:buFontTx/>
              <a:buNone/>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Cum </a:t>
            </a:r>
            <a:r>
              <a:rPr lang="en-US" dirty="0" err="1" smtClean="0"/>
              <a:t>sociis</a:t>
            </a:r>
            <a:r>
              <a:rPr lang="en-US" dirty="0" smtClean="0"/>
              <a:t> </a:t>
            </a:r>
            <a:r>
              <a:rPr lang="en-US" dirty="0" err="1" smtClean="0"/>
              <a:t>natoque</a:t>
            </a:r>
            <a:r>
              <a:rPr lang="en-US" dirty="0" smtClean="0"/>
              <a:t> </a:t>
            </a:r>
            <a:r>
              <a:rPr lang="en-US" dirty="0" err="1" smtClean="0"/>
              <a:t>penatibus</a:t>
            </a:r>
            <a:r>
              <a:rPr lang="en-US" dirty="0" smtClean="0"/>
              <a:t> et </a:t>
            </a:r>
            <a:r>
              <a:rPr lang="en-US" dirty="0" err="1" smtClean="0"/>
              <a:t>magnis</a:t>
            </a:r>
            <a:r>
              <a:rPr lang="en-US" dirty="0" smtClean="0"/>
              <a:t> dis parturient </a:t>
            </a:r>
            <a:r>
              <a:rPr lang="en-US" dirty="0" err="1" smtClean="0"/>
              <a:t>montes</a:t>
            </a:r>
            <a:r>
              <a:rPr lang="en-US" dirty="0" smtClean="0"/>
              <a:t>, </a:t>
            </a:r>
            <a:r>
              <a:rPr lang="en-US" dirty="0" err="1" smtClean="0"/>
              <a:t>nascetur</a:t>
            </a:r>
            <a:r>
              <a:rPr lang="en-US" dirty="0" smtClean="0"/>
              <a:t> </a:t>
            </a:r>
            <a:r>
              <a:rPr lang="en-US" dirty="0" err="1" smtClean="0"/>
              <a:t>ridiculus</a:t>
            </a:r>
            <a:r>
              <a:rPr lang="en-US" dirty="0" smtClean="0"/>
              <a:t> mus. </a:t>
            </a:r>
            <a:r>
              <a:rPr lang="en-US" dirty="0" err="1" smtClean="0"/>
              <a:t>Sed</a:t>
            </a:r>
            <a:r>
              <a:rPr lang="en-US" dirty="0" smtClean="0"/>
              <a:t> </a:t>
            </a:r>
            <a:r>
              <a:rPr lang="en-US" dirty="0" err="1" smtClean="0"/>
              <a:t>posuere</a:t>
            </a:r>
            <a:r>
              <a:rPr lang="en-US" dirty="0" smtClean="0"/>
              <a:t> </a:t>
            </a:r>
            <a:r>
              <a:rPr lang="en-US" dirty="0" err="1" smtClean="0"/>
              <a:t>consectetur</a:t>
            </a:r>
            <a:r>
              <a:rPr lang="en-US" dirty="0" smtClean="0"/>
              <a:t> </a:t>
            </a:r>
            <a:r>
              <a:rPr lang="en-US" dirty="0" err="1" smtClean="0"/>
              <a:t>est</a:t>
            </a:r>
            <a:r>
              <a:rPr lang="en-US" dirty="0" smtClean="0"/>
              <a:t> at </a:t>
            </a:r>
            <a:r>
              <a:rPr lang="en-US" dirty="0" err="1" smtClean="0"/>
              <a:t>lobortis</a:t>
            </a:r>
            <a:r>
              <a:rPr lang="en-US" dirty="0" smtClean="0"/>
              <a:t>. </a:t>
            </a:r>
            <a:r>
              <a:rPr lang="en-US" dirty="0" err="1" smtClean="0"/>
              <a:t>Vivamus</a:t>
            </a:r>
            <a:r>
              <a:rPr lang="en-US" dirty="0" smtClean="0"/>
              <a:t> </a:t>
            </a:r>
            <a:r>
              <a:rPr lang="en-US" dirty="0" err="1" smtClean="0"/>
              <a:t>sagittis</a:t>
            </a:r>
            <a:r>
              <a:rPr lang="en-US" dirty="0" smtClean="0"/>
              <a:t> lacus </a:t>
            </a:r>
            <a:r>
              <a:rPr lang="en-US" dirty="0" err="1" smtClean="0"/>
              <a:t>vel</a:t>
            </a:r>
            <a:r>
              <a:rPr lang="en-US" dirty="0" smtClean="0"/>
              <a:t> </a:t>
            </a:r>
            <a:r>
              <a:rPr lang="en-US" dirty="0" err="1" smtClean="0"/>
              <a:t>augue</a:t>
            </a:r>
            <a:r>
              <a:rPr lang="en-US" dirty="0" smtClean="0"/>
              <a:t> </a:t>
            </a:r>
            <a:r>
              <a:rPr lang="en-US" dirty="0" err="1" smtClean="0"/>
              <a:t>laoreet</a:t>
            </a:r>
            <a:r>
              <a:rPr lang="en-US" dirty="0" smtClean="0"/>
              <a:t> </a:t>
            </a:r>
            <a:r>
              <a:rPr lang="en-US" dirty="0" err="1" smtClean="0"/>
              <a:t>rutrum</a:t>
            </a:r>
            <a:r>
              <a:rPr lang="en-US" dirty="0" smtClean="0"/>
              <a:t> </a:t>
            </a:r>
            <a:r>
              <a:rPr lang="en-US" dirty="0" err="1" smtClean="0"/>
              <a:t>faucibus</a:t>
            </a:r>
            <a:r>
              <a:rPr lang="en-US" dirty="0" smtClean="0"/>
              <a:t> dolor </a:t>
            </a:r>
            <a:r>
              <a:rPr lang="en-US" dirty="0" err="1" smtClean="0"/>
              <a:t>auctor</a:t>
            </a:r>
            <a:r>
              <a:rPr lang="en-US" dirty="0" smtClean="0"/>
              <a:t>. </a:t>
            </a:r>
            <a:r>
              <a:rPr lang="en-US" dirty="0" err="1" smtClean="0"/>
              <a:t>Praesent</a:t>
            </a:r>
            <a:r>
              <a:rPr lang="en-US" dirty="0" smtClean="0"/>
              <a:t> </a:t>
            </a:r>
            <a:r>
              <a:rPr lang="en-US" dirty="0" err="1" smtClean="0"/>
              <a:t>commodo</a:t>
            </a:r>
            <a:r>
              <a:rPr lang="en-US" dirty="0" smtClean="0"/>
              <a:t> cursus magna, </a:t>
            </a:r>
            <a:r>
              <a:rPr lang="en-US" dirty="0" err="1" smtClean="0"/>
              <a:t>vel</a:t>
            </a:r>
            <a:r>
              <a:rPr lang="en-US" dirty="0" smtClean="0"/>
              <a:t> </a:t>
            </a:r>
            <a:r>
              <a:rPr lang="en-US" dirty="0" err="1" smtClean="0"/>
              <a:t>scelerisque</a:t>
            </a:r>
            <a:r>
              <a:rPr lang="en-US" dirty="0" smtClean="0"/>
              <a:t> </a:t>
            </a:r>
            <a:r>
              <a:rPr lang="en-US" dirty="0" err="1" smtClean="0"/>
              <a:t>nisl</a:t>
            </a:r>
            <a:r>
              <a:rPr lang="en-US" dirty="0" smtClean="0"/>
              <a:t> </a:t>
            </a:r>
            <a:r>
              <a:rPr lang="en-US" dirty="0" err="1" smtClean="0"/>
              <a:t>consectetur</a:t>
            </a:r>
            <a:r>
              <a:rPr lang="en-US" dirty="0" smtClean="0"/>
              <a:t> et.</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8640" y="5768912"/>
            <a:ext cx="1830322" cy="704889"/>
          </a:xfrm>
          <a:prstGeom prst="rect">
            <a:avLst/>
          </a:prstGeom>
        </p:spPr>
      </p:pic>
    </p:spTree>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ed - text">
    <p:spTree>
      <p:nvGrpSpPr>
        <p:cNvPr id="1" name=""/>
        <p:cNvGrpSpPr/>
        <p:nvPr/>
      </p:nvGrpSpPr>
      <p:grpSpPr>
        <a:xfrm>
          <a:off x="0" y="0"/>
          <a:ext cx="0" cy="0"/>
          <a:chOff x="0" y="0"/>
          <a:chExt cx="0" cy="0"/>
        </a:xfrm>
      </p:grpSpPr>
      <p:sp>
        <p:nvSpPr>
          <p:cNvPr id="4" name="Text Placeholder 4"/>
          <p:cNvSpPr>
            <a:spLocks noGrp="1"/>
          </p:cNvSpPr>
          <p:nvPr>
            <p:ph type="body" sz="quarter" idx="12" hasCustomPrompt="1"/>
          </p:nvPr>
        </p:nvSpPr>
        <p:spPr>
          <a:xfrm>
            <a:off x="548640" y="1609154"/>
            <a:ext cx="6851904" cy="1402269"/>
          </a:xfrm>
          <a:prstGeom prst="rect">
            <a:avLst/>
          </a:prstGeom>
        </p:spPr>
        <p:txBody>
          <a:bodyPr/>
          <a:lstStyle>
            <a:lvl1pPr marL="0" indent="0">
              <a:buNone/>
              <a:defRPr sz="4800" b="1" baseline="0">
                <a:solidFill>
                  <a:schemeClr val="bg1"/>
                </a:solidFill>
              </a:defRPr>
            </a:lvl1pPr>
          </a:lstStyle>
          <a:p>
            <a:pPr lvl="0"/>
            <a:r>
              <a:rPr lang="en-US" dirty="0" smtClean="0"/>
              <a:t>TITLE GOES HERE IN UPPERCASE BOLD</a:t>
            </a:r>
          </a:p>
        </p:txBody>
      </p:sp>
      <p:sp>
        <p:nvSpPr>
          <p:cNvPr id="5" name="Text Placeholder 11"/>
          <p:cNvSpPr>
            <a:spLocks noGrp="1"/>
          </p:cNvSpPr>
          <p:nvPr>
            <p:ph type="body" sz="quarter" idx="13" hasCustomPrompt="1"/>
          </p:nvPr>
        </p:nvSpPr>
        <p:spPr>
          <a:xfrm>
            <a:off x="548640" y="3281409"/>
            <a:ext cx="6851904" cy="1827039"/>
          </a:xfrm>
          <a:prstGeom prst="rect">
            <a:avLst/>
          </a:prstGeom>
        </p:spPr>
        <p:txBody>
          <a:bodyPr/>
          <a:lstStyle>
            <a:lvl1pPr marL="342900" indent="-342900">
              <a:lnSpc>
                <a:spcPct val="100000"/>
              </a:lnSpc>
              <a:buFont typeface="Arial" charset="0"/>
              <a:buChar char="•"/>
              <a:defRPr sz="210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Cum </a:t>
            </a:r>
            <a:r>
              <a:rPr lang="en-US" dirty="0" err="1" smtClean="0"/>
              <a:t>sociis</a:t>
            </a:r>
            <a:r>
              <a:rPr lang="en-US" dirty="0" smtClean="0"/>
              <a:t> </a:t>
            </a:r>
            <a:r>
              <a:rPr lang="en-US" dirty="0" err="1" smtClean="0"/>
              <a:t>natoque</a:t>
            </a:r>
            <a:r>
              <a:rPr lang="en-US" dirty="0" smtClean="0"/>
              <a:t> </a:t>
            </a:r>
            <a:r>
              <a:rPr lang="en-US" dirty="0" err="1" smtClean="0"/>
              <a:t>penatibus</a:t>
            </a:r>
            <a:r>
              <a:rPr lang="en-US" dirty="0" smtClean="0"/>
              <a:t> </a:t>
            </a:r>
          </a:p>
          <a:p>
            <a:pPr lvl="0"/>
            <a:r>
              <a:rPr lang="en-US" dirty="0" err="1" smtClean="0"/>
              <a:t>Magnis</a:t>
            </a:r>
            <a:r>
              <a:rPr lang="en-US" dirty="0" smtClean="0"/>
              <a:t> dis parturient </a:t>
            </a:r>
            <a:r>
              <a:rPr lang="en-US" dirty="0" err="1" smtClean="0"/>
              <a:t>montes</a:t>
            </a:r>
            <a:endParaRPr lang="en-US" dirty="0" smtClean="0"/>
          </a:p>
          <a:p>
            <a:pPr lvl="0"/>
            <a:r>
              <a:rPr lang="en-US" dirty="0" err="1" smtClean="0"/>
              <a:t>Vivamus</a:t>
            </a:r>
            <a:r>
              <a:rPr lang="en-US" dirty="0" smtClean="0"/>
              <a:t> </a:t>
            </a:r>
            <a:r>
              <a:rPr lang="en-US" dirty="0" err="1" smtClean="0"/>
              <a:t>sagittis</a:t>
            </a:r>
            <a:r>
              <a:rPr lang="en-US" dirty="0" smtClean="0"/>
              <a:t> lacus </a:t>
            </a:r>
            <a:r>
              <a:rPr lang="en-US" dirty="0" err="1" smtClean="0"/>
              <a:t>vel</a:t>
            </a:r>
            <a:r>
              <a:rPr lang="en-US" dirty="0" smtClean="0"/>
              <a:t> </a:t>
            </a:r>
            <a:r>
              <a:rPr lang="en-US" dirty="0" err="1" smtClean="0"/>
              <a:t>augue</a:t>
            </a:r>
            <a:r>
              <a:rPr lang="en-US" dirty="0" smtClean="0"/>
              <a:t> </a:t>
            </a:r>
            <a:r>
              <a:rPr lang="en-US" dirty="0" err="1" smtClean="0"/>
              <a:t>laoreet</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8654" y="5768912"/>
            <a:ext cx="1830322" cy="704889"/>
          </a:xfrm>
          <a:prstGeom prst="rect">
            <a:avLst/>
          </a:prstGeom>
        </p:spPr>
      </p:pic>
    </p:spTree>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7"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88654" y="5768912"/>
            <a:ext cx="1830322" cy="704889"/>
          </a:xfrm>
          <a:prstGeom prst="rect">
            <a:avLst/>
          </a:prstGeom>
        </p:spPr>
      </p:pic>
      <p:sp>
        <p:nvSpPr>
          <p:cNvPr id="9" name="Text Placeholder 4"/>
          <p:cNvSpPr>
            <a:spLocks noGrp="1"/>
          </p:cNvSpPr>
          <p:nvPr>
            <p:ph type="body" sz="quarter" idx="12" hasCustomPrompt="1"/>
          </p:nvPr>
        </p:nvSpPr>
        <p:spPr>
          <a:xfrm>
            <a:off x="548640" y="536259"/>
            <a:ext cx="5596128" cy="463485"/>
          </a:xfrm>
          <a:prstGeom prst="rect">
            <a:avLst/>
          </a:prstGeom>
        </p:spPr>
        <p:txBody>
          <a:bodyPr/>
          <a:lstStyle>
            <a:lvl1pPr marL="0" indent="0">
              <a:buNone/>
              <a:defRPr sz="2400" b="1" baseline="0">
                <a:solidFill>
                  <a:schemeClr val="bg1"/>
                </a:solidFill>
              </a:defRPr>
            </a:lvl1pPr>
          </a:lstStyle>
          <a:p>
            <a:pPr lvl="0"/>
            <a:r>
              <a:rPr lang="en-US" dirty="0" smtClean="0"/>
              <a:t>TITLE GOES HERE</a:t>
            </a:r>
          </a:p>
        </p:txBody>
      </p:sp>
      <p:sp>
        <p:nvSpPr>
          <p:cNvPr id="11" name="Table Placeholder 10"/>
          <p:cNvSpPr>
            <a:spLocks noGrp="1"/>
          </p:cNvSpPr>
          <p:nvPr>
            <p:ph type="tbl" sz="quarter" idx="13"/>
          </p:nvPr>
        </p:nvSpPr>
        <p:spPr>
          <a:xfrm>
            <a:off x="548640" y="1122363"/>
            <a:ext cx="11070336" cy="4486275"/>
          </a:xfrm>
          <a:prstGeom prst="rect">
            <a:avLst/>
          </a:prstGeom>
        </p:spPr>
        <p:txBody>
          <a:bodyPr/>
          <a:lstStyle/>
          <a:p>
            <a:endParaRPr lang="en-US"/>
          </a:p>
        </p:txBody>
      </p:sp>
    </p:spTree>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ull pic background">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a:prstGeom prst="rect">
            <a:avLst/>
          </a:prstGeom>
        </p:spPr>
        <p:txBody>
          <a:bodyPr/>
          <a:lstStyle/>
          <a:p>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2766" y="5768912"/>
            <a:ext cx="1830322" cy="704889"/>
          </a:xfrm>
          <a:prstGeom prst="rect">
            <a:avLst/>
          </a:prstGeom>
        </p:spPr>
      </p:pic>
      <p:sp>
        <p:nvSpPr>
          <p:cNvPr id="11" name="Text Placeholder 10"/>
          <p:cNvSpPr>
            <a:spLocks noGrp="1"/>
          </p:cNvSpPr>
          <p:nvPr>
            <p:ph type="body" sz="quarter" idx="11" hasCustomPrompt="1"/>
          </p:nvPr>
        </p:nvSpPr>
        <p:spPr>
          <a:xfrm>
            <a:off x="901700" y="1889125"/>
            <a:ext cx="6376924" cy="2719388"/>
          </a:xfrm>
          <a:prstGeom prst="rect">
            <a:avLst/>
          </a:prstGeom>
        </p:spPr>
        <p:txBody>
          <a:bodyPr/>
          <a:lstStyle>
            <a:lvl1pPr marL="0" indent="0">
              <a:buNone/>
              <a:defRPr sz="4000" b="1" i="0">
                <a:solidFill>
                  <a:schemeClr val="bg1"/>
                </a:solidFill>
                <a:latin typeface="Arial" charset="0"/>
                <a:ea typeface="Arial" charset="0"/>
                <a:cs typeface="Arial" charset="0"/>
              </a:defRPr>
            </a:lvl1pPr>
            <a:lvl2pPr marL="457200" indent="0">
              <a:buNone/>
              <a:defRPr b="1" i="0">
                <a:latin typeface="Arial" charset="0"/>
                <a:ea typeface="Arial" charset="0"/>
                <a:cs typeface="Arial" charset="0"/>
              </a:defRPr>
            </a:lvl2pPr>
            <a:lvl3pPr marL="914400" indent="0">
              <a:buNone/>
              <a:defRPr b="1" i="0">
                <a:latin typeface="Arial" charset="0"/>
                <a:ea typeface="Arial" charset="0"/>
                <a:cs typeface="Arial" charset="0"/>
              </a:defRPr>
            </a:lvl3pPr>
            <a:lvl4pPr marL="1371600" indent="0">
              <a:buNone/>
              <a:defRPr b="1" i="0">
                <a:latin typeface="Arial" charset="0"/>
                <a:ea typeface="Arial" charset="0"/>
                <a:cs typeface="Arial" charset="0"/>
              </a:defRPr>
            </a:lvl4pPr>
            <a:lvl5pPr marL="1828800" indent="0">
              <a:buNone/>
              <a:defRPr b="1" i="0">
                <a:latin typeface="Arial" charset="0"/>
                <a:ea typeface="Arial" charset="0"/>
                <a:cs typeface="Arial" charset="0"/>
              </a:defRPr>
            </a:lvl5pPr>
          </a:lstStyle>
          <a:p>
            <a:pPr lvl="0"/>
            <a:r>
              <a:rPr lang="en-US" dirty="0" smtClean="0"/>
              <a:t>TITLE FOR THE SLIDE GOES HERE IN UPPERCASE BOLD 40PT</a:t>
            </a:r>
          </a:p>
        </p:txBody>
      </p:sp>
    </p:spTree>
    <p:extLst>
      <p:ext uri="{BB962C8B-B14F-4D97-AF65-F5344CB8AC3E}">
        <p14:creationId xmlns:p14="http://schemas.microsoft.com/office/powerpoint/2010/main" val="1568522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GFS opener">
    <p:spTree>
      <p:nvGrpSpPr>
        <p:cNvPr id="1" name=""/>
        <p:cNvGrpSpPr/>
        <p:nvPr/>
      </p:nvGrpSpPr>
      <p:grpSpPr>
        <a:xfrm>
          <a:off x="0" y="0"/>
          <a:ext cx="0" cy="0"/>
          <a:chOff x="0" y="0"/>
          <a:chExt cx="0" cy="0"/>
        </a:xfrm>
      </p:grpSpPr>
    </p:spTree>
    <p:extLst/>
  </p:cSld>
  <p:clrMapOvr>
    <a:masterClrMapping/>
  </p:clrMapOvr>
  <p:transition spd="slow"/>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HS opener">
    <p:spTree>
      <p:nvGrpSpPr>
        <p:cNvPr id="1" name=""/>
        <p:cNvGrpSpPr/>
        <p:nvPr/>
      </p:nvGrpSpPr>
      <p:grpSpPr>
        <a:xfrm>
          <a:off x="0" y="0"/>
          <a:ext cx="0" cy="0"/>
          <a:chOff x="0" y="0"/>
          <a:chExt cx="0" cy="0"/>
        </a:xfrm>
      </p:grpSpPr>
    </p:spTree>
    <p:extLst/>
  </p:cSld>
  <p:clrMapOvr>
    <a:masterClrMapping/>
  </p:clrMapOvr>
  <p:transition spd="slow"/>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HLS opener">
    <p:spTree>
      <p:nvGrpSpPr>
        <p:cNvPr id="1" name=""/>
        <p:cNvGrpSpPr/>
        <p:nvPr/>
      </p:nvGrpSpPr>
      <p:grpSpPr>
        <a:xfrm>
          <a:off x="0" y="0"/>
          <a:ext cx="0" cy="0"/>
          <a:chOff x="0" y="0"/>
          <a:chExt cx="0" cy="0"/>
        </a:xfrm>
      </p:grpSpPr>
    </p:spTree>
    <p:extLst/>
  </p:cSld>
  <p:clrMapOvr>
    <a:masterClrMapping/>
  </p:clrMapOvr>
  <p:transition spd="slow"/>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S opener">
    <p:spTree>
      <p:nvGrpSpPr>
        <p:cNvPr id="1" name=""/>
        <p:cNvGrpSpPr/>
        <p:nvPr/>
      </p:nvGrpSpPr>
      <p:grpSpPr>
        <a:xfrm>
          <a:off x="0" y="0"/>
          <a:ext cx="0" cy="0"/>
          <a:chOff x="0" y="0"/>
          <a:chExt cx="0" cy="0"/>
        </a:xfrm>
      </p:grpSpPr>
    </p:spTree>
    <p:extLst/>
  </p:cSld>
  <p:clrMapOvr>
    <a:masterClrMapping/>
  </p:clrMapOvr>
  <p:transition spd="slow"/>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EL opener">
    <p:spTree>
      <p:nvGrpSpPr>
        <p:cNvPr id="1" name=""/>
        <p:cNvGrpSpPr/>
        <p:nvPr/>
      </p:nvGrpSpPr>
      <p:grpSpPr>
        <a:xfrm>
          <a:off x="0" y="0"/>
          <a:ext cx="0" cy="0"/>
          <a:chOff x="0" y="0"/>
          <a:chExt cx="0" cy="0"/>
        </a:xfrm>
      </p:grpSpPr>
    </p:spTree>
    <p:extLst/>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13.xml"/><Relationship Id="rId1" Type="http://schemas.openxmlformats.org/officeDocument/2006/relationships/slideLayout" Target="../slideLayouts/slideLayout13.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14.xml"/><Relationship Id="rId1" Type="http://schemas.openxmlformats.org/officeDocument/2006/relationships/slideLayout" Target="../slideLayouts/slideLayout14.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theme" Target="../theme/theme15.xml"/><Relationship Id="rId1" Type="http://schemas.openxmlformats.org/officeDocument/2006/relationships/slideLayout" Target="../slideLayouts/slideLayout15.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theme" Target="../theme/theme16.xml"/><Relationship Id="rId1" Type="http://schemas.openxmlformats.org/officeDocument/2006/relationships/slideLayout" Target="../slideLayouts/slideLayout16.xml"/></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theme" Target="../theme/theme17.xml"/><Relationship Id="rId1" Type="http://schemas.openxmlformats.org/officeDocument/2006/relationships/slideLayout" Target="../slideLayouts/slideLayout17.xml"/></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theme" Target="../theme/theme18.xml"/><Relationship Id="rId1" Type="http://schemas.openxmlformats.org/officeDocument/2006/relationships/slideLayout" Target="../slideLayouts/slideLayout18.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theme" Target="../theme/theme19.xml"/><Relationship Id="rId1" Type="http://schemas.openxmlformats.org/officeDocument/2006/relationships/slideLayout" Target="../slideLayouts/slideLayout1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20.xml"/><Relationship Id="rId1" Type="http://schemas.openxmlformats.org/officeDocument/2006/relationships/slideLayout" Target="../slideLayouts/slideLayout20.xml"/></Relationships>
</file>

<file path=ppt/slideMasters/_rels/slideMaster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theme" Target="../theme/theme21.xml"/><Relationship Id="rId1" Type="http://schemas.openxmlformats.org/officeDocument/2006/relationships/slideLayout" Target="../slideLayouts/slideLayout21.xml"/></Relationships>
</file>

<file path=ppt/slideMasters/_rels/slideMaster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theme" Target="../theme/theme22.xml"/><Relationship Id="rId1" Type="http://schemas.openxmlformats.org/officeDocument/2006/relationships/slideLayout" Target="../slideLayouts/slideLayout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theme" Target="../theme/theme24.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3" Type="http://schemas.openxmlformats.org/officeDocument/2006/relationships/slideLayout" Target="../slideLayouts/slideLayout40.xml"/><Relationship Id="rId7" Type="http://schemas.openxmlformats.org/officeDocument/2006/relationships/theme" Target="../theme/theme2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15972" y="2671062"/>
            <a:ext cx="7547356" cy="1503176"/>
          </a:xfrm>
          <a:prstGeom prst="rect">
            <a:avLst/>
          </a:prstGeom>
        </p:spPr>
      </p:pic>
    </p:spTree>
    <p:extLst>
      <p:ext uri="{BB962C8B-B14F-4D97-AF65-F5344CB8AC3E}">
        <p14:creationId xmlns:p14="http://schemas.microsoft.com/office/powerpoint/2010/main" val="1666634998"/>
      </p:ext>
    </p:extLst>
  </p:cSld>
  <p:clrMap bg1="lt1" tx1="dk1" bg2="lt2" tx2="dk2" accent1="accent1" accent2="accent2" accent3="accent3" accent4="accent4" accent5="accent5" accent6="accent6" hlink="hlink" folHlink="folHlink"/>
  <p:sldLayoutIdLst>
    <p:sldLayoutId id="2147483668" r:id="rId1"/>
  </p:sldLayoutIdLst>
  <p:transition spd="slow"/>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32964" y="2544855"/>
            <a:ext cx="6913372" cy="1768290"/>
          </a:xfrm>
          <a:prstGeom prst="rect">
            <a:avLst/>
          </a:prstGeom>
        </p:spPr>
      </p:pic>
    </p:spTree>
    <p:extLst>
      <p:ext uri="{BB962C8B-B14F-4D97-AF65-F5344CB8AC3E}">
        <p14:creationId xmlns:p14="http://schemas.microsoft.com/office/powerpoint/2010/main" val="708539872"/>
      </p:ext>
    </p:extLst>
  </p:cSld>
  <p:clrMap bg1="lt1" tx1="dk1" bg2="lt2" tx2="dk2" accent1="accent1" accent2="accent2" accent3="accent3" accent4="accent4" accent5="accent5" accent6="accent6" hlink="hlink" folHlink="folHlink"/>
  <p:sldLayoutIdLst>
    <p:sldLayoutId id="2147483713" r:id="rId1"/>
  </p:sldLayoutIdLst>
  <p:transition spd="slow"/>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86660" y="2508643"/>
            <a:ext cx="7205980" cy="1840714"/>
          </a:xfrm>
          <a:prstGeom prst="rect">
            <a:avLst/>
          </a:prstGeom>
        </p:spPr>
      </p:pic>
    </p:spTree>
    <p:extLst>
      <p:ext uri="{BB962C8B-B14F-4D97-AF65-F5344CB8AC3E}">
        <p14:creationId xmlns:p14="http://schemas.microsoft.com/office/powerpoint/2010/main" val="581082450"/>
      </p:ext>
    </p:extLst>
  </p:cSld>
  <p:clrMap bg1="lt1" tx1="dk1" bg2="lt2" tx2="dk2" accent1="accent1" accent2="accent2" accent3="accent3" accent4="accent4" accent5="accent5" accent6="accent6" hlink="hlink" folHlink="folHlink"/>
  <p:sldLayoutIdLst>
    <p:sldLayoutId id="2147483715" r:id="rId1"/>
  </p:sldLayoutIdLst>
  <p:transition spd="slow"/>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32964" y="2611243"/>
            <a:ext cx="6913372" cy="1622814"/>
          </a:xfrm>
          <a:prstGeom prst="rect">
            <a:avLst/>
          </a:prstGeom>
        </p:spPr>
      </p:pic>
    </p:spTree>
    <p:extLst>
      <p:ext uri="{BB962C8B-B14F-4D97-AF65-F5344CB8AC3E}">
        <p14:creationId xmlns:p14="http://schemas.microsoft.com/office/powerpoint/2010/main" val="1834228673"/>
      </p:ext>
    </p:extLst>
  </p:cSld>
  <p:clrMap bg1="lt1" tx1="dk1" bg2="lt2" tx2="dk2" accent1="accent1" accent2="accent2" accent3="accent3" accent4="accent4" accent5="accent5" accent6="accent6" hlink="hlink" folHlink="folHlink"/>
  <p:sldLayoutIdLst>
    <p:sldLayoutId id="2147483717" r:id="rId1"/>
  </p:sldLayoutIdLst>
  <p:transition spd="slow"/>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84704" y="2574923"/>
            <a:ext cx="7022592" cy="1695454"/>
          </a:xfrm>
          <a:prstGeom prst="rect">
            <a:avLst/>
          </a:prstGeom>
        </p:spPr>
      </p:pic>
    </p:spTree>
    <p:extLst>
      <p:ext uri="{BB962C8B-B14F-4D97-AF65-F5344CB8AC3E}">
        <p14:creationId xmlns:p14="http://schemas.microsoft.com/office/powerpoint/2010/main" val="948185420"/>
      </p:ext>
    </p:extLst>
  </p:cSld>
  <p:clrMap bg1="lt1" tx1="dk1" bg2="lt2" tx2="dk2" accent1="accent1" accent2="accent2" accent3="accent3" accent4="accent4" accent5="accent5" accent6="accent6" hlink="hlink" folHlink="folHlink"/>
  <p:sldLayoutIdLst>
    <p:sldLayoutId id="2147483719" r:id="rId1"/>
  </p:sldLayoutIdLst>
  <p:transition spd="slow"/>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6496" y="2650011"/>
            <a:ext cx="5779008" cy="1557978"/>
          </a:xfrm>
          <a:prstGeom prst="rect">
            <a:avLst/>
          </a:prstGeom>
        </p:spPr>
      </p:pic>
    </p:spTree>
    <p:extLst>
      <p:ext uri="{BB962C8B-B14F-4D97-AF65-F5344CB8AC3E}">
        <p14:creationId xmlns:p14="http://schemas.microsoft.com/office/powerpoint/2010/main" val="1674463657"/>
      </p:ext>
    </p:extLst>
  </p:cSld>
  <p:clrMap bg1="lt1" tx1="dk1" bg2="lt2" tx2="dk2" accent1="accent1" accent2="accent2" accent3="accent3" accent4="accent4" accent5="accent5" accent6="accent6" hlink="hlink" folHlink="folHlink"/>
  <p:sldLayoutIdLst>
    <p:sldLayoutId id="2147483721" r:id="rId1"/>
  </p:sldLayoutIdLst>
  <p:transition spd="slow"/>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45156" y="2572582"/>
            <a:ext cx="6888988" cy="1700136"/>
          </a:xfrm>
          <a:prstGeom prst="rect">
            <a:avLst/>
          </a:prstGeom>
        </p:spPr>
      </p:pic>
    </p:spTree>
    <p:extLst>
      <p:ext uri="{BB962C8B-B14F-4D97-AF65-F5344CB8AC3E}">
        <p14:creationId xmlns:p14="http://schemas.microsoft.com/office/powerpoint/2010/main" val="110291764"/>
      </p:ext>
    </p:extLst>
  </p:cSld>
  <p:clrMap bg1="lt1" tx1="dk1" bg2="lt2" tx2="dk2" accent1="accent1" accent2="accent2" accent3="accent3" accent4="accent4" accent5="accent5" accent6="accent6" hlink="hlink" folHlink="folHlink"/>
  <p:sldLayoutIdLst>
    <p:sldLayoutId id="2147483723" r:id="rId1"/>
  </p:sldLayoutIdLst>
  <p:transition spd="slow"/>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6352" y="2597971"/>
            <a:ext cx="6559296" cy="1649358"/>
          </a:xfrm>
          <a:prstGeom prst="rect">
            <a:avLst/>
          </a:prstGeom>
        </p:spPr>
      </p:pic>
    </p:spTree>
    <p:extLst>
      <p:ext uri="{BB962C8B-B14F-4D97-AF65-F5344CB8AC3E}">
        <p14:creationId xmlns:p14="http://schemas.microsoft.com/office/powerpoint/2010/main" val="1874062951"/>
      </p:ext>
    </p:extLst>
  </p:cSld>
  <p:clrMap bg1="lt1" tx1="dk1" bg2="lt2" tx2="dk2" accent1="accent1" accent2="accent2" accent3="accent3" accent4="accent4" accent5="accent5" accent6="accent6" hlink="hlink" folHlink="folHlink"/>
  <p:sldLayoutIdLst>
    <p:sldLayoutId id="2147483725" r:id="rId1"/>
  </p:sldLayoutIdLst>
  <p:transition spd="slow"/>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01188" y="2611689"/>
            <a:ext cx="6376924" cy="1634622"/>
          </a:xfrm>
          <a:prstGeom prst="rect">
            <a:avLst/>
          </a:prstGeom>
        </p:spPr>
      </p:pic>
    </p:spTree>
    <p:extLst>
      <p:ext uri="{BB962C8B-B14F-4D97-AF65-F5344CB8AC3E}">
        <p14:creationId xmlns:p14="http://schemas.microsoft.com/office/powerpoint/2010/main" val="1941603890"/>
      </p:ext>
    </p:extLst>
  </p:cSld>
  <p:clrMap bg1="lt1" tx1="dk1" bg2="lt2" tx2="dk2" accent1="accent1" accent2="accent2" accent3="accent3" accent4="accent4" accent5="accent5" accent6="accent6" hlink="hlink" folHlink="folHlink"/>
  <p:sldLayoutIdLst>
    <p:sldLayoutId id="2147483727" r:id="rId1"/>
  </p:sldLayoutIdLst>
  <p:transition spd="slow"/>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1588" y="2562775"/>
            <a:ext cx="7596124" cy="1732450"/>
          </a:xfrm>
          <a:prstGeom prst="rect">
            <a:avLst/>
          </a:prstGeom>
        </p:spPr>
      </p:pic>
    </p:spTree>
    <p:extLst>
      <p:ext uri="{BB962C8B-B14F-4D97-AF65-F5344CB8AC3E}">
        <p14:creationId xmlns:p14="http://schemas.microsoft.com/office/powerpoint/2010/main" val="1988258551"/>
      </p:ext>
    </p:extLst>
  </p:cSld>
  <p:clrMap bg1="lt1" tx1="dk1" bg2="lt2" tx2="dk2" accent1="accent1" accent2="accent2" accent3="accent3" accent4="accent4" accent5="accent5" accent6="accent6" hlink="hlink" folHlink="folHlink"/>
  <p:sldLayoutIdLst>
    <p:sldLayoutId id="2147483731" r:id="rId1"/>
  </p:sldLayoutIdLst>
  <p:transition spd="slow"/>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72384" y="2673096"/>
            <a:ext cx="6047232" cy="1511808"/>
          </a:xfrm>
          <a:prstGeom prst="rect">
            <a:avLst/>
          </a:prstGeom>
        </p:spPr>
      </p:pic>
    </p:spTree>
    <p:extLst>
      <p:ext uri="{BB962C8B-B14F-4D97-AF65-F5344CB8AC3E}">
        <p14:creationId xmlns:p14="http://schemas.microsoft.com/office/powerpoint/2010/main" val="75988502"/>
      </p:ext>
    </p:extLst>
  </p:cSld>
  <p:clrMap bg1="lt1" tx1="dk1" bg2="lt2" tx2="dk2" accent1="accent1" accent2="accent2" accent3="accent3" accent4="accent4" accent5="accent5" accent6="accent6" hlink="hlink" folHlink="folHlink"/>
  <p:sldLayoutIdLst>
    <p:sldLayoutId id="2147483733" r:id="rId1"/>
  </p:sldLayoutIdLst>
  <p:transition spd="slow"/>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04288" y="2807885"/>
            <a:ext cx="7583424" cy="1229530"/>
          </a:xfrm>
          <a:prstGeom prst="rect">
            <a:avLst/>
          </a:prstGeom>
        </p:spPr>
      </p:pic>
    </p:spTree>
    <p:extLst>
      <p:ext uri="{BB962C8B-B14F-4D97-AF65-F5344CB8AC3E}">
        <p14:creationId xmlns:p14="http://schemas.microsoft.com/office/powerpoint/2010/main" val="1385789576"/>
      </p:ext>
    </p:extLst>
  </p:cSld>
  <p:clrMap bg1="lt1" tx1="dk1" bg2="lt2" tx2="dk2" accent1="accent1" accent2="accent2" accent3="accent3" accent4="accent4" accent5="accent5" accent6="accent6" hlink="hlink" folHlink="folHlink"/>
  <p:sldLayoutIdLst>
    <p:sldLayoutId id="2147483670" r:id="rId1"/>
  </p:sldLayoutIdLst>
  <p:transition spd="slow"/>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1424" y="2617768"/>
            <a:ext cx="6169152" cy="1609764"/>
          </a:xfrm>
          <a:prstGeom prst="rect">
            <a:avLst/>
          </a:prstGeom>
        </p:spPr>
      </p:pic>
    </p:spTree>
    <p:extLst>
      <p:ext uri="{BB962C8B-B14F-4D97-AF65-F5344CB8AC3E}">
        <p14:creationId xmlns:p14="http://schemas.microsoft.com/office/powerpoint/2010/main" val="1152829194"/>
      </p:ext>
    </p:extLst>
  </p:cSld>
  <p:clrMap bg1="lt1" tx1="dk1" bg2="lt2" tx2="dk2" accent1="accent1" accent2="accent2" accent3="accent3" accent4="accent4" accent5="accent5" accent6="accent6" hlink="hlink" folHlink="folHlink"/>
  <p:sldLayoutIdLst>
    <p:sldLayoutId id="2147483735" r:id="rId1"/>
  </p:sldLayoutIdLst>
  <p:transition spd="slow"/>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35808" y="2634558"/>
            <a:ext cx="6120384" cy="1576184"/>
          </a:xfrm>
          <a:prstGeom prst="rect">
            <a:avLst/>
          </a:prstGeom>
        </p:spPr>
      </p:pic>
    </p:spTree>
    <p:extLst>
      <p:ext uri="{BB962C8B-B14F-4D97-AF65-F5344CB8AC3E}">
        <p14:creationId xmlns:p14="http://schemas.microsoft.com/office/powerpoint/2010/main" val="1220222684"/>
      </p:ext>
    </p:extLst>
  </p:cSld>
  <p:clrMap bg1="lt1" tx1="dk1" bg2="lt2" tx2="dk2" accent1="accent1" accent2="accent2" accent3="accent3" accent4="accent4" accent5="accent5" accent6="accent6" hlink="hlink" folHlink="folHlink"/>
  <p:sldLayoutIdLst>
    <p:sldLayoutId id="2147483737" r:id="rId1"/>
  </p:sldLayoutIdLst>
  <p:transition spd="slow"/>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59812" y="2543956"/>
            <a:ext cx="7059676" cy="1757388"/>
          </a:xfrm>
          <a:prstGeom prst="rect">
            <a:avLst/>
          </a:prstGeom>
        </p:spPr>
      </p:pic>
    </p:spTree>
    <p:extLst>
      <p:ext uri="{BB962C8B-B14F-4D97-AF65-F5344CB8AC3E}">
        <p14:creationId xmlns:p14="http://schemas.microsoft.com/office/powerpoint/2010/main" val="630304094"/>
      </p:ext>
    </p:extLst>
  </p:cSld>
  <p:clrMap bg1="lt1" tx1="dk1" bg2="lt2" tx2="dk2" accent1="accent1" accent2="accent2" accent3="accent3" accent4="accent4" accent5="accent5" accent6="accent6" hlink="hlink" folHlink="folHlink"/>
  <p:sldLayoutIdLst>
    <p:sldLayoutId id="2147483739" r:id="rId1"/>
  </p:sldLayoutIdLst>
  <p:transition spd="slow"/>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85760"/>
      </p:ext>
    </p:extLst>
  </p:cSld>
  <p:clrMap bg1="lt1" tx1="dk1" bg2="lt2" tx2="dk2" accent1="accent1" accent2="accent2" accent3="accent3" accent4="accent4" accent5="accent5" accent6="accent6" hlink="hlink" folHlink="folHlink"/>
  <p:sldLayoutIdLst>
    <p:sldLayoutId id="2147483651" r:id="rId1"/>
    <p:sldLayoutId id="2147483696" r:id="rId2"/>
    <p:sldLayoutId id="2147483658" r:id="rId3"/>
    <p:sldLayoutId id="2147483657" r:id="rId4"/>
    <p:sldLayoutId id="2147483694" r:id="rId5"/>
    <p:sldLayoutId id="2147483700" r:id="rId6"/>
    <p:sldLayoutId id="2147483692" r:id="rId7"/>
    <p:sldLayoutId id="2147483699"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2907814"/>
      </p:ext>
    </p:extLst>
  </p:cSld>
  <p:clrMap bg1="lt1" tx1="dk1" bg2="lt2" tx2="dk2" accent1="accent1" accent2="accent2" accent3="accent3" accent4="accent4" accent5="accent5" accent6="accent6" hlink="hlink" folHlink="folHlink"/>
  <p:sldLayoutIdLst>
    <p:sldLayoutId id="2147483664" r:id="rId1"/>
    <p:sldLayoutId id="2147483697" r:id="rId2"/>
    <p:sldLayoutId id="2147483665" r:id="rId3"/>
    <p:sldLayoutId id="2147483666" r:id="rId4"/>
    <p:sldLayoutId id="2147483693" r:id="rId5"/>
    <p:sldLayoutId id="2147483701" r:id="rId6"/>
    <p:sldLayoutId id="2147483690"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161444"/>
      </p:ext>
    </p:extLst>
  </p:cSld>
  <p:clrMap bg1="lt1" tx1="dk1" bg2="lt2" tx2="dk2" accent1="accent1" accent2="accent2" accent3="accent3" accent4="accent4" accent5="accent5" accent6="accent6" hlink="hlink" folHlink="folHlink"/>
  <p:sldLayoutIdLst>
    <p:sldLayoutId id="2147483660" r:id="rId1"/>
    <p:sldLayoutId id="2147483698" r:id="rId2"/>
    <p:sldLayoutId id="2147483661" r:id="rId3"/>
    <p:sldLayoutId id="2147483662" r:id="rId4"/>
    <p:sldLayoutId id="2147483695" r:id="rId5"/>
    <p:sldLayoutId id="2147483691"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baseline="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39458"/>
      </p:ext>
    </p:extLst>
  </p:cSld>
  <p:clrMap bg1="lt1" tx1="dk1" bg2="lt2" tx2="dk2" accent1="accent1" accent2="accent2" accent3="accent3" accent4="accent4" accent5="accent5" accent6="accent6" hlink="hlink" folHlink="folHlink"/>
  <p:sldLayoutIdLst>
    <p:sldLayoutId id="2147483688"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53056" y="2624778"/>
            <a:ext cx="7485888" cy="1603006"/>
          </a:xfrm>
          <a:prstGeom prst="rect">
            <a:avLst/>
          </a:prstGeom>
        </p:spPr>
      </p:pic>
    </p:spTree>
    <p:extLst>
      <p:ext uri="{BB962C8B-B14F-4D97-AF65-F5344CB8AC3E}">
        <p14:creationId xmlns:p14="http://schemas.microsoft.com/office/powerpoint/2010/main" val="2110781693"/>
      </p:ext>
    </p:extLst>
  </p:cSld>
  <p:clrMap bg1="lt1" tx1="dk1" bg2="lt2" tx2="dk2" accent1="accent1" accent2="accent2" accent3="accent3" accent4="accent4" accent5="accent5" accent6="accent6" hlink="hlink" folHlink="folHlink"/>
  <p:sldLayoutIdLst>
    <p:sldLayoutId id="2147483674" r:id="rId1"/>
  </p:sldLayoutIdLst>
  <p:transition spd="slow"/>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60448" y="2780581"/>
            <a:ext cx="8071104" cy="1296838"/>
          </a:xfrm>
          <a:prstGeom prst="rect">
            <a:avLst/>
          </a:prstGeom>
        </p:spPr>
      </p:pic>
    </p:spTree>
    <p:extLst>
      <p:ext uri="{BB962C8B-B14F-4D97-AF65-F5344CB8AC3E}">
        <p14:creationId xmlns:p14="http://schemas.microsoft.com/office/powerpoint/2010/main" val="478121582"/>
      </p:ext>
    </p:extLst>
  </p:cSld>
  <p:clrMap bg1="lt1" tx1="dk1" bg2="lt2" tx2="dk2" accent1="accent1" accent2="accent2" accent3="accent3" accent4="accent4" accent5="accent5" accent6="accent6" hlink="hlink" folHlink="folHlink"/>
  <p:sldLayoutIdLst>
    <p:sldLayoutId id="2147483676" r:id="rId1"/>
  </p:sldLayoutIdLst>
  <p:transition spd="slow"/>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69668" y="2584698"/>
            <a:ext cx="7839964" cy="1675904"/>
          </a:xfrm>
          <a:prstGeom prst="rect">
            <a:avLst/>
          </a:prstGeom>
        </p:spPr>
      </p:pic>
    </p:spTree>
    <p:extLst>
      <p:ext uri="{BB962C8B-B14F-4D97-AF65-F5344CB8AC3E}">
        <p14:creationId xmlns:p14="http://schemas.microsoft.com/office/powerpoint/2010/main" val="33305322"/>
      </p:ext>
    </p:extLst>
  </p:cSld>
  <p:clrMap bg1="lt1" tx1="dk1" bg2="lt2" tx2="dk2" accent1="accent1" accent2="accent2" accent3="accent3" accent4="accent4" accent5="accent5" accent6="accent6" hlink="hlink" folHlink="folHlink"/>
  <p:sldLayoutIdLst>
    <p:sldLayoutId id="2147483678" r:id="rId1"/>
  </p:sldLayoutIdLst>
  <p:transition spd="slow"/>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72512" y="2671340"/>
            <a:ext cx="7046976" cy="1515320"/>
          </a:xfrm>
          <a:prstGeom prst="rect">
            <a:avLst/>
          </a:prstGeom>
        </p:spPr>
      </p:pic>
    </p:spTree>
    <p:extLst>
      <p:ext uri="{BB962C8B-B14F-4D97-AF65-F5344CB8AC3E}">
        <p14:creationId xmlns:p14="http://schemas.microsoft.com/office/powerpoint/2010/main" val="1203920840"/>
      </p:ext>
    </p:extLst>
  </p:cSld>
  <p:clrMap bg1="lt1" tx1="dk1" bg2="lt2" tx2="dk2" accent1="accent1" accent2="accent2" accent3="accent3" accent4="accent4" accent5="accent5" accent6="accent6" hlink="hlink" folHlink="folHlink"/>
  <p:sldLayoutIdLst>
    <p:sldLayoutId id="2147483680" r:id="rId1"/>
  </p:sldLayoutIdLst>
  <p:transition spd="slow"/>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40736" y="2717127"/>
            <a:ext cx="6510528" cy="1423746"/>
          </a:xfrm>
          <a:prstGeom prst="rect">
            <a:avLst/>
          </a:prstGeom>
        </p:spPr>
      </p:pic>
    </p:spTree>
    <p:extLst>
      <p:ext uri="{BB962C8B-B14F-4D97-AF65-F5344CB8AC3E}">
        <p14:creationId xmlns:p14="http://schemas.microsoft.com/office/powerpoint/2010/main" val="441340202"/>
      </p:ext>
    </p:extLst>
  </p:cSld>
  <p:clrMap bg1="lt1" tx1="dk1" bg2="lt2" tx2="dk2" accent1="accent1" accent2="accent2" accent3="accent3" accent4="accent4" accent5="accent5" accent6="accent6" hlink="hlink" folHlink="folHlink"/>
  <p:sldLayoutIdLst>
    <p:sldLayoutId id="2147483682" r:id="rId1"/>
  </p:sldLayoutIdLst>
  <p:transition spd="slow"/>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14144" y="2719686"/>
            <a:ext cx="8363712" cy="1395528"/>
          </a:xfrm>
          <a:prstGeom prst="rect">
            <a:avLst/>
          </a:prstGeom>
        </p:spPr>
      </p:pic>
    </p:spTree>
    <p:extLst>
      <p:ext uri="{BB962C8B-B14F-4D97-AF65-F5344CB8AC3E}">
        <p14:creationId xmlns:p14="http://schemas.microsoft.com/office/powerpoint/2010/main" val="1137803511"/>
      </p:ext>
    </p:extLst>
  </p:cSld>
  <p:clrMap bg1="lt1" tx1="dk1" bg2="lt2" tx2="dk2" accent1="accent1" accent2="accent2" accent3="accent3" accent4="accent4" accent5="accent5" accent6="accent6" hlink="hlink" folHlink="folHlink"/>
  <p:sldLayoutIdLst>
    <p:sldLayoutId id="2147483684" r:id="rId1"/>
  </p:sldLayoutIdLst>
  <p:transition spd="slow"/>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D6000D"/>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5248" y="2517509"/>
            <a:ext cx="7461504" cy="1822982"/>
          </a:xfrm>
          <a:prstGeom prst="rect">
            <a:avLst/>
          </a:prstGeom>
        </p:spPr>
      </p:pic>
    </p:spTree>
    <p:extLst>
      <p:ext uri="{BB962C8B-B14F-4D97-AF65-F5344CB8AC3E}">
        <p14:creationId xmlns:p14="http://schemas.microsoft.com/office/powerpoint/2010/main" val="742969304"/>
      </p:ext>
    </p:extLst>
  </p:cSld>
  <p:clrMap bg1="lt1" tx1="dk1" bg2="lt2" tx2="dk2" accent1="accent1" accent2="accent2" accent3="accent3" accent4="accent4" accent5="accent5" accent6="accent6" hlink="hlink" folHlink="folHlink"/>
  <p:sldLayoutIdLst>
    <p:sldLayoutId id="2147483711" r:id="rId1"/>
  </p:sldLayoutIdLst>
  <p:transition spd="slow"/>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hyperlink" Target="https://www.qub.ac.uk/directorates/HumanResources/DiversityandInclusionUnit/PoliciesandProcedures/WorkLifeBalancePoliciesApplicationForms/#d.en.759334" TargetMode="Externa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s://www.qub.ac.uk/directorates/StudentPlus/ChildcareatQueens/" TargetMode="External"/><Relationship Id="rId1" Type="http://schemas.openxmlformats.org/officeDocument/2006/relationships/slideLayout" Target="../slideLayouts/slideLayout32.xml"/><Relationship Id="rId4" Type="http://schemas.openxmlformats.org/officeDocument/2006/relationships/image" Target="../media/image33.jpg"/></Relationships>
</file>

<file path=ppt/slides/_rels/slide14.xml.rels><?xml version="1.0" encoding="UTF-8" standalone="yes"?>
<Relationships xmlns="http://schemas.openxmlformats.org/package/2006/relationships"><Relationship Id="rId3" Type="http://schemas.openxmlformats.org/officeDocument/2006/relationships/hyperlink" Target="mailto:salaries.office@qub.ac.uk" TargetMode="External"/><Relationship Id="rId2" Type="http://schemas.openxmlformats.org/officeDocument/2006/relationships/image" Target="../media/image32.jpg"/><Relationship Id="rId1" Type="http://schemas.openxmlformats.org/officeDocument/2006/relationships/slideLayout" Target="../slideLayouts/slideLayout32.xml"/><Relationship Id="rId5" Type="http://schemas.openxmlformats.org/officeDocument/2006/relationships/hyperlink" Target="mailto:hello@employersforchildcare.org" TargetMode="External"/><Relationship Id="rId4" Type="http://schemas.openxmlformats.org/officeDocument/2006/relationships/hyperlink" Target="https://www.gov.uk/get-tax-free-childcar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www.qub.ac.uk/directorates/HumanResources/DiversityandInclusionUnit/PoliciesandProcedures/WorkLifeBalancePoliciesApplicationForms/" TargetMode="Externa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8" Type="http://schemas.openxmlformats.org/officeDocument/2006/relationships/hyperlink" Target="https://www.gov.uk/get-tax-free-childcare" TargetMode="External"/><Relationship Id="rId3" Type="http://schemas.openxmlformats.org/officeDocument/2006/relationships/hyperlink" Target="https://www.qub.ac.uk/directorates/HumanResources/RewardandEmployeeRelations/EmployeeBenefits/Leave/MaternityandAdoptionLeave/" TargetMode="External"/><Relationship Id="rId7" Type="http://schemas.openxmlformats.org/officeDocument/2006/relationships/hyperlink" Target="https://www.qub.ac.uk/directorates/HumanResources/RewardandEmployeeRelations/EmployeeBenefits/Leave/MaternityandAdoptionLeave/Maternity/" TargetMode="External"/><Relationship Id="rId2" Type="http://schemas.openxmlformats.org/officeDocument/2006/relationships/hyperlink" Target="https://www.qub.ac.uk/directorates/HumanResources/RewardandEmployeeRelations/OccupationalHealth/NewandExpectantMothers/" TargetMode="External"/><Relationship Id="rId1" Type="http://schemas.openxmlformats.org/officeDocument/2006/relationships/slideLayout" Target="../slideLayouts/slideLayout39.xml"/><Relationship Id="rId6" Type="http://schemas.openxmlformats.org/officeDocument/2006/relationships/hyperlink" Target="http://www.qub.ac.uk/directorates/StudentPlus/ChildcareatQueens/" TargetMode="External"/><Relationship Id="rId11" Type="http://schemas.openxmlformats.org/officeDocument/2006/relationships/hyperlink" Target="https://www.employersforchildcare.org/" TargetMode="External"/><Relationship Id="rId5" Type="http://schemas.openxmlformats.org/officeDocument/2006/relationships/hyperlink" Target="http://www.qub.ac.uk/directorates/HumanResources/DiversityandInclusionUnit/PoliciesandProcedures/WorkLifeBalancePoliciesApplicationForms/" TargetMode="External"/><Relationship Id="rId10" Type="http://schemas.openxmlformats.org/officeDocument/2006/relationships/hyperlink" Target="https://www.nidirect.gov.uk/articles/breastfeeding-and-going-back-work" TargetMode="External"/><Relationship Id="rId4" Type="http://schemas.openxmlformats.org/officeDocument/2006/relationships/hyperlink" Target="http://www.qub.ac.uk/directorates/HumanResources/RewardandEmployeeRelations/EmployeeBenefits/Leave/MaternityandAdoptionLeave/" TargetMode="External"/><Relationship Id="rId9" Type="http://schemas.openxmlformats.org/officeDocument/2006/relationships/hyperlink" Target="http://www.qub.ac.uk/sites/wellbeing/"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hyperlink" Target="http://www.gov.uk/" TargetMode="External"/><Relationship Id="rId2" Type="http://schemas.openxmlformats.org/officeDocument/2006/relationships/hyperlink" Target="http://www.qub.ac.uk/directorates/HumanResources/RewardandEmployeeRelations/EmployeeBenefits/Leave/MaternityandAdoptionLeave/" TargetMode="External"/><Relationship Id="rId1" Type="http://schemas.openxmlformats.org/officeDocument/2006/relationships/slideLayout" Target="../slideLayouts/slideLayout2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1.jp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5">
          <a:fgClr>
            <a:schemeClr val="accent6">
              <a:lumMod val="20000"/>
              <a:lumOff val="80000"/>
            </a:schemeClr>
          </a:fgClr>
          <a:bgClr>
            <a:schemeClr val="bg1"/>
          </a:bgClr>
        </a:patt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653182" y="2264714"/>
            <a:ext cx="5307081" cy="2892425"/>
          </a:xfrm>
        </p:spPr>
        <p:txBody>
          <a:bodyPr/>
          <a:lstStyle/>
          <a:p>
            <a:r>
              <a:rPr lang="en-US" dirty="0" smtClean="0"/>
              <a:t>Maternity Leave  </a:t>
            </a:r>
          </a:p>
          <a:p>
            <a:endParaRPr lang="en-US" dirty="0" smtClean="0"/>
          </a:p>
          <a:p>
            <a:r>
              <a:rPr lang="en-US" dirty="0" smtClean="0"/>
              <a:t>Guidance for Expectant Mothers</a:t>
            </a:r>
            <a:endParaRPr lang="en-US" dirty="0"/>
          </a:p>
        </p:txBody>
      </p:sp>
      <p:pic>
        <p:nvPicPr>
          <p:cNvPr id="3" name="Picture 2" descr="News: Jabong extends Maternity leave to 6 months — People ..."/>
          <p:cNvPicPr>
            <a:picLocks noChangeAspect="1"/>
          </p:cNvPicPr>
          <p:nvPr/>
        </p:nvPicPr>
        <p:blipFill rotWithShape="1">
          <a:blip r:embed="rId2">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rcRect l="33125" t="221" r="36094" b="1800"/>
          <a:stretch/>
        </p:blipFill>
        <p:spPr>
          <a:xfrm>
            <a:off x="0" y="0"/>
            <a:ext cx="4653182" cy="6858000"/>
          </a:xfrm>
          <a:prstGeom prst="rect">
            <a:avLst/>
          </a:prstGeom>
        </p:spPr>
      </p:pic>
    </p:spTree>
    <p:extLst>
      <p:ext uri="{BB962C8B-B14F-4D97-AF65-F5344CB8AC3E}">
        <p14:creationId xmlns:p14="http://schemas.microsoft.com/office/powerpoint/2010/main" val="129875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25916" y="0"/>
            <a:ext cx="7066084" cy="835269"/>
          </a:xfrm>
          <a:prstGeom prst="rect">
            <a:avLst/>
          </a:prstGeom>
          <a:solidFill>
            <a:schemeClr val="accent5">
              <a:lumMod val="20000"/>
              <a:lumOff val="80000"/>
            </a:schemeClr>
          </a:solidFill>
        </p:spPr>
        <p:txBody>
          <a:bodyPr wrap="square" rtlCol="0">
            <a:spAutoFit/>
          </a:bodyPr>
          <a:lstStyle/>
          <a:p>
            <a:endParaRPr lang="en-GB" dirty="0"/>
          </a:p>
        </p:txBody>
      </p:sp>
      <p:sp>
        <p:nvSpPr>
          <p:cNvPr id="4" name="Text Placeholder 2"/>
          <p:cNvSpPr>
            <a:spLocks noGrp="1"/>
          </p:cNvSpPr>
          <p:nvPr>
            <p:ph type="body" sz="quarter" idx="12"/>
          </p:nvPr>
        </p:nvSpPr>
        <p:spPr>
          <a:xfrm>
            <a:off x="5403250" y="402002"/>
            <a:ext cx="5596128" cy="999934"/>
          </a:xfrm>
        </p:spPr>
        <p:txBody>
          <a:bodyPr/>
          <a:lstStyle/>
          <a:p>
            <a:r>
              <a:rPr lang="en-US" sz="1600" dirty="0" smtClean="0"/>
              <a:t>DURING Maternity Leave</a:t>
            </a:r>
            <a:endParaRPr lang="en-US" sz="1600" dirty="0"/>
          </a:p>
        </p:txBody>
      </p:sp>
      <p:sp>
        <p:nvSpPr>
          <p:cNvPr id="5" name="Text Placeholder 3"/>
          <p:cNvSpPr>
            <a:spLocks noGrp="1"/>
          </p:cNvSpPr>
          <p:nvPr>
            <p:ph type="body" sz="quarter" idx="13"/>
          </p:nvPr>
        </p:nvSpPr>
        <p:spPr>
          <a:xfrm>
            <a:off x="5253780" y="1034318"/>
            <a:ext cx="6938219" cy="5823682"/>
          </a:xfrm>
        </p:spPr>
        <p:txBody>
          <a:bodyPr/>
          <a:lstStyle/>
          <a:p>
            <a:pPr marL="0" indent="0">
              <a:buNone/>
            </a:pPr>
            <a:r>
              <a:rPr lang="en-US" sz="1800" b="1" dirty="0"/>
              <a:t>Preparing and planning for return to </a:t>
            </a:r>
            <a:r>
              <a:rPr lang="en-US" sz="1800" b="1" dirty="0" smtClean="0"/>
              <a:t>work</a:t>
            </a:r>
          </a:p>
          <a:p>
            <a:pPr marL="0" indent="0">
              <a:buNone/>
            </a:pPr>
            <a:r>
              <a:rPr lang="en-GB" sz="1100" dirty="0"/>
              <a:t>If you want to return to work from Maternity Leave either earlier or later than first agreed, you must give the University 8 weeks' written notice of the date on which you wants to return to work.</a:t>
            </a:r>
          </a:p>
          <a:p>
            <a:pPr marL="0" indent="0">
              <a:buNone/>
            </a:pPr>
            <a:r>
              <a:rPr lang="en-US" sz="1100" dirty="0" smtClean="0"/>
              <a:t>It is understood that returning to work after a long period of absence, and having gone through a period of personal change in your life, can be daunting.  To alleviate worries and help facilitate a smooth transition you should have a discussion with your manager in preparation for your return; items to cover could be:</a:t>
            </a:r>
          </a:p>
          <a:p>
            <a:r>
              <a:rPr lang="en-US" sz="1100" dirty="0" smtClean="0"/>
              <a:t>Do you need anything for your return from the Department?</a:t>
            </a:r>
          </a:p>
          <a:p>
            <a:r>
              <a:rPr lang="en-US" sz="1100" dirty="0" smtClean="0"/>
              <a:t>Do you have any preference on how your first few days will be </a:t>
            </a:r>
            <a:r>
              <a:rPr lang="en-US" sz="1100" dirty="0" err="1" smtClean="0"/>
              <a:t>organised</a:t>
            </a:r>
            <a:r>
              <a:rPr lang="en-US" sz="1100" dirty="0" smtClean="0"/>
              <a:t>? </a:t>
            </a:r>
            <a:r>
              <a:rPr lang="en-US" sz="1100" dirty="0" err="1" smtClean="0"/>
              <a:t>Etc</a:t>
            </a:r>
            <a:endParaRPr lang="en-US" sz="1100" dirty="0" smtClean="0"/>
          </a:p>
          <a:p>
            <a:pPr marL="0" indent="0">
              <a:buNone/>
            </a:pPr>
            <a:r>
              <a:rPr lang="en-US" sz="1800" b="1" dirty="0" smtClean="0"/>
              <a:t>Shared Parental Leave</a:t>
            </a:r>
          </a:p>
          <a:p>
            <a:pPr marL="0" indent="0">
              <a:buNone/>
            </a:pPr>
            <a:r>
              <a:rPr lang="en-GB" sz="1100" dirty="0" smtClean="0"/>
              <a:t>Shared </a:t>
            </a:r>
            <a:r>
              <a:rPr lang="en-GB" sz="1100" dirty="0"/>
              <a:t>Parental Leave (SPL) provides eligible parents with the opportunity to choose to share between them the care of their child during the first year following the child’s birth or adoption.  Its purpose is to give parents greater flexibility in considering how to best care for and bond, with their child. </a:t>
            </a:r>
            <a:r>
              <a:rPr lang="en-GB" sz="1100" dirty="0" smtClean="0"/>
              <a:t>  The mother must curtail her maternity leave (providing 8 weeks notice) to avail of shared parental leave.</a:t>
            </a:r>
          </a:p>
          <a:p>
            <a:pPr marL="0" indent="0">
              <a:buNone/>
            </a:pPr>
            <a:r>
              <a:rPr lang="en-GB" sz="1100" dirty="0" smtClean="0"/>
              <a:t>Full details regarding SPL is available via the Diversity </a:t>
            </a:r>
            <a:r>
              <a:rPr lang="en-GB" sz="1100" dirty="0"/>
              <a:t>and Inclusion web pages </a:t>
            </a:r>
            <a:r>
              <a:rPr lang="en-GB" sz="1100" dirty="0" smtClean="0"/>
              <a:t>here: </a:t>
            </a:r>
            <a:r>
              <a:rPr lang="en-GB" sz="1100" dirty="0" smtClean="0">
                <a:hlinkClick r:id="rId2"/>
              </a:rPr>
              <a:t>https</a:t>
            </a:r>
            <a:r>
              <a:rPr lang="en-GB" sz="1100" dirty="0">
                <a:hlinkClick r:id="rId2"/>
              </a:rPr>
              <a:t>://www.qub.ac.uk/directorates/HumanResources/DiversityandInclusionUnit/PoliciesandProcedures/WorkLifeBalancePoliciesApplicationForms/#</a:t>
            </a:r>
            <a:r>
              <a:rPr lang="en-GB" sz="1100" dirty="0" smtClean="0">
                <a:hlinkClick r:id="rId2"/>
              </a:rPr>
              <a:t>d.en.759334</a:t>
            </a:r>
            <a:r>
              <a:rPr lang="en-GB" sz="1100" dirty="0" smtClean="0"/>
              <a:t> </a:t>
            </a:r>
            <a:endParaRPr lang="en-US" sz="1100" dirty="0"/>
          </a:p>
          <a:p>
            <a:pPr marL="0" indent="0">
              <a:buNone/>
            </a:pPr>
            <a:endParaRPr lang="en-US" sz="1800" dirty="0" smtClean="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5125917" cy="6858000"/>
          </a:xfrm>
          <a:prstGeom prst="rect">
            <a:avLst/>
          </a:prstGeom>
        </p:spPr>
      </p:pic>
    </p:spTree>
    <p:extLst>
      <p:ext uri="{BB962C8B-B14F-4D97-AF65-F5344CB8AC3E}">
        <p14:creationId xmlns:p14="http://schemas.microsoft.com/office/powerpoint/2010/main" val="3494751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5" name="Text Placeholder 2"/>
          <p:cNvSpPr txBox="1">
            <a:spLocks/>
          </p:cNvSpPr>
          <p:nvPr/>
        </p:nvSpPr>
        <p:spPr>
          <a:xfrm>
            <a:off x="206996" y="280132"/>
            <a:ext cx="5596128" cy="999934"/>
          </a:xfrm>
          <a:prstGeom prst="rect">
            <a:avLst/>
          </a:prstGeom>
        </p:spPr>
        <p:txBody>
          <a:bodyPr/>
          <a:lstStyle>
            <a:lvl1pPr marL="0" indent="0" algn="l" defTabSz="914400" rtl="0" eaLnBrk="1" latinLnBrk="0" hangingPunct="1">
              <a:lnSpc>
                <a:spcPct val="90000"/>
              </a:lnSpc>
              <a:spcBef>
                <a:spcPts val="1000"/>
              </a:spcBef>
              <a:buFont typeface="Arial"/>
              <a:buNone/>
              <a:defRPr sz="2800" b="1" kern="1200" baseline="0">
                <a:solidFill>
                  <a:srgbClr val="D6000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dirty="0" smtClean="0"/>
              <a:t>AFTER Maternity Leave</a:t>
            </a:r>
            <a:endParaRPr lang="en-US" dirty="0"/>
          </a:p>
        </p:txBody>
      </p:sp>
      <p:sp>
        <p:nvSpPr>
          <p:cNvPr id="6" name="Text Placeholder 3"/>
          <p:cNvSpPr>
            <a:spLocks noGrp="1"/>
          </p:cNvSpPr>
          <p:nvPr>
            <p:ph type="body" sz="quarter" idx="13"/>
          </p:nvPr>
        </p:nvSpPr>
        <p:spPr>
          <a:xfrm>
            <a:off x="488350" y="1825625"/>
            <a:ext cx="5596128" cy="3206750"/>
          </a:xfrm>
        </p:spPr>
        <p:txBody>
          <a:bodyPr/>
          <a:lstStyle/>
          <a:p>
            <a:pPr marL="285750" indent="-285750">
              <a:buFont typeface="Arial" panose="020B0604020202020204" pitchFamily="34" charset="0"/>
              <a:buChar char="•"/>
            </a:pPr>
            <a:r>
              <a:rPr lang="en-US" sz="1800" dirty="0" smtClean="0"/>
              <a:t>Return to work interview/checklist</a:t>
            </a:r>
          </a:p>
          <a:p>
            <a:pPr marL="285750" indent="-285750">
              <a:buFont typeface="Arial" panose="020B0604020202020204" pitchFamily="34" charset="0"/>
              <a:buChar char="•"/>
            </a:pPr>
            <a:r>
              <a:rPr lang="en-US" sz="1800" dirty="0" smtClean="0"/>
              <a:t>KIT days record</a:t>
            </a:r>
          </a:p>
          <a:p>
            <a:pPr marL="285750" indent="-285750">
              <a:buFont typeface="Arial" panose="020B0604020202020204" pitchFamily="34" charset="0"/>
              <a:buChar char="•"/>
            </a:pPr>
            <a:r>
              <a:rPr lang="en-US" sz="1800" dirty="0" smtClean="0"/>
              <a:t>Continuing to breastfeed</a:t>
            </a:r>
          </a:p>
          <a:p>
            <a:pPr marL="285750" indent="-285750">
              <a:buFont typeface="Arial" panose="020B0604020202020204" pitchFamily="34" charset="0"/>
              <a:buChar char="•"/>
            </a:pPr>
            <a:r>
              <a:rPr lang="en-US" sz="1800" dirty="0" smtClean="0"/>
              <a:t>Childcare services</a:t>
            </a:r>
          </a:p>
          <a:p>
            <a:pPr marL="285750" indent="-285750">
              <a:buFont typeface="Arial" panose="020B0604020202020204" pitchFamily="34" charset="0"/>
              <a:buChar char="•"/>
            </a:pPr>
            <a:r>
              <a:rPr lang="en-US" sz="1800" dirty="0" smtClean="0"/>
              <a:t>Childcare vouchers / Tax Free childcare</a:t>
            </a:r>
          </a:p>
          <a:p>
            <a:pPr marL="285750" indent="-285750">
              <a:buFont typeface="Arial" panose="020B0604020202020204" pitchFamily="34" charset="0"/>
              <a:buChar char="•"/>
            </a:pPr>
            <a:r>
              <a:rPr lang="en-US" sz="1800" dirty="0" smtClean="0"/>
              <a:t>Flexible working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762" y="0"/>
            <a:ext cx="5747238" cy="6858000"/>
          </a:xfrm>
          <a:prstGeom prst="rect">
            <a:avLst/>
          </a:prstGeom>
        </p:spPr>
      </p:pic>
    </p:spTree>
    <p:extLst>
      <p:ext uri="{BB962C8B-B14F-4D97-AF65-F5344CB8AC3E}">
        <p14:creationId xmlns:p14="http://schemas.microsoft.com/office/powerpoint/2010/main" val="1093750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0" y="0"/>
            <a:ext cx="6506308" cy="1081454"/>
          </a:xfrm>
          <a:prstGeom prst="rect">
            <a:avLst/>
          </a:prstGeom>
          <a:solidFill>
            <a:schemeClr val="accent6">
              <a:lumMod val="20000"/>
              <a:lumOff val="80000"/>
            </a:schemeClr>
          </a:solidFill>
        </p:spPr>
        <p:txBody>
          <a:bodyPr wrap="square" rtlCol="0">
            <a:spAutoFit/>
          </a:bodyPr>
          <a:lstStyle/>
          <a:p>
            <a:endParaRPr lang="en-GB" dirty="0"/>
          </a:p>
        </p:txBody>
      </p:sp>
      <p:sp>
        <p:nvSpPr>
          <p:cNvPr id="5" name="Text Placeholder 2"/>
          <p:cNvSpPr txBox="1">
            <a:spLocks/>
          </p:cNvSpPr>
          <p:nvPr/>
        </p:nvSpPr>
        <p:spPr>
          <a:xfrm>
            <a:off x="206996" y="280132"/>
            <a:ext cx="5596128" cy="999934"/>
          </a:xfrm>
          <a:prstGeom prst="rect">
            <a:avLst/>
          </a:prstGeom>
        </p:spPr>
        <p:txBody>
          <a:bodyPr/>
          <a:lstStyle>
            <a:lvl1pPr marL="0" indent="0" algn="l" defTabSz="914400" rtl="0" eaLnBrk="1" latinLnBrk="0" hangingPunct="1">
              <a:lnSpc>
                <a:spcPct val="90000"/>
              </a:lnSpc>
              <a:spcBef>
                <a:spcPts val="1000"/>
              </a:spcBef>
              <a:buFont typeface="Arial"/>
              <a:buNone/>
              <a:defRPr sz="2800" b="1" kern="1200" baseline="0">
                <a:solidFill>
                  <a:srgbClr val="D6000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dirty="0" smtClean="0"/>
              <a:t>AFTER Maternity Leave</a:t>
            </a:r>
            <a:endParaRPr lang="en-US" dirty="0"/>
          </a:p>
        </p:txBody>
      </p:sp>
      <p:sp>
        <p:nvSpPr>
          <p:cNvPr id="6" name="Text Placeholder 3"/>
          <p:cNvSpPr>
            <a:spLocks noGrp="1"/>
          </p:cNvSpPr>
          <p:nvPr>
            <p:ph type="body" sz="quarter" idx="13"/>
          </p:nvPr>
        </p:nvSpPr>
        <p:spPr>
          <a:xfrm>
            <a:off x="0" y="1098374"/>
            <a:ext cx="6506308" cy="5759626"/>
          </a:xfrm>
        </p:spPr>
        <p:txBody>
          <a:bodyPr/>
          <a:lstStyle/>
          <a:p>
            <a:r>
              <a:rPr lang="en-US" sz="1800" b="1" dirty="0" smtClean="0"/>
              <a:t>Return to work interview/checklist</a:t>
            </a:r>
          </a:p>
          <a:p>
            <a:r>
              <a:rPr lang="en-US" sz="1100" dirty="0" smtClean="0"/>
              <a:t>Being off on maternity leave and using annual leave entitlements could result in being away from work for upwards of 14 months – undoubtedly this is a long time.  It is important to ensure that, on your return to work you feel supported.  A return to work interview provides a chance for you and your manager to have an open discussion about changes that have occurred whilst you were off and any needs you might have to aid your settling in. </a:t>
            </a:r>
          </a:p>
          <a:p>
            <a:r>
              <a:rPr lang="en-US" sz="1800" b="1" dirty="0" smtClean="0"/>
              <a:t>KIT </a:t>
            </a:r>
            <a:r>
              <a:rPr lang="en-US" sz="1800" b="1" dirty="0"/>
              <a:t>days record</a:t>
            </a:r>
          </a:p>
          <a:p>
            <a:r>
              <a:rPr lang="en-US" sz="1100" dirty="0" smtClean="0"/>
              <a:t>As before, you are entitled to work up to 10 days during your maternity leave without curtailing your maternity pay.  If you have not already done so, you should ensure your Line Manager has notified HR of any KIT days you worked to ensure payment is made.  You may receive additional payment for the hours you work calculated as follows:</a:t>
            </a:r>
          </a:p>
          <a:p>
            <a:pPr marL="171450" indent="-171450">
              <a:buFont typeface="Arial" panose="020B0604020202020204" pitchFamily="34" charset="0"/>
              <a:buChar char="•"/>
            </a:pPr>
            <a:r>
              <a:rPr lang="en-US" sz="1100" dirty="0" smtClean="0"/>
              <a:t>Working a KIT day whilst receiving OMP (i.e. during weeks 1-18 at full pay) – no additional payment will be made</a:t>
            </a:r>
          </a:p>
          <a:p>
            <a:pPr marL="171450" indent="-171450">
              <a:buFont typeface="Arial" panose="020B0604020202020204" pitchFamily="34" charset="0"/>
              <a:buChar char="•"/>
            </a:pPr>
            <a:r>
              <a:rPr lang="en-US" sz="1100" dirty="0" smtClean="0"/>
              <a:t>Working a KIT day whilst receiving SMP/MA (i.e. during weeks 19 – 39 at statutory rate) – the statutory rate will be topped up to your normal basic pay for the hours you work</a:t>
            </a:r>
          </a:p>
          <a:p>
            <a:pPr marL="171450" indent="-171450">
              <a:buFont typeface="Arial" panose="020B0604020202020204" pitchFamily="34" charset="0"/>
              <a:buChar char="•"/>
            </a:pPr>
            <a:r>
              <a:rPr lang="en-US" sz="1100" dirty="0" smtClean="0"/>
              <a:t>Working a KIT day whilst on unpaid maternity leave (i.e. during weeks 40 – 52) – you will receive your normal basic pay for the hours you work</a:t>
            </a:r>
          </a:p>
          <a:p>
            <a:r>
              <a:rPr lang="en-US" sz="1100" b="1" i="1" dirty="0" smtClean="0"/>
              <a:t>NB if you work only a couple of hours on a day you will still have used one full KIT day from your entitlement.  </a:t>
            </a:r>
            <a:endParaRPr lang="en-US" sz="1100" b="1" i="1" dirty="0" smtClean="0">
              <a:solidFill>
                <a:srgbClr val="0070C0"/>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762" y="0"/>
            <a:ext cx="5747238" cy="6858000"/>
          </a:xfrm>
          <a:prstGeom prst="rect">
            <a:avLst/>
          </a:prstGeom>
        </p:spPr>
      </p:pic>
    </p:spTree>
    <p:extLst>
      <p:ext uri="{BB962C8B-B14F-4D97-AF65-F5344CB8AC3E}">
        <p14:creationId xmlns:p14="http://schemas.microsoft.com/office/powerpoint/2010/main" val="2402795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0" y="0"/>
            <a:ext cx="6506308" cy="1081454"/>
          </a:xfrm>
          <a:prstGeom prst="rect">
            <a:avLst/>
          </a:prstGeom>
          <a:solidFill>
            <a:schemeClr val="accent6">
              <a:lumMod val="20000"/>
              <a:lumOff val="80000"/>
            </a:schemeClr>
          </a:solidFill>
        </p:spPr>
        <p:txBody>
          <a:bodyPr wrap="square" rtlCol="0">
            <a:spAutoFit/>
          </a:bodyPr>
          <a:lstStyle/>
          <a:p>
            <a:endParaRPr lang="en-GB" dirty="0"/>
          </a:p>
        </p:txBody>
      </p:sp>
      <p:sp>
        <p:nvSpPr>
          <p:cNvPr id="5" name="Text Placeholder 2"/>
          <p:cNvSpPr txBox="1">
            <a:spLocks/>
          </p:cNvSpPr>
          <p:nvPr/>
        </p:nvSpPr>
        <p:spPr>
          <a:xfrm>
            <a:off x="206996" y="280132"/>
            <a:ext cx="5596128" cy="999934"/>
          </a:xfrm>
          <a:prstGeom prst="rect">
            <a:avLst/>
          </a:prstGeom>
        </p:spPr>
        <p:txBody>
          <a:bodyPr/>
          <a:lstStyle>
            <a:lvl1pPr marL="0" indent="0" algn="l" defTabSz="914400" rtl="0" eaLnBrk="1" latinLnBrk="0" hangingPunct="1">
              <a:lnSpc>
                <a:spcPct val="90000"/>
              </a:lnSpc>
              <a:spcBef>
                <a:spcPts val="1000"/>
              </a:spcBef>
              <a:buFont typeface="Arial"/>
              <a:buNone/>
              <a:defRPr sz="2800" b="1" kern="1200" baseline="0">
                <a:solidFill>
                  <a:srgbClr val="D6000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dirty="0" smtClean="0"/>
              <a:t>AFTER Maternity Leave</a:t>
            </a:r>
            <a:endParaRPr lang="en-US" dirty="0"/>
          </a:p>
        </p:txBody>
      </p:sp>
      <p:sp>
        <p:nvSpPr>
          <p:cNvPr id="6" name="Text Placeholder 3"/>
          <p:cNvSpPr>
            <a:spLocks noGrp="1"/>
          </p:cNvSpPr>
          <p:nvPr>
            <p:ph type="body" sz="quarter" idx="13"/>
          </p:nvPr>
        </p:nvSpPr>
        <p:spPr>
          <a:xfrm>
            <a:off x="0" y="1098374"/>
            <a:ext cx="6506308" cy="5759626"/>
          </a:xfrm>
        </p:spPr>
        <p:txBody>
          <a:bodyPr/>
          <a:lstStyle/>
          <a:p>
            <a:endParaRPr lang="en-US" sz="1800" b="1" dirty="0" smtClean="0"/>
          </a:p>
          <a:p>
            <a:r>
              <a:rPr lang="en-US" sz="1800" b="1" dirty="0" smtClean="0"/>
              <a:t>Continuing to breastfeed </a:t>
            </a:r>
          </a:p>
          <a:p>
            <a:r>
              <a:rPr lang="en-US" sz="1100" dirty="0"/>
              <a:t>Some mothers choose to continue breastfeeding after they return to work, or during KIT days. </a:t>
            </a:r>
            <a:r>
              <a:rPr lang="en-US" sz="1100" dirty="0" smtClean="0"/>
              <a:t> </a:t>
            </a:r>
            <a:r>
              <a:rPr lang="en-GB" sz="1100" dirty="0" smtClean="0"/>
              <a:t>New </a:t>
            </a:r>
            <a:r>
              <a:rPr lang="en-GB" sz="1100" dirty="0"/>
              <a:t>mothers returning to work who wish to express milk for their baby will be accommodated with suitable facilities to express and store breastmilk. This will be arranged on an individual basis in conjunction with </a:t>
            </a:r>
            <a:r>
              <a:rPr lang="en-GB" sz="1100" dirty="0" smtClean="0"/>
              <a:t>your department </a:t>
            </a:r>
            <a:r>
              <a:rPr lang="en-GB" sz="1100" dirty="0"/>
              <a:t>and </a:t>
            </a:r>
            <a:r>
              <a:rPr lang="en-GB" sz="1100" dirty="0" smtClean="0"/>
              <a:t>HR. </a:t>
            </a:r>
          </a:p>
          <a:p>
            <a:r>
              <a:rPr lang="en-US" sz="1100" dirty="0" smtClean="0"/>
              <a:t>If </a:t>
            </a:r>
            <a:r>
              <a:rPr lang="en-US" sz="1100" dirty="0"/>
              <a:t>you intend to continue to breastfeed or express during your normal working hours then you must inform your manager before you return to work.  Give plenty of notice as your manager </a:t>
            </a:r>
            <a:r>
              <a:rPr lang="en-US" sz="1100" dirty="0" smtClean="0"/>
              <a:t>may </a:t>
            </a:r>
            <a:r>
              <a:rPr lang="en-US" sz="1100" dirty="0"/>
              <a:t>need to make arrangements in order to support you</a:t>
            </a:r>
            <a:r>
              <a:rPr lang="en-US" sz="1100" dirty="0" smtClean="0"/>
              <a:t>.  Line Managers and new mothers can contact HR for further guidance.</a:t>
            </a:r>
            <a:endParaRPr lang="en-GB" sz="1100" dirty="0"/>
          </a:p>
          <a:p>
            <a:r>
              <a:rPr lang="en-US" sz="1800" b="1" dirty="0" smtClean="0"/>
              <a:t>Childcare Services</a:t>
            </a:r>
            <a:endParaRPr lang="en-US" sz="1800" b="1" dirty="0"/>
          </a:p>
          <a:p>
            <a:r>
              <a:rPr lang="en-GB" sz="1100" dirty="0" smtClean="0"/>
              <a:t>As </a:t>
            </a:r>
            <a:r>
              <a:rPr lang="en-GB" sz="1100" dirty="0"/>
              <a:t>a recognised family friendly employer, Queen's have three childcare sites on campus, offering quality childcare services for staff and students. </a:t>
            </a:r>
          </a:p>
          <a:p>
            <a:r>
              <a:rPr lang="en-GB" sz="1100" dirty="0"/>
              <a:t>Childcare Services at Queen's offer a range of affordable childcare support in campus with full day care provision for children from 6 weeks to 4 years at the </a:t>
            </a:r>
            <a:r>
              <a:rPr lang="en-GB" sz="1100" dirty="0" err="1"/>
              <a:t>Creche</a:t>
            </a:r>
            <a:r>
              <a:rPr lang="en-GB" sz="1100" dirty="0"/>
              <a:t> sites at 11 College Gardens and 1 Rugby Road. There is also an After School Club located at 5 Rugby Road for children from Primary 1 to Primary 7 including a daily school collection facility. </a:t>
            </a:r>
          </a:p>
          <a:p>
            <a:r>
              <a:rPr lang="en-GB" sz="1100" dirty="0"/>
              <a:t>All childcare sites promote the ethos of a happy, caring atmosphere within a stimulating and learning environment and are registered with the Belfast Health and Social Care Trust. </a:t>
            </a:r>
          </a:p>
          <a:p>
            <a:r>
              <a:rPr lang="en-GB" sz="1100" dirty="0" smtClean="0"/>
              <a:t>Please</a:t>
            </a:r>
            <a:r>
              <a:rPr lang="en-GB" sz="1100" dirty="0"/>
              <a:t> </a:t>
            </a:r>
            <a:r>
              <a:rPr lang="en-GB" sz="1100" dirty="0" smtClean="0"/>
              <a:t>see their webpage [</a:t>
            </a:r>
            <a:r>
              <a:rPr lang="en-GB" sz="1100" dirty="0">
                <a:hlinkClick r:id="rId2"/>
              </a:rPr>
              <a:t>https://www.qub.ac.uk/directorates/StudentPlus/ChildcareatQueens/ </a:t>
            </a:r>
            <a:r>
              <a:rPr lang="en-GB" sz="1100" dirty="0" smtClean="0"/>
              <a:t>]</a:t>
            </a:r>
            <a:r>
              <a:rPr lang="en-GB" sz="1100" dirty="0"/>
              <a:t> for further information about Child Care services.</a:t>
            </a:r>
          </a:p>
          <a:p>
            <a:r>
              <a:rPr lang="en-GB" sz="1100" dirty="0" smtClean="0"/>
              <a:t>University </a:t>
            </a:r>
            <a:r>
              <a:rPr lang="en-GB" sz="1100" dirty="0"/>
              <a:t>staff can avail of the Salary Sacrifice Scheme (Childcare+) and Childcare Vouchers (if eligible) as fee payment methods. </a:t>
            </a:r>
            <a:endParaRPr lang="en-GB" sz="1100" dirty="0" smtClean="0"/>
          </a:p>
          <a:p>
            <a:endParaRPr lang="en-US" sz="1100"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762" y="0"/>
            <a:ext cx="5747238" cy="68580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6771" y="1098374"/>
            <a:ext cx="717172" cy="811388"/>
          </a:xfrm>
          <a:prstGeom prst="rect">
            <a:avLst/>
          </a:prstGeom>
        </p:spPr>
      </p:pic>
    </p:spTree>
    <p:extLst>
      <p:ext uri="{BB962C8B-B14F-4D97-AF65-F5344CB8AC3E}">
        <p14:creationId xmlns:p14="http://schemas.microsoft.com/office/powerpoint/2010/main" val="3255984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0" y="0"/>
            <a:ext cx="6506308" cy="1081454"/>
          </a:xfrm>
          <a:prstGeom prst="rect">
            <a:avLst/>
          </a:prstGeom>
          <a:solidFill>
            <a:schemeClr val="accent6">
              <a:lumMod val="20000"/>
              <a:lumOff val="80000"/>
            </a:schemeClr>
          </a:solidFill>
        </p:spPr>
        <p:txBody>
          <a:bodyPr wrap="square" rtlCol="0">
            <a:spAutoFit/>
          </a:bodyPr>
          <a:lstStyle/>
          <a:p>
            <a:endParaRPr lang="en-GB" dirty="0"/>
          </a:p>
        </p:txBody>
      </p:sp>
      <p:sp>
        <p:nvSpPr>
          <p:cNvPr id="5" name="Text Placeholder 2"/>
          <p:cNvSpPr txBox="1">
            <a:spLocks/>
          </p:cNvSpPr>
          <p:nvPr/>
        </p:nvSpPr>
        <p:spPr>
          <a:xfrm>
            <a:off x="206996" y="280132"/>
            <a:ext cx="5596128" cy="999934"/>
          </a:xfrm>
          <a:prstGeom prst="rect">
            <a:avLst/>
          </a:prstGeom>
        </p:spPr>
        <p:txBody>
          <a:bodyPr/>
          <a:lstStyle>
            <a:lvl1pPr marL="0" indent="0" algn="l" defTabSz="914400" rtl="0" eaLnBrk="1" latinLnBrk="0" hangingPunct="1">
              <a:lnSpc>
                <a:spcPct val="90000"/>
              </a:lnSpc>
              <a:spcBef>
                <a:spcPts val="1000"/>
              </a:spcBef>
              <a:buFont typeface="Arial"/>
              <a:buNone/>
              <a:defRPr sz="2800" b="1" kern="1200" baseline="0">
                <a:solidFill>
                  <a:srgbClr val="D6000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dirty="0" smtClean="0"/>
              <a:t>AFTER Maternity Leave</a:t>
            </a:r>
            <a:endParaRPr lang="en-US" dirty="0"/>
          </a:p>
        </p:txBody>
      </p:sp>
      <p:sp>
        <p:nvSpPr>
          <p:cNvPr id="6" name="Text Placeholder 3"/>
          <p:cNvSpPr>
            <a:spLocks noGrp="1"/>
          </p:cNvSpPr>
          <p:nvPr>
            <p:ph type="body" sz="quarter" idx="13"/>
          </p:nvPr>
        </p:nvSpPr>
        <p:spPr>
          <a:xfrm>
            <a:off x="0" y="5209718"/>
            <a:ext cx="6625770" cy="1648282"/>
          </a:xfrm>
          <a:solidFill>
            <a:schemeClr val="accent6">
              <a:lumMod val="60000"/>
              <a:lumOff val="40000"/>
            </a:schemeClr>
          </a:solidFill>
        </p:spPr>
        <p:txBody>
          <a:bodyPr numCol="2"/>
          <a:lstStyle/>
          <a:p>
            <a:r>
              <a:rPr lang="en-GB" sz="900" b="1" u="sng" cap="all" dirty="0"/>
              <a:t>At a glance </a:t>
            </a:r>
            <a:endParaRPr lang="en-GB" sz="900" b="1" cap="all" dirty="0"/>
          </a:p>
          <a:p>
            <a:r>
              <a:rPr lang="en-GB" sz="900" b="1" i="1" u="sng" dirty="0"/>
              <a:t>Who gains with the new Scheme?</a:t>
            </a:r>
            <a:endParaRPr lang="en-GB" sz="900" b="1" i="1" dirty="0"/>
          </a:p>
          <a:p>
            <a:r>
              <a:rPr lang="en-GB" sz="900" dirty="0"/>
              <a:t>- working single parents who have annual child care costs at or above £5000</a:t>
            </a:r>
          </a:p>
          <a:p>
            <a:r>
              <a:rPr lang="en-GB" sz="900" dirty="0"/>
              <a:t>- working couples with annual child care costs at or above £9500</a:t>
            </a:r>
          </a:p>
          <a:p>
            <a:r>
              <a:rPr lang="en-GB" sz="900" dirty="0"/>
              <a:t>- Self-employed couples provided they meet the eligibility criteria.</a:t>
            </a:r>
          </a:p>
          <a:p>
            <a:r>
              <a:rPr lang="en-GB" sz="900" b="1" i="1" u="sng" dirty="0"/>
              <a:t>Who loses with the new Scheme?</a:t>
            </a:r>
            <a:endParaRPr lang="en-GB" sz="900" b="1" i="1" dirty="0"/>
          </a:p>
          <a:p>
            <a:r>
              <a:rPr lang="en-GB" sz="900" dirty="0"/>
              <a:t>- Couples where one parent is not working</a:t>
            </a:r>
          </a:p>
          <a:p>
            <a:r>
              <a:rPr lang="en-GB" sz="900" dirty="0"/>
              <a:t>- Couples who have a single child</a:t>
            </a:r>
          </a:p>
          <a:p>
            <a:r>
              <a:rPr lang="en-GB" sz="900" dirty="0"/>
              <a:t>- Families where the childcare costs are minimal such as those who have children at school full time and so rely on part time care from Childminders or After School Clubs</a:t>
            </a:r>
          </a:p>
          <a:p>
            <a:r>
              <a:rPr lang="en-GB" sz="900" dirty="0"/>
              <a:t>- Where either parent earns in excess of £100,000 per annum</a:t>
            </a:r>
          </a:p>
          <a:p>
            <a:endParaRPr lang="en-GB" sz="9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6308" y="0"/>
            <a:ext cx="5747238" cy="6858000"/>
          </a:xfrm>
          <a:prstGeom prst="rect">
            <a:avLst/>
          </a:prstGeom>
        </p:spPr>
      </p:pic>
      <p:sp>
        <p:nvSpPr>
          <p:cNvPr id="8" name="Text Placeholder 3"/>
          <p:cNvSpPr>
            <a:spLocks noGrp="1"/>
          </p:cNvSpPr>
          <p:nvPr>
            <p:ph type="body" sz="quarter" idx="13"/>
          </p:nvPr>
        </p:nvSpPr>
        <p:spPr>
          <a:xfrm>
            <a:off x="-1" y="1081454"/>
            <a:ext cx="6625771" cy="4129175"/>
          </a:xfrm>
        </p:spPr>
        <p:txBody>
          <a:bodyPr/>
          <a:lstStyle/>
          <a:p>
            <a:r>
              <a:rPr lang="en-US" sz="1800" b="1" dirty="0"/>
              <a:t>Childcare vouchers</a:t>
            </a:r>
          </a:p>
          <a:p>
            <a:r>
              <a:rPr lang="en-GB" sz="1000" dirty="0" smtClean="0"/>
              <a:t>The Childcare Voucher Scheme closed to new entrants on 4 October 2018.  Current users can continue to use Childcare Vouchers as long as they remain eligible - provided they do not change employer.  New entrants are defined as:-</a:t>
            </a:r>
          </a:p>
          <a:p>
            <a:pPr marL="171450" indent="-171450">
              <a:buFont typeface="Arial" panose="020B0604020202020204" pitchFamily="34" charset="0"/>
              <a:buChar char="•"/>
            </a:pPr>
            <a:r>
              <a:rPr lang="en-GB" sz="1000" dirty="0" smtClean="0"/>
              <a:t>Parents </a:t>
            </a:r>
            <a:r>
              <a:rPr lang="en-GB" sz="1000" dirty="0"/>
              <a:t>with first babies born after 4 October 2018</a:t>
            </a:r>
          </a:p>
          <a:p>
            <a:pPr marL="171450" indent="-171450">
              <a:buFont typeface="Arial" panose="020B0604020202020204" pitchFamily="34" charset="0"/>
              <a:buChar char="•"/>
            </a:pPr>
            <a:r>
              <a:rPr lang="en-GB" sz="1000" dirty="0"/>
              <a:t>families not registered before this date; and</a:t>
            </a:r>
          </a:p>
          <a:p>
            <a:pPr marL="171450" indent="-171450">
              <a:buFont typeface="Arial" panose="020B0604020202020204" pitchFamily="34" charset="0"/>
              <a:buChar char="•"/>
            </a:pPr>
            <a:r>
              <a:rPr lang="en-GB" sz="1000" dirty="0"/>
              <a:t>current users who change employers after 4 October 2018</a:t>
            </a:r>
          </a:p>
          <a:p>
            <a:r>
              <a:rPr lang="en-GB" sz="1000" dirty="0"/>
              <a:t>For any queries regarding childcare vouchers please contact </a:t>
            </a:r>
            <a:r>
              <a:rPr lang="en-GB" sz="1000" dirty="0" smtClean="0"/>
              <a:t>the </a:t>
            </a:r>
            <a:r>
              <a:rPr lang="en-GB" sz="1000" dirty="0"/>
              <a:t>Salaries Office on </a:t>
            </a:r>
            <a:r>
              <a:rPr lang="en-GB" sz="1000" dirty="0" smtClean="0">
                <a:hlinkClick r:id="rId3"/>
              </a:rPr>
              <a:t>salaries.office@qub.ac.uk</a:t>
            </a:r>
            <a:r>
              <a:rPr lang="en-GB" sz="1000" dirty="0" smtClean="0"/>
              <a:t> or telephone 02890 973027. </a:t>
            </a:r>
          </a:p>
          <a:p>
            <a:r>
              <a:rPr lang="en-US" sz="1800" b="1" dirty="0" smtClean="0"/>
              <a:t>Tax Free Childcare</a:t>
            </a:r>
            <a:endParaRPr lang="en-US" sz="1800" b="1" dirty="0"/>
          </a:p>
          <a:p>
            <a:r>
              <a:rPr lang="en-GB" sz="1000" dirty="0" smtClean="0"/>
              <a:t>Staff </a:t>
            </a:r>
            <a:r>
              <a:rPr lang="en-GB" sz="1000" dirty="0"/>
              <a:t>may avail of the new Government Scheme "Tax Free Childcare".  QUB staff can sign up for this directly with HMRC.</a:t>
            </a:r>
          </a:p>
          <a:p>
            <a:r>
              <a:rPr lang="en-GB" sz="1000" dirty="0"/>
              <a:t>You can check your eligibility for tax free </a:t>
            </a:r>
            <a:r>
              <a:rPr lang="en-GB" sz="1000" dirty="0" smtClean="0"/>
              <a:t>childcare here * </a:t>
            </a:r>
            <a:r>
              <a:rPr lang="en-GB" sz="1000" dirty="0">
                <a:hlinkClick r:id="rId4"/>
              </a:rPr>
              <a:t>https://</a:t>
            </a:r>
            <a:r>
              <a:rPr lang="en-GB" sz="1000" dirty="0" smtClean="0">
                <a:hlinkClick r:id="rId4"/>
              </a:rPr>
              <a:t>www.gov.uk/get-tax-free-childcare</a:t>
            </a:r>
            <a:r>
              <a:rPr lang="en-GB" sz="1000" dirty="0" smtClean="0"/>
              <a:t>  </a:t>
            </a:r>
            <a:r>
              <a:rPr lang="en-GB" sz="1000" dirty="0"/>
              <a:t>[hyperlink]</a:t>
            </a:r>
          </a:p>
          <a:p>
            <a:r>
              <a:rPr lang="en-GB" sz="1000" dirty="0"/>
              <a:t>Family Benefits Advisors from Employers for Childcare can give you further advice about Childcare Vouchers, Tax Free </a:t>
            </a:r>
            <a:r>
              <a:rPr lang="en-GB" sz="1000" dirty="0" err="1"/>
              <a:t>ChildCare</a:t>
            </a:r>
            <a:r>
              <a:rPr lang="en-GB" sz="1000" dirty="0"/>
              <a:t> and general family benefits advice.</a:t>
            </a:r>
          </a:p>
          <a:p>
            <a:r>
              <a:rPr lang="en-GB" sz="1000" dirty="0"/>
              <a:t>Their contact details are: Employers for Childcare, Freephone: 0800 028 3008, Email: </a:t>
            </a:r>
            <a:r>
              <a:rPr lang="en-GB" sz="1000" dirty="0">
                <a:hlinkClick r:id="rId5"/>
              </a:rPr>
              <a:t>hello@employersforchildcare.org</a:t>
            </a:r>
            <a:r>
              <a:rPr lang="en-GB" sz="1000" dirty="0"/>
              <a:t> </a:t>
            </a:r>
          </a:p>
        </p:txBody>
      </p:sp>
    </p:spTree>
    <p:extLst>
      <p:ext uri="{BB962C8B-B14F-4D97-AF65-F5344CB8AC3E}">
        <p14:creationId xmlns:p14="http://schemas.microsoft.com/office/powerpoint/2010/main" val="16849527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0" y="0"/>
            <a:ext cx="6506308" cy="1081454"/>
          </a:xfrm>
          <a:prstGeom prst="rect">
            <a:avLst/>
          </a:prstGeom>
          <a:solidFill>
            <a:schemeClr val="accent6">
              <a:lumMod val="20000"/>
              <a:lumOff val="80000"/>
            </a:schemeClr>
          </a:solidFill>
        </p:spPr>
        <p:txBody>
          <a:bodyPr wrap="square" rtlCol="0">
            <a:spAutoFit/>
          </a:bodyPr>
          <a:lstStyle/>
          <a:p>
            <a:endParaRPr lang="en-GB" dirty="0"/>
          </a:p>
        </p:txBody>
      </p:sp>
      <p:sp>
        <p:nvSpPr>
          <p:cNvPr id="5" name="Text Placeholder 2"/>
          <p:cNvSpPr txBox="1">
            <a:spLocks/>
          </p:cNvSpPr>
          <p:nvPr/>
        </p:nvSpPr>
        <p:spPr>
          <a:xfrm>
            <a:off x="206996" y="280132"/>
            <a:ext cx="5596128" cy="999934"/>
          </a:xfrm>
          <a:prstGeom prst="rect">
            <a:avLst/>
          </a:prstGeom>
        </p:spPr>
        <p:txBody>
          <a:bodyPr/>
          <a:lstStyle>
            <a:lvl1pPr marL="0" indent="0" algn="l" defTabSz="914400" rtl="0" eaLnBrk="1" latinLnBrk="0" hangingPunct="1">
              <a:lnSpc>
                <a:spcPct val="90000"/>
              </a:lnSpc>
              <a:spcBef>
                <a:spcPts val="1000"/>
              </a:spcBef>
              <a:buFont typeface="Arial"/>
              <a:buNone/>
              <a:defRPr sz="2800" b="1" kern="1200" baseline="0">
                <a:solidFill>
                  <a:srgbClr val="D6000D"/>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spcAft>
                <a:spcPts val="0"/>
              </a:spcAft>
            </a:pPr>
            <a:r>
              <a:rPr lang="en-US" dirty="0" smtClean="0"/>
              <a:t>AFTER Maternity Leave</a:t>
            </a:r>
            <a:endParaRPr lang="en-US" dirty="0"/>
          </a:p>
        </p:txBody>
      </p:sp>
      <p:sp>
        <p:nvSpPr>
          <p:cNvPr id="6" name="Text Placeholder 3"/>
          <p:cNvSpPr>
            <a:spLocks noGrp="1"/>
          </p:cNvSpPr>
          <p:nvPr>
            <p:ph type="body" sz="quarter" idx="13"/>
          </p:nvPr>
        </p:nvSpPr>
        <p:spPr>
          <a:xfrm>
            <a:off x="0" y="1098374"/>
            <a:ext cx="6506308" cy="5759626"/>
          </a:xfrm>
        </p:spPr>
        <p:txBody>
          <a:bodyPr/>
          <a:lstStyle/>
          <a:p>
            <a:r>
              <a:rPr lang="en-US" sz="1800" b="1" dirty="0" smtClean="0"/>
              <a:t>Flexible working</a:t>
            </a:r>
          </a:p>
          <a:p>
            <a:r>
              <a:rPr lang="en-US" sz="1200" dirty="0" smtClean="0"/>
              <a:t>Returning from maternity leave often raises questions regarding the balance between home and work life.  </a:t>
            </a:r>
            <a:r>
              <a:rPr lang="en-GB" sz="1200" dirty="0" smtClean="0"/>
              <a:t>The </a:t>
            </a:r>
            <a:r>
              <a:rPr lang="en-GB" sz="1200" dirty="0"/>
              <a:t>University will give serious consideration to all requests. </a:t>
            </a:r>
            <a:r>
              <a:rPr lang="en-US" sz="1200" dirty="0" smtClean="0"/>
              <a:t>   </a:t>
            </a:r>
          </a:p>
          <a:p>
            <a:r>
              <a:rPr lang="en-GB" sz="1200" dirty="0"/>
              <a:t>Requests to work flexibly may include a change to hours worked or a change to the working pattern.  Part time and job share working are examples of flexible working opportunities provided by the </a:t>
            </a:r>
            <a:r>
              <a:rPr lang="en-GB" sz="1200" dirty="0" smtClean="0"/>
              <a:t>University.</a:t>
            </a:r>
          </a:p>
          <a:p>
            <a:r>
              <a:rPr lang="en-GB" sz="1200" dirty="0" smtClean="0"/>
              <a:t>It is increasingly common for men, as well as women, to work flexibly in order to manage childcare.  </a:t>
            </a:r>
          </a:p>
          <a:p>
            <a:r>
              <a:rPr lang="en-GB" sz="1200" dirty="0" smtClean="0"/>
              <a:t>If you are considering flexible working discuss this with your manager in the first instance.  </a:t>
            </a:r>
            <a:endParaRPr lang="en-GB" sz="1200" dirty="0"/>
          </a:p>
          <a:p>
            <a:r>
              <a:rPr lang="en-GB" sz="1200" dirty="0" smtClean="0"/>
              <a:t>To make a formal request for flexible working please see the Flexible Working Procedure here. </a:t>
            </a:r>
            <a:r>
              <a:rPr lang="en-GB" sz="1200" dirty="0">
                <a:hlinkClick r:id="rId2"/>
              </a:rPr>
              <a:t>http://www.qub.ac.uk/directorates/HumanResources/DiversityandInclusionUnit/PoliciesandProcedures/WorkLifeBalancePoliciesApplicationForms</a:t>
            </a:r>
            <a:r>
              <a:rPr lang="en-GB" sz="1200" dirty="0" smtClean="0">
                <a:hlinkClick r:id="rId2"/>
              </a:rPr>
              <a:t>/</a:t>
            </a:r>
            <a:r>
              <a:rPr lang="en-GB" sz="1200" dirty="0" smtClean="0"/>
              <a:t> </a:t>
            </a:r>
            <a:r>
              <a:rPr lang="en-GB" sz="1200" dirty="0" smtClean="0">
                <a:solidFill>
                  <a:srgbClr val="0070C0"/>
                </a:solidFill>
              </a:rPr>
              <a:t>[HYPERLINK]</a:t>
            </a:r>
            <a:endParaRPr lang="en-US" sz="1200" dirty="0" smtClean="0">
              <a:solidFill>
                <a:srgbClr val="0070C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762" y="0"/>
            <a:ext cx="5747238" cy="6858000"/>
          </a:xfrm>
          <a:prstGeom prst="rect">
            <a:avLst/>
          </a:prstGeom>
        </p:spPr>
      </p:pic>
    </p:spTree>
    <p:extLst>
      <p:ext uri="{BB962C8B-B14F-4D97-AF65-F5344CB8AC3E}">
        <p14:creationId xmlns:p14="http://schemas.microsoft.com/office/powerpoint/2010/main" val="42517537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08940" y="217054"/>
            <a:ext cx="11120212" cy="637309"/>
          </a:xfrm>
        </p:spPr>
        <p:txBody>
          <a:bodyPr/>
          <a:lstStyle/>
          <a:p>
            <a:pPr algn="ctr"/>
            <a:r>
              <a:rPr lang="en-GB" dirty="0" smtClean="0"/>
              <a:t>Frequently Asked Questions</a:t>
            </a:r>
            <a:endParaRPr lang="en-GB" dirty="0"/>
          </a:p>
        </p:txBody>
      </p:sp>
      <p:sp>
        <p:nvSpPr>
          <p:cNvPr id="6" name="Rectangle 5"/>
          <p:cNvSpPr/>
          <p:nvPr/>
        </p:nvSpPr>
        <p:spPr>
          <a:xfrm>
            <a:off x="3048000" y="-17669083"/>
            <a:ext cx="6096000" cy="8956298"/>
          </a:xfrm>
          <a:prstGeom prst="rect">
            <a:avLst/>
          </a:prstGeom>
        </p:spPr>
        <p:txBody>
          <a:bodyPr>
            <a:spAutoFit/>
          </a:bodyPr>
          <a:lstStyle/>
          <a:p>
            <a:r>
              <a:rPr lang="en-GB" sz="800" b="1" dirty="0">
                <a:solidFill>
                  <a:srgbClr val="000000"/>
                </a:solidFill>
                <a:latin typeface="Effra"/>
              </a:rPr>
              <a:t>What happens if I am sick during my pregnancy?</a:t>
            </a:r>
            <a:endParaRPr lang="en-GB" sz="800" dirty="0">
              <a:solidFill>
                <a:srgbClr val="000000"/>
              </a:solidFill>
              <a:latin typeface="Effra"/>
            </a:endParaRPr>
          </a:p>
          <a:p>
            <a:r>
              <a:rPr lang="en-GB" sz="800" dirty="0">
                <a:solidFill>
                  <a:srgbClr val="000000"/>
                </a:solidFill>
                <a:latin typeface="Effra Light"/>
              </a:rPr>
              <a:t>If you are absent from work due to pregnancy related reasons you need to follow the normal process for advising your manager and providing Fit Notes if applicable. If you are absent for pregnancy related reasons within four weeks of your expected week of childbirth, your maternity leave will automatically commence. </a:t>
            </a:r>
          </a:p>
          <a:p>
            <a:r>
              <a:rPr lang="en-GB" sz="800" b="1" dirty="0">
                <a:solidFill>
                  <a:srgbClr val="000000"/>
                </a:solidFill>
                <a:latin typeface="Effra"/>
              </a:rPr>
              <a:t>What is the current rate of Statutory Maternity Pay?</a:t>
            </a:r>
            <a:endParaRPr lang="en-GB" sz="800" dirty="0">
              <a:solidFill>
                <a:srgbClr val="000000"/>
              </a:solidFill>
              <a:latin typeface="Effra"/>
            </a:endParaRPr>
          </a:p>
          <a:p>
            <a:r>
              <a:rPr lang="en-GB" sz="800" dirty="0">
                <a:solidFill>
                  <a:srgbClr val="000000"/>
                </a:solidFill>
                <a:latin typeface="Effra Light"/>
              </a:rPr>
              <a:t>The government sets this annually. You can find out on </a:t>
            </a:r>
            <a:r>
              <a:rPr lang="en-GB" sz="800" dirty="0">
                <a:solidFill>
                  <a:srgbClr val="000000"/>
                </a:solidFill>
                <a:latin typeface="Effra"/>
              </a:rPr>
              <a:t>www.gov.uk </a:t>
            </a:r>
          </a:p>
          <a:p>
            <a:r>
              <a:rPr lang="en-GB" sz="800" b="1" dirty="0">
                <a:solidFill>
                  <a:srgbClr val="000000"/>
                </a:solidFill>
                <a:latin typeface="Effra"/>
              </a:rPr>
              <a:t>I am on a fixed term contract. How does that affect my entitlements?</a:t>
            </a:r>
            <a:endParaRPr lang="en-GB" sz="800" dirty="0">
              <a:solidFill>
                <a:srgbClr val="000000"/>
              </a:solidFill>
              <a:latin typeface="Effra"/>
            </a:endParaRPr>
          </a:p>
          <a:p>
            <a:r>
              <a:rPr lang="en-GB" sz="800" dirty="0">
                <a:solidFill>
                  <a:srgbClr val="000000"/>
                </a:solidFill>
                <a:latin typeface="Effra Light"/>
              </a:rPr>
              <a:t>You will have the same entitlements to pay and leave providing you meet the qualifying criteria. If your fixed term contract ends during your maternity leave and is not renewed, the entitlement to the enhanced University maternity pay will cease but SMP will continue to be paid. </a:t>
            </a:r>
          </a:p>
          <a:p>
            <a:r>
              <a:rPr lang="en-GB" sz="800" b="1" dirty="0">
                <a:solidFill>
                  <a:srgbClr val="000000"/>
                </a:solidFill>
                <a:latin typeface="Effra"/>
              </a:rPr>
              <a:t>How does the University maternity entitlement differ from the statutory one?</a:t>
            </a:r>
            <a:endParaRPr lang="en-GB" sz="800" dirty="0">
              <a:solidFill>
                <a:srgbClr val="000000"/>
              </a:solidFill>
              <a:latin typeface="Effra"/>
            </a:endParaRPr>
          </a:p>
          <a:p>
            <a:r>
              <a:rPr lang="en-GB" sz="800" dirty="0">
                <a:solidFill>
                  <a:srgbClr val="000000"/>
                </a:solidFill>
                <a:latin typeface="Effra Light"/>
              </a:rPr>
              <a:t>The University offers enhanced maternity pay to eligible employees, based on length of service. The current entitlements are set out in the Maternity Policy and in this guidance. </a:t>
            </a:r>
          </a:p>
          <a:p>
            <a:r>
              <a:rPr lang="en-GB" sz="800" b="1" dirty="0">
                <a:solidFill>
                  <a:srgbClr val="000000"/>
                </a:solidFill>
                <a:latin typeface="Effra"/>
              </a:rPr>
              <a:t>What happens if I choose not to return to work after my maternity leave?</a:t>
            </a:r>
            <a:endParaRPr lang="en-GB" sz="800" dirty="0">
              <a:solidFill>
                <a:srgbClr val="000000"/>
              </a:solidFill>
              <a:latin typeface="Effra"/>
            </a:endParaRPr>
          </a:p>
          <a:p>
            <a:r>
              <a:rPr lang="en-GB" sz="800" dirty="0">
                <a:solidFill>
                  <a:srgbClr val="000000"/>
                </a:solidFill>
                <a:latin typeface="Effra Light"/>
              </a:rPr>
              <a:t>If you decide not to return to work, you will need to provide written notice in accordance with your contract of employment. If you have received enhanced University maternity pay but do not return to work for at least three months, you will be required to repay the difference between the enhanced payments and SMP. </a:t>
            </a:r>
          </a:p>
          <a:p>
            <a:r>
              <a:rPr lang="en-GB" sz="800" b="1" dirty="0">
                <a:solidFill>
                  <a:srgbClr val="000000"/>
                </a:solidFill>
                <a:latin typeface="Effra"/>
              </a:rPr>
              <a:t>Do I still accrue holiday while I am on maternity leave?</a:t>
            </a:r>
            <a:endParaRPr lang="en-GB" sz="800" dirty="0">
              <a:solidFill>
                <a:srgbClr val="000000"/>
              </a:solidFill>
              <a:latin typeface="Effra"/>
            </a:endParaRPr>
          </a:p>
          <a:p>
            <a:r>
              <a:rPr lang="en-GB" sz="800" dirty="0">
                <a:solidFill>
                  <a:srgbClr val="000000"/>
                </a:solidFill>
                <a:latin typeface="Effra Light"/>
              </a:rPr>
              <a:t>Yes. Your holiday will still accrue as normal. </a:t>
            </a:r>
          </a:p>
          <a:p>
            <a:r>
              <a:rPr lang="en-GB" sz="800" b="1" dirty="0">
                <a:solidFill>
                  <a:srgbClr val="000000"/>
                </a:solidFill>
                <a:latin typeface="Effra"/>
              </a:rPr>
              <a:t>When can I start my maternity leave?</a:t>
            </a:r>
            <a:endParaRPr lang="en-GB" sz="800" dirty="0">
              <a:solidFill>
                <a:srgbClr val="000000"/>
              </a:solidFill>
              <a:latin typeface="Effra"/>
            </a:endParaRPr>
          </a:p>
          <a:p>
            <a:r>
              <a:rPr lang="en-GB" sz="800" dirty="0">
                <a:solidFill>
                  <a:srgbClr val="000000"/>
                </a:solidFill>
                <a:latin typeface="Effra Light"/>
              </a:rPr>
              <a:t>You can begin your maternity leave on any date after the 11th week before your expected week of childbirth. Your midwife will confirm your expected week of childbirth on the MATB1 form around your 20th week of pregnancy. </a:t>
            </a:r>
          </a:p>
          <a:p>
            <a:r>
              <a:rPr lang="en-GB" sz="800" b="1" dirty="0">
                <a:solidFill>
                  <a:srgbClr val="000000"/>
                </a:solidFill>
                <a:latin typeface="Effra"/>
              </a:rPr>
              <a:t>What happens to my job while I am on leave?</a:t>
            </a:r>
            <a:endParaRPr lang="en-GB" sz="800" dirty="0">
              <a:solidFill>
                <a:srgbClr val="000000"/>
              </a:solidFill>
              <a:latin typeface="Effra"/>
            </a:endParaRPr>
          </a:p>
          <a:p>
            <a:r>
              <a:rPr lang="en-GB" sz="800" dirty="0">
                <a:solidFill>
                  <a:srgbClr val="000000"/>
                </a:solidFill>
                <a:latin typeface="Effra Light"/>
              </a:rPr>
              <a:t>Managers have various options. They may choose to bring in temporary cover or seek to manage the duties via secondments or redistribution of work with other team members. Your manager will discuss this with you. However your job is covered in your absence, you have the right to return to it, or a similar role with comparable terms and conditions. </a:t>
            </a:r>
          </a:p>
          <a:p>
            <a:r>
              <a:rPr lang="en-GB" sz="800" b="1" dirty="0">
                <a:solidFill>
                  <a:srgbClr val="000000"/>
                </a:solidFill>
                <a:latin typeface="Effra"/>
              </a:rPr>
              <a:t>What if I want to change my return date once my leave commences? </a:t>
            </a:r>
            <a:endParaRPr lang="en-GB" sz="800" dirty="0">
              <a:solidFill>
                <a:srgbClr val="000000"/>
              </a:solidFill>
              <a:latin typeface="Effra"/>
            </a:endParaRPr>
          </a:p>
          <a:p>
            <a:r>
              <a:rPr lang="en-GB" sz="800" dirty="0">
                <a:solidFill>
                  <a:srgbClr val="000000"/>
                </a:solidFill>
                <a:latin typeface="Effra Light"/>
              </a:rPr>
              <a:t>We will write to you to confirm the latest date you are expected to return to work after your maternity leave. This will be at the end of the 52nd week. If you want to return sooner than this date then please confirm this in writing, at least 28 days before the date you intend to return to work. If you would like to return later, for example by taking parental additional leave, please notify your manager in writing of your request. </a:t>
            </a:r>
          </a:p>
          <a:p>
            <a:r>
              <a:rPr lang="en-GB" sz="800" b="1" dirty="0">
                <a:solidFill>
                  <a:srgbClr val="000000"/>
                </a:solidFill>
                <a:latin typeface="Effra"/>
              </a:rPr>
              <a:t>I gave a date that I would like to start my maternity leave, but now I want to change it. Can I do that?</a:t>
            </a:r>
            <a:endParaRPr lang="en-GB" sz="800" dirty="0">
              <a:solidFill>
                <a:srgbClr val="000000"/>
              </a:solidFill>
              <a:latin typeface="Effra"/>
            </a:endParaRPr>
          </a:p>
          <a:p>
            <a:r>
              <a:rPr lang="en-GB" sz="800" dirty="0">
                <a:solidFill>
                  <a:srgbClr val="000000"/>
                </a:solidFill>
                <a:latin typeface="Effra Light"/>
              </a:rPr>
              <a:t>Yes. You are required to tell us in writing at least 28 days prior to the new date. </a:t>
            </a:r>
          </a:p>
          <a:p>
            <a:r>
              <a:rPr lang="en-GB" sz="800" b="1" dirty="0">
                <a:solidFill>
                  <a:srgbClr val="000000"/>
                </a:solidFill>
                <a:latin typeface="Effra"/>
              </a:rPr>
              <a:t>Can I return to work on a phased basis?</a:t>
            </a:r>
            <a:endParaRPr lang="en-GB" sz="800" dirty="0">
              <a:solidFill>
                <a:srgbClr val="000000"/>
              </a:solidFill>
              <a:latin typeface="Effra"/>
            </a:endParaRPr>
          </a:p>
          <a:p>
            <a:r>
              <a:rPr lang="en-GB" sz="800" dirty="0">
                <a:solidFill>
                  <a:srgbClr val="000000"/>
                </a:solidFill>
                <a:latin typeface="Effra Light"/>
              </a:rPr>
              <a:t>This may be possible depending on operational requirements. Please discuss this with your manager. </a:t>
            </a:r>
          </a:p>
          <a:p>
            <a:r>
              <a:rPr lang="en-GB" sz="800" b="1" dirty="0">
                <a:solidFill>
                  <a:srgbClr val="000000"/>
                </a:solidFill>
                <a:latin typeface="Effra"/>
              </a:rPr>
              <a:t>What happens to my maternity leave if my baby is born early?</a:t>
            </a:r>
            <a:endParaRPr lang="en-GB" sz="800" dirty="0">
              <a:solidFill>
                <a:srgbClr val="000000"/>
              </a:solidFill>
              <a:latin typeface="Effra"/>
            </a:endParaRPr>
          </a:p>
          <a:p>
            <a:r>
              <a:rPr lang="en-GB" sz="800" dirty="0">
                <a:solidFill>
                  <a:srgbClr val="000000"/>
                </a:solidFill>
                <a:latin typeface="Effra Light"/>
              </a:rPr>
              <a:t>Maternity leave is triggered by childbirth. If your baby is born early your maternity leave will therefore start immediately. </a:t>
            </a:r>
          </a:p>
          <a:p>
            <a:r>
              <a:rPr lang="en-GB" sz="800" b="1" dirty="0">
                <a:solidFill>
                  <a:srgbClr val="000000"/>
                </a:solidFill>
                <a:latin typeface="Effra"/>
              </a:rPr>
              <a:t>When I return to work, I want to change my hours of work. What do I need to do?</a:t>
            </a:r>
            <a:endParaRPr lang="en-GB" sz="800" dirty="0">
              <a:solidFill>
                <a:srgbClr val="000000"/>
              </a:solidFill>
              <a:latin typeface="Effra"/>
            </a:endParaRPr>
          </a:p>
          <a:p>
            <a:r>
              <a:rPr lang="en-GB" sz="800" dirty="0">
                <a:solidFill>
                  <a:srgbClr val="000000"/>
                </a:solidFill>
                <a:latin typeface="Effra Light"/>
              </a:rPr>
              <a:t>You can make a flexible working request prior to your return to work under our Flexible Working Policy. You can discuss your plans with your manager at any time. See </a:t>
            </a:r>
            <a:r>
              <a:rPr lang="en-GB" sz="800" dirty="0">
                <a:solidFill>
                  <a:srgbClr val="000000"/>
                </a:solidFill>
                <a:latin typeface="Effra"/>
              </a:rPr>
              <a:t>http://documents.manchester.ac.uk/DocuInfo.aspx?DocID=9</a:t>
            </a:r>
          </a:p>
          <a:p>
            <a:r>
              <a:rPr lang="en-GB" sz="800" b="1" dirty="0">
                <a:solidFill>
                  <a:srgbClr val="000000"/>
                </a:solidFill>
                <a:latin typeface="Effra"/>
              </a:rPr>
              <a:t>Can I take holiday during my maternity leave?</a:t>
            </a:r>
            <a:endParaRPr lang="en-GB" sz="800" dirty="0">
              <a:solidFill>
                <a:srgbClr val="000000"/>
              </a:solidFill>
              <a:latin typeface="Effra"/>
            </a:endParaRPr>
          </a:p>
          <a:p>
            <a:r>
              <a:rPr lang="en-GB" sz="800" dirty="0">
                <a:solidFill>
                  <a:srgbClr val="000000"/>
                </a:solidFill>
                <a:latin typeface="Effra Light"/>
              </a:rPr>
              <a:t>All holiday must be taken outside of the maternity leave period. It is not possible to be on maternity leave and holiday at the same time. Holiday can be taken immediately before or after maternity leave. </a:t>
            </a:r>
          </a:p>
          <a:p>
            <a:r>
              <a:rPr lang="en-GB" sz="800" b="1" dirty="0">
                <a:solidFill>
                  <a:srgbClr val="000000"/>
                </a:solidFill>
                <a:latin typeface="Effra"/>
              </a:rPr>
              <a:t>Can I carry holiday forward into next year?</a:t>
            </a:r>
            <a:endParaRPr lang="en-GB" sz="800" dirty="0">
              <a:solidFill>
                <a:srgbClr val="000000"/>
              </a:solidFill>
              <a:latin typeface="Effra"/>
            </a:endParaRPr>
          </a:p>
          <a:p>
            <a:r>
              <a:rPr lang="en-GB" sz="800" dirty="0">
                <a:solidFill>
                  <a:srgbClr val="000000"/>
                </a:solidFill>
                <a:latin typeface="Effra Light"/>
              </a:rPr>
              <a:t>In most cases there should be sufficient time leading up to the leave period to effectively plan the use of holiday in advance of the maternity leave period. The University allows up to one week’s holiday to be carried over into the next holiday year. </a:t>
            </a:r>
          </a:p>
          <a:p>
            <a:r>
              <a:rPr lang="en-GB" sz="800" b="1" dirty="0">
                <a:solidFill>
                  <a:srgbClr val="000000"/>
                </a:solidFill>
                <a:latin typeface="Effra"/>
              </a:rPr>
              <a:t>What happens to my pension contributions when I am on maternity leave?</a:t>
            </a:r>
            <a:endParaRPr lang="en-GB" sz="800" dirty="0">
              <a:solidFill>
                <a:srgbClr val="000000"/>
              </a:solidFill>
              <a:latin typeface="Effra"/>
            </a:endParaRPr>
          </a:p>
          <a:p>
            <a:r>
              <a:rPr lang="en-GB" sz="800" dirty="0">
                <a:solidFill>
                  <a:srgbClr val="000000"/>
                </a:solidFill>
                <a:latin typeface="Effra Light"/>
              </a:rPr>
              <a:t>There are different rules for different pension schemes. For more information please contact your scheme provider or a member of the pensions team who will be able to provide more information </a:t>
            </a:r>
          </a:p>
          <a:p>
            <a:r>
              <a:rPr lang="en-GB" sz="800" b="1" dirty="0">
                <a:solidFill>
                  <a:srgbClr val="000000"/>
                </a:solidFill>
                <a:latin typeface="Effra"/>
              </a:rPr>
              <a:t>Can my manager ask me to come into work during my maternity leave? If so, do I have to agree? </a:t>
            </a:r>
            <a:endParaRPr lang="en-GB" sz="800" dirty="0">
              <a:solidFill>
                <a:srgbClr val="000000"/>
              </a:solidFill>
              <a:latin typeface="Effra"/>
            </a:endParaRPr>
          </a:p>
          <a:p>
            <a:r>
              <a:rPr lang="en-GB" sz="800" dirty="0">
                <a:solidFill>
                  <a:srgbClr val="000000"/>
                </a:solidFill>
                <a:latin typeface="Effra Light"/>
              </a:rPr>
              <a:t>The University, as an employer, is allowed to make reasonable contact with employees whilst they are on maternity leave. You are not obliged to do any work or attend any work related events during maternity leave, however if you and your manager both agree, then you can work up to a total of 10 days during your leave. These are called ‘Keeping in Touch’ days. </a:t>
            </a:r>
          </a:p>
          <a:p>
            <a:r>
              <a:rPr lang="en-GB" sz="800" b="1" dirty="0">
                <a:solidFill>
                  <a:srgbClr val="000000"/>
                </a:solidFill>
                <a:latin typeface="Effra"/>
              </a:rPr>
              <a:t>Do I have to agree in advance if I want to come to work for a Keeping in Touch Day? </a:t>
            </a:r>
            <a:endParaRPr lang="en-GB" sz="800" dirty="0">
              <a:solidFill>
                <a:srgbClr val="000000"/>
              </a:solidFill>
              <a:latin typeface="Effra"/>
            </a:endParaRPr>
          </a:p>
          <a:p>
            <a:r>
              <a:rPr lang="en-GB" sz="800" dirty="0">
                <a:solidFill>
                  <a:srgbClr val="000000"/>
                </a:solidFill>
                <a:latin typeface="Effra Light"/>
              </a:rPr>
              <a:t>Yes, you and your manager should agree in advance when you are going to attend work for one of your Keeping in Touch Days to allow both parties to make any necessary arrangements. </a:t>
            </a:r>
          </a:p>
          <a:p>
            <a:r>
              <a:rPr lang="en-GB" sz="800" b="1" dirty="0">
                <a:solidFill>
                  <a:srgbClr val="000000"/>
                </a:solidFill>
                <a:latin typeface="Effra"/>
              </a:rPr>
              <a:t>If I attend work for half a day or less, is this classed as one of my Keeping in Touch Days? </a:t>
            </a:r>
            <a:endParaRPr lang="en-GB" sz="800" dirty="0">
              <a:solidFill>
                <a:srgbClr val="000000"/>
              </a:solidFill>
              <a:latin typeface="Effra"/>
            </a:endParaRPr>
          </a:p>
          <a:p>
            <a:r>
              <a:rPr lang="en-GB" sz="800" dirty="0">
                <a:solidFill>
                  <a:srgbClr val="000000"/>
                </a:solidFill>
                <a:latin typeface="Effra Light"/>
              </a:rPr>
              <a:t>Yes, as soon as you start work, even if it is for only a few hours, this is counted as one of your 10 KIT days. The number of hours that you attend work can be up to the maximum of the full time equivalent. </a:t>
            </a:r>
          </a:p>
          <a:p>
            <a:r>
              <a:rPr lang="en-GB" sz="800" b="1" dirty="0">
                <a:solidFill>
                  <a:srgbClr val="000000"/>
                </a:solidFill>
                <a:latin typeface="Effra"/>
              </a:rPr>
              <a:t>Will I be placed at a disadvantage on my return if I don’t come into work prior to the end of my maternity leave? </a:t>
            </a:r>
            <a:endParaRPr lang="en-GB" sz="800" dirty="0">
              <a:solidFill>
                <a:srgbClr val="000000"/>
              </a:solidFill>
              <a:latin typeface="Effra"/>
            </a:endParaRPr>
          </a:p>
          <a:p>
            <a:r>
              <a:rPr lang="en-GB" sz="800" dirty="0">
                <a:solidFill>
                  <a:srgbClr val="000000"/>
                </a:solidFill>
                <a:latin typeface="Effra Light"/>
              </a:rPr>
              <a:t>Employees are encouraged to make use of KIT days as a positive way to keep in contact with developments in their workplace. As work during maternity leave may only take place with the agreement of both parties, you will not be at any disadvantage regarding the options you choose about KIT days. </a:t>
            </a:r>
          </a:p>
          <a:p>
            <a:r>
              <a:rPr lang="en-GB" sz="800" b="1" dirty="0">
                <a:solidFill>
                  <a:srgbClr val="000000"/>
                </a:solidFill>
                <a:latin typeface="Effra"/>
              </a:rPr>
              <a:t>I have been asked to be an external examiner for another University; can I use a Keeping in Touch Day to undertake this work? </a:t>
            </a:r>
            <a:endParaRPr lang="en-GB" sz="800" dirty="0">
              <a:solidFill>
                <a:srgbClr val="000000"/>
              </a:solidFill>
              <a:latin typeface="Effra"/>
            </a:endParaRPr>
          </a:p>
          <a:p>
            <a:r>
              <a:rPr lang="en-GB" sz="800" dirty="0">
                <a:solidFill>
                  <a:srgbClr val="000000"/>
                </a:solidFill>
                <a:latin typeface="Effra Light"/>
              </a:rPr>
              <a:t>No, because this is paid work for another employer and will therefore impact upon your maternity arrangements. </a:t>
            </a:r>
          </a:p>
          <a:p>
            <a:r>
              <a:rPr lang="en-GB" sz="800" b="1" dirty="0">
                <a:solidFill>
                  <a:srgbClr val="000000"/>
                </a:solidFill>
                <a:latin typeface="Effra"/>
              </a:rPr>
              <a:t>What type of work will I be expected to undertake whilst in work on a Keeping in Touch Day? </a:t>
            </a:r>
            <a:endParaRPr lang="en-GB" sz="800" dirty="0">
              <a:solidFill>
                <a:srgbClr val="000000"/>
              </a:solidFill>
              <a:latin typeface="Effra"/>
            </a:endParaRPr>
          </a:p>
          <a:p>
            <a:r>
              <a:rPr lang="en-GB" sz="800" dirty="0">
                <a:solidFill>
                  <a:srgbClr val="000000"/>
                </a:solidFill>
                <a:latin typeface="Effra Light"/>
              </a:rPr>
              <a:t>The purpose of these days is to allow you to be kept informed and up to date on developments within your own workplace or within the University. This may include attending a conference, undertaking training or a team event.</a:t>
            </a:r>
          </a:p>
          <a:p>
            <a:r>
              <a:rPr lang="en-GB" sz="800" b="1" dirty="0">
                <a:solidFill>
                  <a:srgbClr val="000000"/>
                </a:solidFill>
                <a:latin typeface="Effra"/>
              </a:rPr>
              <a:t>How else can I keep in touch during my maternity leave?</a:t>
            </a:r>
            <a:endParaRPr lang="en-GB" sz="800" dirty="0">
              <a:solidFill>
                <a:srgbClr val="000000"/>
              </a:solidFill>
              <a:latin typeface="Effra"/>
            </a:endParaRPr>
          </a:p>
          <a:p>
            <a:r>
              <a:rPr lang="en-GB" sz="800" dirty="0">
                <a:solidFill>
                  <a:srgbClr val="000000"/>
                </a:solidFill>
                <a:latin typeface="Effra Light"/>
              </a:rPr>
              <a:t>The University encourages managers and employees to discuss this prior to the start of maternity leave. Ultimately, it is up to you how you want to be updated about work matters. Some employees want a regular update, others would prefer no contact at all. </a:t>
            </a:r>
            <a:endParaRPr lang="en-GB" sz="800" dirty="0"/>
          </a:p>
        </p:txBody>
      </p:sp>
      <p:sp>
        <p:nvSpPr>
          <p:cNvPr id="7" name="TextBox 6"/>
          <p:cNvSpPr txBox="1"/>
          <p:nvPr/>
        </p:nvSpPr>
        <p:spPr>
          <a:xfrm>
            <a:off x="233926" y="884388"/>
            <a:ext cx="11724147" cy="4985980"/>
          </a:xfrm>
          <a:prstGeom prst="rect">
            <a:avLst/>
          </a:prstGeom>
          <a:noFill/>
        </p:spPr>
        <p:txBody>
          <a:bodyPr wrap="square" numCol="2" rtlCol="0">
            <a:spAutoFit/>
          </a:bodyPr>
          <a:lstStyle/>
          <a:p>
            <a:pPr marL="171450" indent="-171450">
              <a:buFont typeface="Wingdings" panose="05000000000000000000" pitchFamily="2" charset="2"/>
              <a:buChar char="v"/>
            </a:pPr>
            <a:r>
              <a:rPr lang="en-GB" sz="1100" b="1" u="sng" dirty="0" smtClean="0"/>
              <a:t>Notification</a:t>
            </a:r>
          </a:p>
          <a:p>
            <a:endParaRPr lang="en-GB" sz="900" b="1" dirty="0"/>
          </a:p>
          <a:p>
            <a:r>
              <a:rPr lang="en-GB" sz="900" b="1" dirty="0" smtClean="0"/>
              <a:t>When </a:t>
            </a:r>
            <a:r>
              <a:rPr lang="en-GB" sz="900" b="1" dirty="0"/>
              <a:t>can I start my maternity leave?</a:t>
            </a:r>
            <a:endParaRPr lang="en-GB" sz="900" dirty="0"/>
          </a:p>
          <a:p>
            <a:r>
              <a:rPr lang="en-GB" sz="900" dirty="0"/>
              <a:t>You can begin your maternity leave on any date after the 11th week before your expected week of childbirth. Your midwife will confirm your expected week of childbirth on the MATB1 form around your 20th week of pregnancy. </a:t>
            </a:r>
          </a:p>
          <a:p>
            <a:endParaRPr lang="en-GB" sz="900" b="1" dirty="0" smtClean="0"/>
          </a:p>
          <a:p>
            <a:r>
              <a:rPr lang="en-GB" sz="900" b="1" dirty="0"/>
              <a:t>I gave a date that I would like to start my maternity leave, but now I want to change it. Can I do that?</a:t>
            </a:r>
            <a:endParaRPr lang="en-GB" sz="900" dirty="0"/>
          </a:p>
          <a:p>
            <a:r>
              <a:rPr lang="en-GB" sz="900" dirty="0"/>
              <a:t>Yes. You are required to tell us in writing at least 28 days prior to the new date. </a:t>
            </a:r>
          </a:p>
          <a:p>
            <a:endParaRPr lang="en-GB" sz="900" b="1" dirty="0"/>
          </a:p>
          <a:p>
            <a:r>
              <a:rPr lang="en-GB" sz="900" b="1" dirty="0"/>
              <a:t>What happens to my maternity leave if my baby is born early?</a:t>
            </a:r>
            <a:endParaRPr lang="en-GB" sz="900" dirty="0"/>
          </a:p>
          <a:p>
            <a:r>
              <a:rPr lang="en-GB" sz="900" dirty="0"/>
              <a:t>Maternity leave is triggered by childbirth. If your baby is born early your maternity leave will therefore start immediately. </a:t>
            </a:r>
          </a:p>
          <a:p>
            <a:endParaRPr lang="en-GB" sz="900" b="1" dirty="0"/>
          </a:p>
          <a:p>
            <a:pPr marL="171450" indent="-171450">
              <a:buFont typeface="Wingdings" panose="05000000000000000000" pitchFamily="2" charset="2"/>
              <a:buChar char="v"/>
            </a:pPr>
            <a:r>
              <a:rPr lang="en-GB" sz="1100" b="1" u="sng" dirty="0" smtClean="0"/>
              <a:t>Sickness</a:t>
            </a:r>
          </a:p>
          <a:p>
            <a:endParaRPr lang="en-GB" sz="900" b="1" dirty="0" smtClean="0"/>
          </a:p>
          <a:p>
            <a:r>
              <a:rPr lang="en-GB" sz="900" b="1" dirty="0" smtClean="0"/>
              <a:t>What </a:t>
            </a:r>
            <a:r>
              <a:rPr lang="en-GB" sz="900" b="1" dirty="0"/>
              <a:t>happens if I am sick during my pregnancy?</a:t>
            </a:r>
            <a:endParaRPr lang="en-GB" sz="900" dirty="0"/>
          </a:p>
          <a:p>
            <a:r>
              <a:rPr lang="en-GB" sz="900" dirty="0" smtClean="0"/>
              <a:t>Simply follow the same absence reporting procedure and notify your line manager of the reason for your absence accordingly.  If </a:t>
            </a:r>
            <a:r>
              <a:rPr lang="en-GB" sz="900" dirty="0"/>
              <a:t>you are absent for pregnancy related reasons within four weeks of your expected week of childbirth, your maternity leave will automatically commence. </a:t>
            </a:r>
            <a:endParaRPr lang="en-GB" sz="900" dirty="0" smtClean="0"/>
          </a:p>
          <a:p>
            <a:endParaRPr lang="en-GB" sz="900" dirty="0" smtClean="0"/>
          </a:p>
          <a:p>
            <a:pPr marL="171450" indent="-171450">
              <a:buFont typeface="Wingdings" panose="05000000000000000000" pitchFamily="2" charset="2"/>
              <a:buChar char="v"/>
            </a:pPr>
            <a:r>
              <a:rPr lang="en-GB" sz="1100" b="1" u="sng" dirty="0"/>
              <a:t>Fixed Term Contract</a:t>
            </a:r>
          </a:p>
          <a:p>
            <a:endParaRPr lang="en-GB" sz="900" b="1" dirty="0"/>
          </a:p>
          <a:p>
            <a:r>
              <a:rPr lang="en-GB" sz="900" b="1" dirty="0"/>
              <a:t>I am on a fixed term contract. How does that affect my entitlements?</a:t>
            </a:r>
            <a:endParaRPr lang="en-GB" sz="900" dirty="0"/>
          </a:p>
          <a:p>
            <a:r>
              <a:rPr lang="en-GB" sz="900" dirty="0"/>
              <a:t>You will have the same entitlements to pay and leave providing you meet the qualifying criteria. If your fixed term contract ends during your maternity leave </a:t>
            </a:r>
            <a:r>
              <a:rPr lang="en-GB" sz="900" dirty="0" smtClean="0"/>
              <a:t>and </a:t>
            </a:r>
            <a:r>
              <a:rPr lang="en-GB" sz="900" dirty="0"/>
              <a:t>is not renewed, the entitlement to the enhanced University maternity pay will cease but SMP will continue to be paid. </a:t>
            </a:r>
          </a:p>
          <a:p>
            <a:endParaRPr lang="en-GB" sz="900" dirty="0" smtClean="0"/>
          </a:p>
          <a:p>
            <a:pPr marL="171450" indent="-171450">
              <a:buFont typeface="Wingdings" panose="05000000000000000000" pitchFamily="2" charset="2"/>
              <a:buChar char="v"/>
            </a:pPr>
            <a:r>
              <a:rPr lang="en-GB" sz="1100" b="1" u="sng" dirty="0"/>
              <a:t>Pension</a:t>
            </a:r>
          </a:p>
          <a:p>
            <a:endParaRPr lang="en-GB" sz="1100" b="1" dirty="0"/>
          </a:p>
          <a:p>
            <a:r>
              <a:rPr lang="en-GB" sz="900" b="1" dirty="0"/>
              <a:t>What happens to my pension contributions when I am on maternity leave?</a:t>
            </a:r>
            <a:endParaRPr lang="en-GB" sz="900" dirty="0"/>
          </a:p>
          <a:p>
            <a:r>
              <a:rPr lang="en-GB" sz="900" dirty="0"/>
              <a:t>Please contact a member of the pensions team who will be able to provide more information.</a:t>
            </a:r>
          </a:p>
          <a:p>
            <a:endParaRPr lang="en-GB" sz="900" dirty="0" smtClean="0"/>
          </a:p>
          <a:p>
            <a:pPr marL="171450" indent="-171450">
              <a:buFont typeface="Wingdings" panose="05000000000000000000" pitchFamily="2" charset="2"/>
              <a:buChar char="v"/>
            </a:pPr>
            <a:r>
              <a:rPr lang="en-GB" sz="1100" b="1" u="sng" dirty="0" smtClean="0"/>
              <a:t>KIT days</a:t>
            </a:r>
          </a:p>
          <a:p>
            <a:endParaRPr lang="en-GB" sz="900" b="1" dirty="0" smtClean="0"/>
          </a:p>
          <a:p>
            <a:r>
              <a:rPr lang="en-GB" sz="900" b="1" dirty="0" smtClean="0"/>
              <a:t>Do I </a:t>
            </a:r>
            <a:r>
              <a:rPr lang="en-GB" sz="900" b="1" dirty="0"/>
              <a:t>have to </a:t>
            </a:r>
            <a:r>
              <a:rPr lang="en-GB" sz="900" b="1" dirty="0" smtClean="0"/>
              <a:t>agree to work during my ML if my manager asks me? </a:t>
            </a:r>
            <a:endParaRPr lang="en-GB" sz="900" dirty="0"/>
          </a:p>
          <a:p>
            <a:r>
              <a:rPr lang="en-GB" sz="900" dirty="0"/>
              <a:t>The University, as an employer, is allowed to make reasonable contact with employees whilst they are on maternity leave. You are not obliged to do any work or attend any work related events during maternity leave, however if you and your manager both agree, then you can work up to a total of 10 days during your leave. These are called ‘Keeping in Touch’ days. </a:t>
            </a:r>
          </a:p>
          <a:p>
            <a:endParaRPr lang="en-GB" sz="900" b="1" dirty="0"/>
          </a:p>
          <a:p>
            <a:r>
              <a:rPr lang="en-GB" sz="900" b="1" dirty="0"/>
              <a:t>Do I have to agree in advance if I want to come to work for a Keeping in Touch Day? </a:t>
            </a:r>
            <a:endParaRPr lang="en-GB" sz="900" dirty="0"/>
          </a:p>
          <a:p>
            <a:r>
              <a:rPr lang="en-GB" sz="900" dirty="0"/>
              <a:t>Yes, you and your manager should agree in advance when you are going to attend work for one of your Keeping in Touch Days to allow both parties to make any necessary arrangements. </a:t>
            </a:r>
          </a:p>
          <a:p>
            <a:endParaRPr lang="en-GB" sz="900" b="1" dirty="0" smtClean="0"/>
          </a:p>
          <a:p>
            <a:pPr marL="171450" indent="-171450">
              <a:buFont typeface="Wingdings" panose="05000000000000000000" pitchFamily="2" charset="2"/>
              <a:buChar char="v"/>
            </a:pPr>
            <a:r>
              <a:rPr lang="en-GB" sz="1100" b="1" u="sng" dirty="0" smtClean="0"/>
              <a:t>Return form maternity leave</a:t>
            </a:r>
          </a:p>
          <a:p>
            <a:endParaRPr lang="en-GB" sz="900" b="1" dirty="0" smtClean="0"/>
          </a:p>
          <a:p>
            <a:r>
              <a:rPr lang="en-GB" sz="900" b="1" dirty="0"/>
              <a:t>What if I want to change my return date once my leave commences? </a:t>
            </a:r>
            <a:endParaRPr lang="en-GB" sz="900" dirty="0"/>
          </a:p>
          <a:p>
            <a:r>
              <a:rPr lang="en-GB" sz="900" dirty="0"/>
              <a:t>We will write to you to confirm </a:t>
            </a:r>
            <a:r>
              <a:rPr lang="en-GB" sz="900" dirty="0" smtClean="0"/>
              <a:t>the date </a:t>
            </a:r>
            <a:r>
              <a:rPr lang="en-GB" sz="900" dirty="0"/>
              <a:t>you are expected to return to work after your maternity leave. </a:t>
            </a:r>
            <a:r>
              <a:rPr lang="en-GB" sz="900" dirty="0" smtClean="0"/>
              <a:t>If </a:t>
            </a:r>
            <a:r>
              <a:rPr lang="en-GB" sz="900" dirty="0"/>
              <a:t>you want to return </a:t>
            </a:r>
            <a:r>
              <a:rPr lang="en-GB" sz="900" dirty="0" smtClean="0"/>
              <a:t>sooner or later </a:t>
            </a:r>
            <a:r>
              <a:rPr lang="en-GB" sz="900" dirty="0"/>
              <a:t>than this date then please confirm this in writing, at least 28 days before the date you intend </a:t>
            </a:r>
            <a:r>
              <a:rPr lang="en-GB" sz="900" dirty="0" smtClean="0"/>
              <a:t>/</a:t>
            </a:r>
            <a:r>
              <a:rPr lang="en-GB" sz="900" dirty="0" err="1" smtClean="0"/>
              <a:t>ed</a:t>
            </a:r>
            <a:r>
              <a:rPr lang="en-GB" sz="900" dirty="0" smtClean="0"/>
              <a:t> to </a:t>
            </a:r>
            <a:r>
              <a:rPr lang="en-GB" sz="900" dirty="0"/>
              <a:t>return to work. </a:t>
            </a:r>
            <a:endParaRPr lang="en-GB" sz="900" dirty="0" smtClean="0"/>
          </a:p>
          <a:p>
            <a:endParaRPr lang="en-GB" sz="900" b="1" dirty="0" smtClean="0"/>
          </a:p>
          <a:p>
            <a:r>
              <a:rPr lang="en-GB" sz="900" b="1" dirty="0"/>
              <a:t>Can I return to work on a phased basis?</a:t>
            </a:r>
            <a:endParaRPr lang="en-GB" sz="900" dirty="0"/>
          </a:p>
          <a:p>
            <a:r>
              <a:rPr lang="en-GB" sz="900" dirty="0"/>
              <a:t>This may be possible depending on operational requirements. Please discuss this with your manager. </a:t>
            </a:r>
          </a:p>
          <a:p>
            <a:endParaRPr lang="en-GB" sz="900" b="1" dirty="0" smtClean="0"/>
          </a:p>
          <a:p>
            <a:r>
              <a:rPr lang="en-GB" sz="900" b="1" dirty="0"/>
              <a:t>When I return to work, I want to change my hours of work. What do I need to do?</a:t>
            </a:r>
            <a:endParaRPr lang="en-GB" sz="900" dirty="0"/>
          </a:p>
          <a:p>
            <a:r>
              <a:rPr lang="en-GB" sz="900" dirty="0"/>
              <a:t>You can make a flexible working request prior to your return to work under our Flexible Working Policy. You can discuss your plans with your manager at any time. </a:t>
            </a:r>
          </a:p>
          <a:p>
            <a:endParaRPr lang="en-GB" sz="900" b="1" dirty="0"/>
          </a:p>
          <a:p>
            <a:r>
              <a:rPr lang="en-GB" sz="900" b="1" dirty="0" smtClean="0"/>
              <a:t>What </a:t>
            </a:r>
            <a:r>
              <a:rPr lang="en-GB" sz="900" b="1" dirty="0"/>
              <a:t>happens if I choose not to return to work after my maternity leave?</a:t>
            </a:r>
            <a:endParaRPr lang="en-GB" sz="900" dirty="0"/>
          </a:p>
          <a:p>
            <a:r>
              <a:rPr lang="en-GB" sz="900" dirty="0"/>
              <a:t>If you decide not to return to work, you will need to provide written notice in accordance with your contract of employment. </a:t>
            </a:r>
            <a:endParaRPr lang="en-GB" sz="900" dirty="0" smtClean="0"/>
          </a:p>
          <a:p>
            <a:endParaRPr lang="en-GB" sz="900" b="1" dirty="0"/>
          </a:p>
          <a:p>
            <a:pPr marL="171450" indent="-171450">
              <a:buFont typeface="Wingdings" panose="05000000000000000000" pitchFamily="2" charset="2"/>
              <a:buChar char="v"/>
            </a:pPr>
            <a:r>
              <a:rPr lang="en-GB" sz="1100" b="1" u="sng" dirty="0" smtClean="0"/>
              <a:t>Academic </a:t>
            </a:r>
          </a:p>
          <a:p>
            <a:pPr marL="171450" indent="-171450">
              <a:buFont typeface="Wingdings" panose="05000000000000000000" pitchFamily="2" charset="2"/>
              <a:buChar char="v"/>
            </a:pPr>
            <a:endParaRPr lang="en-GB" sz="1100" b="1" dirty="0"/>
          </a:p>
          <a:p>
            <a:r>
              <a:rPr lang="en-GB" sz="1100" b="1" dirty="0" smtClean="0"/>
              <a:t>I am an academic – is there any allowance for my research when I return from maternity leave?</a:t>
            </a:r>
          </a:p>
          <a:p>
            <a:r>
              <a:rPr lang="en-GB" sz="900" dirty="0" smtClean="0"/>
              <a:t>Yes – your are entitled to a semester free from teaching on your return to work from maternity leave.  This is to allow for you to focus on your research and get the momentum back on this</a:t>
            </a:r>
            <a:r>
              <a:rPr lang="en-GB" sz="1100" dirty="0" smtClean="0"/>
              <a:t>.</a:t>
            </a:r>
          </a:p>
          <a:p>
            <a:endParaRPr lang="en-GB" sz="1100" dirty="0"/>
          </a:p>
          <a:p>
            <a:endParaRPr lang="en-GB" sz="900" b="1" dirty="0" smtClean="0"/>
          </a:p>
        </p:txBody>
      </p:sp>
    </p:spTree>
    <p:extLst>
      <p:ext uri="{BB962C8B-B14F-4D97-AF65-F5344CB8AC3E}">
        <p14:creationId xmlns:p14="http://schemas.microsoft.com/office/powerpoint/2010/main" val="1610418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2"/>
          <p:cNvSpPr>
            <a:spLocks noGrp="1"/>
          </p:cNvSpPr>
          <p:nvPr>
            <p:ph type="body" sz="quarter" idx="12"/>
          </p:nvPr>
        </p:nvSpPr>
        <p:spPr>
          <a:xfrm>
            <a:off x="3005060" y="297402"/>
            <a:ext cx="5596128" cy="999934"/>
          </a:xfrm>
        </p:spPr>
        <p:txBody>
          <a:bodyPr/>
          <a:lstStyle/>
          <a:p>
            <a:pPr algn="ctr"/>
            <a:r>
              <a:rPr lang="en-US" dirty="0" smtClean="0"/>
              <a:t>Checklists: Employee</a:t>
            </a:r>
            <a:endParaRPr lang="en-US" dirty="0"/>
          </a:p>
        </p:txBody>
      </p:sp>
      <p:graphicFrame>
        <p:nvGraphicFramePr>
          <p:cNvPr id="9" name="Diagram 8"/>
          <p:cNvGraphicFramePr/>
          <p:nvPr>
            <p:extLst>
              <p:ext uri="{D42A27DB-BD31-4B8C-83A1-F6EECF244321}">
                <p14:modId xmlns:p14="http://schemas.microsoft.com/office/powerpoint/2010/main" val="4086668450"/>
              </p:ext>
            </p:extLst>
          </p:nvPr>
        </p:nvGraphicFramePr>
        <p:xfrm>
          <a:off x="326570" y="763147"/>
          <a:ext cx="11457502" cy="5692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26761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17692"/>
            <a:ext cx="12192000" cy="4216539"/>
          </a:xfrm>
          <a:prstGeom prst="rect">
            <a:avLst/>
          </a:prstGeom>
          <a:noFill/>
        </p:spPr>
        <p:txBody>
          <a:bodyPr wrap="square" rtlCol="0">
            <a:spAutoFit/>
          </a:bodyPr>
          <a:lstStyle/>
          <a:p>
            <a:r>
              <a:rPr lang="en-GB" sz="2400" b="1" i="1" dirty="0" smtClean="0"/>
              <a:t>ADDITIONAL RESOURCES:</a:t>
            </a:r>
          </a:p>
          <a:p>
            <a:endParaRPr lang="en-GB" sz="1200" dirty="0"/>
          </a:p>
          <a:p>
            <a:r>
              <a:rPr lang="en-GB" sz="1200" dirty="0" smtClean="0"/>
              <a:t>Link to New and Expectant </a:t>
            </a:r>
            <a:r>
              <a:rPr lang="en-GB" sz="1200" dirty="0"/>
              <a:t>Mothers </a:t>
            </a:r>
            <a:r>
              <a:rPr lang="en-GB" sz="1200" dirty="0" smtClean="0"/>
              <a:t>Guidance (includes template risk assessment) - </a:t>
            </a:r>
            <a:r>
              <a:rPr lang="en-GB" sz="1200" dirty="0">
                <a:hlinkClick r:id="rId2"/>
              </a:rPr>
              <a:t>https://www.qub.ac.uk/directorates/HumanResources/RewardandEmployeeRelations/OccupationalHealth/NewandExpectantMothers</a:t>
            </a:r>
            <a:r>
              <a:rPr lang="en-GB" sz="1200" dirty="0" smtClean="0">
                <a:hlinkClick r:id="rId2"/>
              </a:rPr>
              <a:t>/</a:t>
            </a:r>
            <a:r>
              <a:rPr lang="en-GB" sz="1200" dirty="0" smtClean="0"/>
              <a:t> </a:t>
            </a:r>
          </a:p>
          <a:p>
            <a:r>
              <a:rPr lang="en-GB" sz="1200" dirty="0" smtClean="0"/>
              <a:t>Link to return to work meeting template - </a:t>
            </a:r>
          </a:p>
          <a:p>
            <a:r>
              <a:rPr lang="en-GB" sz="1200" dirty="0" smtClean="0"/>
              <a:t>Link to KIT record -</a:t>
            </a:r>
          </a:p>
          <a:p>
            <a:r>
              <a:rPr lang="en-GB" sz="1200" dirty="0" smtClean="0"/>
              <a:t>Link to maternity leave notification </a:t>
            </a:r>
            <a:r>
              <a:rPr lang="en-GB" sz="1200" dirty="0"/>
              <a:t>- </a:t>
            </a:r>
            <a:r>
              <a:rPr lang="en-GB" sz="1200" dirty="0">
                <a:hlinkClick r:id="rId3"/>
              </a:rPr>
              <a:t>https://www.qub.ac.uk/directorates/HumanResources/RewardandEmployeeRelations/EmployeeBenefits/Leave/MaternityandAdoptionLeave</a:t>
            </a:r>
            <a:r>
              <a:rPr lang="en-GB" sz="1200" dirty="0" smtClean="0">
                <a:hlinkClick r:id="rId3"/>
              </a:rPr>
              <a:t>/</a:t>
            </a:r>
            <a:r>
              <a:rPr lang="en-GB" sz="1200" dirty="0" smtClean="0"/>
              <a:t> </a:t>
            </a:r>
          </a:p>
          <a:p>
            <a:r>
              <a:rPr lang="en-GB" sz="1200" dirty="0" smtClean="0"/>
              <a:t>Link to maternity procedure </a:t>
            </a:r>
            <a:r>
              <a:rPr lang="en-GB" sz="1200" dirty="0"/>
              <a:t>- </a:t>
            </a:r>
            <a:r>
              <a:rPr lang="en-GB" sz="1200" dirty="0">
                <a:hlinkClick r:id="rId4"/>
              </a:rPr>
              <a:t>http://www.qub.ac.uk/directorates/HumanResources/RewardandEmployeeRelations/EmployeeBenefits/Leave/MaternityandAdoptionLeave</a:t>
            </a:r>
            <a:r>
              <a:rPr lang="en-GB" sz="1200" dirty="0" smtClean="0">
                <a:hlinkClick r:id="rId4"/>
              </a:rPr>
              <a:t>/</a:t>
            </a:r>
            <a:r>
              <a:rPr lang="en-GB" sz="1200" dirty="0" smtClean="0"/>
              <a:t> </a:t>
            </a:r>
          </a:p>
          <a:p>
            <a:r>
              <a:rPr lang="en-GB" sz="1200" dirty="0" smtClean="0"/>
              <a:t>Link to Flexible Working procedure </a:t>
            </a:r>
            <a:r>
              <a:rPr lang="en-GB" sz="1200" dirty="0"/>
              <a:t>- </a:t>
            </a:r>
            <a:r>
              <a:rPr lang="en-GB" sz="1200" dirty="0">
                <a:hlinkClick r:id="rId5"/>
              </a:rPr>
              <a:t>http://www.qub.ac.uk/directorates/HumanResources/DiversityandInclusionUnit/PoliciesandProcedures/WorkLifeBalancePoliciesApplicationForms</a:t>
            </a:r>
            <a:r>
              <a:rPr lang="en-GB" sz="1200" dirty="0" smtClean="0">
                <a:hlinkClick r:id="rId5"/>
              </a:rPr>
              <a:t>/</a:t>
            </a:r>
            <a:endParaRPr lang="en-GB" sz="1200" dirty="0" smtClean="0"/>
          </a:p>
          <a:p>
            <a:r>
              <a:rPr lang="en-GB" sz="1200" dirty="0" smtClean="0"/>
              <a:t>QUB </a:t>
            </a:r>
            <a:r>
              <a:rPr lang="en-GB" sz="1200" dirty="0"/>
              <a:t>Childcare Services -  </a:t>
            </a:r>
            <a:r>
              <a:rPr lang="en-GB" sz="1200" dirty="0">
                <a:hlinkClick r:id="rId6"/>
              </a:rPr>
              <a:t>http://www.qub.ac.uk/directorates/StudentPlus/ChildcareatQueens</a:t>
            </a:r>
            <a:r>
              <a:rPr lang="en-GB" sz="1200" dirty="0" smtClean="0">
                <a:hlinkClick r:id="rId6"/>
              </a:rPr>
              <a:t>/</a:t>
            </a:r>
            <a:r>
              <a:rPr lang="en-GB" sz="1200" dirty="0" smtClean="0"/>
              <a:t> </a:t>
            </a:r>
          </a:p>
          <a:p>
            <a:r>
              <a:rPr lang="en-GB" sz="1200" dirty="0" smtClean="0"/>
              <a:t>Maternity Fund </a:t>
            </a:r>
            <a:r>
              <a:rPr lang="en-GB" sz="1200" dirty="0"/>
              <a:t>Application - </a:t>
            </a:r>
            <a:r>
              <a:rPr lang="en-GB" sz="1200" dirty="0">
                <a:hlinkClick r:id="rId7"/>
              </a:rPr>
              <a:t>https://www.qub.ac.uk/directorates/HumanResources/RewardandEmployeeRelations/EmployeeBenefits/Leave/MaternityandAdoptionLeave/Maternity</a:t>
            </a:r>
            <a:r>
              <a:rPr lang="en-GB" sz="1200" dirty="0" smtClean="0">
                <a:hlinkClick r:id="rId7"/>
              </a:rPr>
              <a:t>/</a:t>
            </a:r>
            <a:r>
              <a:rPr lang="en-GB" sz="1200" dirty="0" smtClean="0"/>
              <a:t> </a:t>
            </a:r>
            <a:endParaRPr lang="en-GB" sz="1200" dirty="0"/>
          </a:p>
          <a:p>
            <a:r>
              <a:rPr lang="en-GB" sz="1200" dirty="0" smtClean="0"/>
              <a:t>Tax Free childcare - </a:t>
            </a:r>
            <a:r>
              <a:rPr lang="en-GB" sz="1200" dirty="0">
                <a:hlinkClick r:id="rId8"/>
              </a:rPr>
              <a:t>https://www.gov.uk/get-tax-free-childcare</a:t>
            </a:r>
            <a:r>
              <a:rPr lang="en-GB" sz="1200" dirty="0"/>
              <a:t> </a:t>
            </a:r>
            <a:r>
              <a:rPr lang="en-GB" sz="1200" dirty="0" smtClean="0"/>
              <a:t> </a:t>
            </a:r>
            <a:endParaRPr lang="en-GB" sz="1200" dirty="0"/>
          </a:p>
          <a:p>
            <a:endParaRPr lang="en-GB" sz="1200" dirty="0"/>
          </a:p>
          <a:p>
            <a:r>
              <a:rPr lang="en-GB" sz="2000" b="1" i="1" dirty="0" smtClean="0"/>
              <a:t>Support / Networking</a:t>
            </a:r>
          </a:p>
          <a:p>
            <a:endParaRPr lang="en-GB" sz="2000" b="1" i="1" dirty="0" smtClean="0"/>
          </a:p>
          <a:p>
            <a:r>
              <a:rPr lang="en-GB" sz="1200" dirty="0"/>
              <a:t>Wellbeing site - </a:t>
            </a:r>
            <a:r>
              <a:rPr lang="en-GB" sz="1200" dirty="0">
                <a:hlinkClick r:id="rId9"/>
              </a:rPr>
              <a:t>http://www.qub.ac.uk/sites/wellbeing/</a:t>
            </a:r>
            <a:r>
              <a:rPr lang="en-GB" sz="1200" dirty="0"/>
              <a:t> </a:t>
            </a:r>
          </a:p>
          <a:p>
            <a:r>
              <a:rPr lang="en-GB" sz="1200" dirty="0" smtClean="0"/>
              <a:t>Breastfeeding </a:t>
            </a:r>
            <a:r>
              <a:rPr lang="en-GB" sz="1200" dirty="0"/>
              <a:t>- </a:t>
            </a:r>
            <a:r>
              <a:rPr lang="en-GB" sz="1200" dirty="0">
                <a:hlinkClick r:id="rId10"/>
              </a:rPr>
              <a:t>https://</a:t>
            </a:r>
            <a:r>
              <a:rPr lang="en-GB" sz="1200" dirty="0" smtClean="0">
                <a:hlinkClick r:id="rId10"/>
              </a:rPr>
              <a:t>www.nidirect.gov.uk/articles/breastfeeding-and-going-back-work</a:t>
            </a:r>
            <a:r>
              <a:rPr lang="en-GB" sz="1200" dirty="0" smtClean="0"/>
              <a:t>  (Also contact Safety Services in QUB)</a:t>
            </a:r>
          </a:p>
          <a:p>
            <a:r>
              <a:rPr lang="en-GB" sz="1200" dirty="0" smtClean="0"/>
              <a:t>Employers for </a:t>
            </a:r>
            <a:r>
              <a:rPr lang="en-GB" sz="1200" dirty="0"/>
              <a:t>childcare - </a:t>
            </a:r>
            <a:r>
              <a:rPr lang="en-GB" sz="1200" dirty="0">
                <a:hlinkClick r:id="rId11"/>
              </a:rPr>
              <a:t>https://www.employersforchildcare.org</a:t>
            </a:r>
            <a:r>
              <a:rPr lang="en-GB" sz="1200" dirty="0" smtClean="0">
                <a:hlinkClick r:id="rId11"/>
              </a:rPr>
              <a:t>/</a:t>
            </a:r>
            <a:r>
              <a:rPr lang="en-GB" sz="1200" dirty="0" smtClean="0"/>
              <a:t> </a:t>
            </a:r>
          </a:p>
          <a:p>
            <a:endParaRPr lang="en-GB" sz="1200" dirty="0"/>
          </a:p>
          <a:p>
            <a:r>
              <a:rPr lang="en-GB" sz="1200" b="1" i="1" dirty="0" smtClean="0"/>
              <a:t>In instances where a pregnancy or birth does not go to plan for whatever reason, please reach out to us, we are here to help you and offer you any support we can.  You are not alone.</a:t>
            </a:r>
            <a:r>
              <a:rPr lang="en-GB" sz="1200" dirty="0" smtClean="0"/>
              <a:t> </a:t>
            </a:r>
          </a:p>
        </p:txBody>
      </p:sp>
    </p:spTree>
    <p:extLst>
      <p:ext uri="{BB962C8B-B14F-4D97-AF65-F5344CB8AC3E}">
        <p14:creationId xmlns:p14="http://schemas.microsoft.com/office/powerpoint/2010/main" val="3336686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716135087"/>
              </p:ext>
            </p:extLst>
          </p:nvPr>
        </p:nvGraphicFramePr>
        <p:xfrm>
          <a:off x="3224463" y="2660696"/>
          <a:ext cx="4448248"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Placeholder 2"/>
          <p:cNvSpPr>
            <a:spLocks noGrp="1"/>
          </p:cNvSpPr>
          <p:nvPr>
            <p:ph type="body" sz="quarter" idx="13"/>
          </p:nvPr>
        </p:nvSpPr>
        <p:spPr>
          <a:xfrm>
            <a:off x="639822" y="1184613"/>
            <a:ext cx="11312809" cy="4266462"/>
          </a:xfrm>
        </p:spPr>
        <p:txBody>
          <a:bodyPr/>
          <a:lstStyle/>
          <a:p>
            <a:pPr fontAlgn="base"/>
            <a:r>
              <a:rPr lang="en-GB" sz="1050" i="1" dirty="0"/>
              <a:t>At The University we are committed to fostering a culture that is underpinned by our core </a:t>
            </a:r>
            <a:r>
              <a:rPr lang="en-GB" sz="1050" i="1" dirty="0" smtClean="0"/>
              <a:t>values: Excellence, Respect, Ambition, Integrity and Connected.  We acknowledge that whilst pregnancy may be very exciting time for expectant mothers, it may also be time filled with apprehension for a number of reasons…. It is hoped this guidance will offer support for new/expectant mothers before, during and after maternity leave </a:t>
            </a:r>
          </a:p>
          <a:p>
            <a:pPr fontAlgn="base"/>
            <a:r>
              <a:rPr lang="en-GB" sz="1050" i="1" dirty="0" smtClean="0"/>
              <a:t>Staff should read this guidance in conjunction with the maternity leave procedure.  Answers </a:t>
            </a:r>
            <a:r>
              <a:rPr lang="en-GB" sz="1050" i="1" dirty="0"/>
              <a:t>to the most frequently asked </a:t>
            </a:r>
            <a:r>
              <a:rPr lang="en-GB" sz="1050" i="1" dirty="0" smtClean="0"/>
              <a:t>questions</a:t>
            </a:r>
            <a:r>
              <a:rPr lang="en-GB" sz="1050" i="1" dirty="0"/>
              <a:t> </a:t>
            </a:r>
            <a:r>
              <a:rPr lang="en-GB" sz="1050" i="1" dirty="0" smtClean="0"/>
              <a:t>are provided at the back of this guidance, together with a handy checklist.</a:t>
            </a:r>
          </a:p>
          <a:p>
            <a:pPr fontAlgn="base"/>
            <a:r>
              <a:rPr lang="en-GB" sz="1050" i="1" dirty="0" smtClean="0"/>
              <a:t>This guidance will cover three specific timeframes….</a:t>
            </a:r>
          </a:p>
          <a:p>
            <a:pPr fontAlgn="base"/>
            <a:endParaRPr lang="en-GB" sz="1050" i="1" dirty="0"/>
          </a:p>
          <a:p>
            <a:pPr fontAlgn="base"/>
            <a:endParaRPr lang="en-GB" sz="1050" i="1" dirty="0" smtClean="0"/>
          </a:p>
          <a:p>
            <a:pPr fontAlgn="base"/>
            <a:endParaRPr lang="en-GB" sz="1050" i="1" dirty="0"/>
          </a:p>
          <a:p>
            <a:pPr fontAlgn="base"/>
            <a:endParaRPr lang="en-GB" sz="1050" i="1" dirty="0" smtClean="0"/>
          </a:p>
          <a:p>
            <a:pPr fontAlgn="base"/>
            <a:endParaRPr lang="en-GB" sz="1050" i="1" dirty="0"/>
          </a:p>
          <a:p>
            <a:pPr fontAlgn="base"/>
            <a:endParaRPr lang="en-GB" sz="1050" i="1" dirty="0" smtClean="0"/>
          </a:p>
          <a:p>
            <a:pPr fontAlgn="base"/>
            <a:endParaRPr lang="en-GB" sz="1050" i="1" dirty="0" smtClean="0"/>
          </a:p>
          <a:p>
            <a:pPr fontAlgn="base"/>
            <a:r>
              <a:rPr lang="en-GB" sz="1050" i="1" dirty="0" smtClean="0"/>
              <a:t>						……The University wishes all expectant mothers a very happy and healthy pregnancy</a:t>
            </a:r>
            <a:r>
              <a:rPr lang="en-GB" sz="1050" i="1" dirty="0"/>
              <a:t>.</a:t>
            </a:r>
            <a:r>
              <a:rPr lang="en-GB" sz="1050" i="1" dirty="0" smtClean="0"/>
              <a:t> </a:t>
            </a:r>
            <a:endParaRPr lang="en-GB" sz="1600" i="1" dirty="0"/>
          </a:p>
          <a:p>
            <a:pPr fontAlgn="base"/>
            <a:endParaRPr lang="en-GB" sz="1600" i="1" dirty="0" smtClean="0"/>
          </a:p>
          <a:p>
            <a:pPr fontAlgn="base"/>
            <a:endParaRPr lang="en-GB" sz="1600" i="1" dirty="0"/>
          </a:p>
        </p:txBody>
      </p:sp>
    </p:spTree>
    <p:extLst>
      <p:ext uri="{BB962C8B-B14F-4D97-AF65-F5344CB8AC3E}">
        <p14:creationId xmlns:p14="http://schemas.microsoft.com/office/powerpoint/2010/main" val="812618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
            <a:ext cx="8181474" cy="685800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2"/>
          <p:cNvSpPr>
            <a:spLocks noGrp="1"/>
          </p:cNvSpPr>
          <p:nvPr>
            <p:ph type="body" sz="quarter" idx="12"/>
          </p:nvPr>
        </p:nvSpPr>
        <p:spPr>
          <a:xfrm>
            <a:off x="206995" y="280132"/>
            <a:ext cx="6228973" cy="999934"/>
          </a:xfrm>
        </p:spPr>
        <p:txBody>
          <a:bodyPr/>
          <a:lstStyle/>
          <a:p>
            <a:r>
              <a:rPr lang="en-US" sz="3600" dirty="0" smtClean="0"/>
              <a:t>BEFORE Maternity Leave</a:t>
            </a:r>
            <a:endParaRPr lang="en-US" sz="3600" dirty="0"/>
          </a:p>
        </p:txBody>
      </p:sp>
      <p:sp>
        <p:nvSpPr>
          <p:cNvPr id="6" name="Text Placeholder 3"/>
          <p:cNvSpPr>
            <a:spLocks noGrp="1"/>
          </p:cNvSpPr>
          <p:nvPr>
            <p:ph type="body" sz="quarter" idx="13"/>
          </p:nvPr>
        </p:nvSpPr>
        <p:spPr>
          <a:xfrm>
            <a:off x="488350" y="1825624"/>
            <a:ext cx="6098080" cy="3928907"/>
          </a:xfrm>
        </p:spPr>
        <p:txBody>
          <a:bodyPr/>
          <a:lstStyle/>
          <a:p>
            <a:r>
              <a:rPr lang="en-US" sz="1800" dirty="0" smtClean="0"/>
              <a:t>Here we will look at:</a:t>
            </a:r>
          </a:p>
          <a:p>
            <a:pPr marL="285750" indent="-285750">
              <a:buFont typeface="Arial" panose="020B0604020202020204" pitchFamily="34" charset="0"/>
              <a:buChar char="•"/>
            </a:pPr>
            <a:r>
              <a:rPr lang="en-US" sz="1800" dirty="0" smtClean="0"/>
              <a:t>A glossary of key terms used</a:t>
            </a:r>
          </a:p>
          <a:p>
            <a:pPr marL="285750" indent="-285750">
              <a:buFont typeface="Arial" panose="020B0604020202020204" pitchFamily="34" charset="0"/>
              <a:buChar char="•"/>
            </a:pPr>
            <a:r>
              <a:rPr lang="en-US" sz="1800" dirty="0" smtClean="0"/>
              <a:t>The Maternity Leave Procedure</a:t>
            </a:r>
          </a:p>
          <a:p>
            <a:pPr marL="285750" indent="-285750">
              <a:buFont typeface="Arial" panose="020B0604020202020204" pitchFamily="34" charset="0"/>
              <a:buChar char="•"/>
            </a:pPr>
            <a:r>
              <a:rPr lang="en-US" sz="1800" dirty="0" smtClean="0"/>
              <a:t>Notification requirements</a:t>
            </a:r>
          </a:p>
          <a:p>
            <a:pPr marL="285750" indent="-285750">
              <a:buFont typeface="Arial" panose="020B0604020202020204" pitchFamily="34" charset="0"/>
              <a:buChar char="•"/>
            </a:pPr>
            <a:r>
              <a:rPr lang="en-US" sz="1800" dirty="0"/>
              <a:t>Annual </a:t>
            </a:r>
            <a:r>
              <a:rPr lang="en-US" sz="1800" dirty="0" smtClean="0"/>
              <a:t>Leave</a:t>
            </a:r>
          </a:p>
          <a:p>
            <a:pPr marL="285750" indent="-285750">
              <a:buFont typeface="Arial" panose="020B0604020202020204" pitchFamily="34" charset="0"/>
              <a:buChar char="•"/>
            </a:pPr>
            <a:r>
              <a:rPr lang="en-US" sz="1800" dirty="0" smtClean="0"/>
              <a:t>Antenatal care</a:t>
            </a:r>
          </a:p>
          <a:p>
            <a:pPr marL="285750" indent="-285750">
              <a:buFont typeface="Arial" panose="020B0604020202020204" pitchFamily="34" charset="0"/>
              <a:buChar char="•"/>
            </a:pPr>
            <a:r>
              <a:rPr lang="en-US" sz="1800" dirty="0" smtClean="0"/>
              <a:t>Health and Wellbeing (Including Risk Assessments)</a:t>
            </a:r>
          </a:p>
          <a:p>
            <a:endParaRPr lang="en-US" sz="1800" dirty="0" smtClean="0"/>
          </a:p>
        </p:txBody>
      </p:sp>
      <p:pic>
        <p:nvPicPr>
          <p:cNvPr id="10" name="Picture Placeholder 9"/>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t="14694" b="14694"/>
          <a:stretch>
            <a:fillRect/>
          </a:stretch>
        </p:blipFill>
        <p:spPr>
          <a:xfrm>
            <a:off x="8181474" y="0"/>
            <a:ext cx="3993550" cy="6858000"/>
          </a:xfrm>
        </p:spPr>
      </p:pic>
    </p:spTree>
    <p:extLst>
      <p:ext uri="{BB962C8B-B14F-4D97-AF65-F5344CB8AC3E}">
        <p14:creationId xmlns:p14="http://schemas.microsoft.com/office/powerpoint/2010/main" val="93033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8181474" cy="87043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Placeholder 3"/>
          <p:cNvSpPr>
            <a:spLocks noGrp="1"/>
          </p:cNvSpPr>
          <p:nvPr>
            <p:ph type="body" sz="quarter" idx="13"/>
          </p:nvPr>
        </p:nvSpPr>
        <p:spPr>
          <a:xfrm>
            <a:off x="3686629" y="960015"/>
            <a:ext cx="4494846" cy="4654502"/>
          </a:xfrm>
        </p:spPr>
        <p:txBody>
          <a:bodyPr numCol="1"/>
          <a:lstStyle/>
          <a:p>
            <a:r>
              <a:rPr lang="en-US" sz="1200" b="1" dirty="0"/>
              <a:t>The Maternity </a:t>
            </a:r>
            <a:r>
              <a:rPr lang="en-US" sz="1200" b="1" dirty="0" smtClean="0"/>
              <a:t>Leave Procedure</a:t>
            </a:r>
            <a:endParaRPr lang="en-US" sz="1000" b="1" dirty="0" smtClean="0"/>
          </a:p>
          <a:p>
            <a:r>
              <a:rPr lang="en-US" sz="1000" dirty="0" smtClean="0"/>
              <a:t>The maternity leave procedure is accessible </a:t>
            </a:r>
            <a:r>
              <a:rPr lang="en-US" sz="1000" dirty="0" smtClean="0">
                <a:hlinkClick r:id="rId2"/>
              </a:rPr>
              <a:t>here</a:t>
            </a:r>
            <a:r>
              <a:rPr lang="en-US" sz="1000" dirty="0" smtClean="0"/>
              <a:t>. The Procedure details the relevant information relating to: Maternity Leave and Pay; Notice of Intention to Take Maternity Leave; Commencement of Maternity Leave; Annual Leave; Pension; Career Break; Return to Work and Other relevant information. </a:t>
            </a:r>
            <a:endParaRPr lang="en-US" sz="1000" dirty="0"/>
          </a:p>
          <a:p>
            <a:r>
              <a:rPr lang="en-US" sz="1000" dirty="0" smtClean="0"/>
              <a:t>Whilst this guidance provides additional support for staff regarding maternity, please </a:t>
            </a:r>
            <a:r>
              <a:rPr lang="en-US" sz="1000" dirty="0"/>
              <a:t>ensure you read </a:t>
            </a:r>
            <a:r>
              <a:rPr lang="en-US" sz="1000" dirty="0" smtClean="0"/>
              <a:t>the Procedure </a:t>
            </a:r>
            <a:r>
              <a:rPr lang="en-US" sz="1000" dirty="0"/>
              <a:t>and understand it, if you have questions relating to the procedure please check the frequently asked questions at the back of this </a:t>
            </a:r>
            <a:r>
              <a:rPr lang="en-US" sz="1000" dirty="0" smtClean="0"/>
              <a:t>guidance/speak </a:t>
            </a:r>
            <a:r>
              <a:rPr lang="en-US" sz="1000" dirty="0"/>
              <a:t>to your line manager or alternatively contact HR. </a:t>
            </a:r>
            <a:endParaRPr lang="en-US" sz="1000" dirty="0" smtClean="0"/>
          </a:p>
          <a:p>
            <a:endParaRPr lang="en-US" sz="1000" dirty="0" smtClean="0"/>
          </a:p>
          <a:p>
            <a:r>
              <a:rPr lang="en-US" sz="1000" dirty="0" smtClean="0"/>
              <a:t>Key points to note on the procedure are:</a:t>
            </a:r>
          </a:p>
          <a:p>
            <a:endParaRPr lang="en-US" sz="1000" dirty="0" smtClean="0"/>
          </a:p>
          <a:p>
            <a:pPr marL="628650" lvl="1" indent="-171450">
              <a:buFont typeface="Wingdings" panose="05000000000000000000" pitchFamily="2" charset="2"/>
              <a:buChar char="q"/>
            </a:pPr>
            <a:r>
              <a:rPr lang="en-GB" sz="1000" dirty="0"/>
              <a:t>A member of staff, whilst in paid employment, is entitled to take 52 weeks continuous maternity leave, provided </a:t>
            </a:r>
            <a:r>
              <a:rPr lang="en-GB" sz="1000" dirty="0" smtClean="0"/>
              <a:t>the </a:t>
            </a:r>
            <a:r>
              <a:rPr lang="en-GB" sz="1000" dirty="0"/>
              <a:t>contract covers the whole </a:t>
            </a:r>
            <a:r>
              <a:rPr lang="en-GB" sz="1000" dirty="0" smtClean="0"/>
              <a:t>period.  The 52 weeks continuous maternity leave comprises of 26 weeks OML and 26 weeks AML.</a:t>
            </a:r>
          </a:p>
          <a:p>
            <a:pPr marL="628650" lvl="1" indent="-171450">
              <a:buFont typeface="Wingdings" panose="05000000000000000000" pitchFamily="2" charset="2"/>
              <a:buChar char="q"/>
            </a:pPr>
            <a:endParaRPr lang="en-GB" sz="1000" dirty="0" smtClean="0"/>
          </a:p>
          <a:p>
            <a:pPr marL="628650" lvl="1" indent="-171450">
              <a:buFont typeface="Wingdings" panose="05000000000000000000" pitchFamily="2" charset="2"/>
              <a:buChar char="q"/>
            </a:pPr>
            <a:r>
              <a:rPr lang="en-GB" sz="1000" dirty="0"/>
              <a:t>All employees are entitled to Queen’s University Enhanced Maternity Entitlement, which is inclusive of Statutory Maternity Pay / Maternity Allowance, provided that they follow the correct notification procedure. </a:t>
            </a:r>
            <a:r>
              <a:rPr lang="en-GB" sz="1000" dirty="0" smtClean="0"/>
              <a:t> The EME is 18 weeks full pay (weeks 1 – 18 of their maternity leave).  Any additional time taken i.e. from weeks 19 onwards is payable as SMP/MA.</a:t>
            </a:r>
            <a:endParaRPr lang="en-GB" sz="1000" dirty="0"/>
          </a:p>
          <a:p>
            <a:pPr lvl="1"/>
            <a:endParaRPr lang="en-GB" sz="1100" dirty="0"/>
          </a:p>
        </p:txBody>
      </p:sp>
      <p:sp>
        <p:nvSpPr>
          <p:cNvPr id="2" name="Text Placeholder 1"/>
          <p:cNvSpPr>
            <a:spLocks noGrp="1"/>
          </p:cNvSpPr>
          <p:nvPr>
            <p:ph type="body" sz="quarter" idx="12"/>
          </p:nvPr>
        </p:nvSpPr>
        <p:spPr>
          <a:xfrm>
            <a:off x="150857" y="238120"/>
            <a:ext cx="6283393" cy="481263"/>
          </a:xfrm>
        </p:spPr>
        <p:txBody>
          <a:bodyPr/>
          <a:lstStyle/>
          <a:p>
            <a:r>
              <a:rPr lang="en-US" sz="1800" i="1" dirty="0"/>
              <a:t>BEFORE </a:t>
            </a:r>
            <a:r>
              <a:rPr lang="en-US" sz="1800" i="1" dirty="0" smtClean="0"/>
              <a:t>Maternity Leave continued..</a:t>
            </a:r>
            <a:endParaRPr lang="en-US" sz="1800" i="1" dirty="0"/>
          </a:p>
          <a:p>
            <a:endParaRPr lang="en-GB" sz="1800" i="1" dirty="0" smtClean="0"/>
          </a:p>
          <a:p>
            <a:endParaRPr lang="en-GB" sz="1800" i="1" dirty="0"/>
          </a:p>
        </p:txBody>
      </p:sp>
      <p:sp>
        <p:nvSpPr>
          <p:cNvPr id="9" name="Text Placeholder 2"/>
          <p:cNvSpPr txBox="1">
            <a:spLocks/>
          </p:cNvSpPr>
          <p:nvPr/>
        </p:nvSpPr>
        <p:spPr>
          <a:xfrm>
            <a:off x="1" y="870438"/>
            <a:ext cx="3686628" cy="5987562"/>
          </a:xfrm>
          <a:prstGeom prst="rect">
            <a:avLst/>
          </a:prstGeom>
          <a:solidFill>
            <a:schemeClr val="accent4">
              <a:lumMod val="40000"/>
              <a:lumOff val="60000"/>
            </a:schemeClr>
          </a:solidFill>
        </p:spPr>
        <p:txBody>
          <a:bodyPr numCol="1"/>
          <a:lstStyle>
            <a:lvl1pPr marL="0" indent="0" algn="l" defTabSz="914400" rtl="0" eaLnBrk="1" latinLnBrk="0" hangingPunct="1">
              <a:lnSpc>
                <a:spcPct val="100000"/>
              </a:lnSpc>
              <a:spcBef>
                <a:spcPts val="1000"/>
              </a:spcBef>
              <a:buFontTx/>
              <a:buNone/>
              <a:defRPr sz="2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100" b="1" dirty="0" smtClean="0"/>
              <a:t>A Glossary of Terms:</a:t>
            </a:r>
            <a:endParaRPr lang="en-US" sz="1100" b="1" dirty="0"/>
          </a:p>
          <a:p>
            <a:r>
              <a:rPr lang="en-GB" sz="900" b="1" dirty="0" smtClean="0"/>
              <a:t>Qualifying </a:t>
            </a:r>
            <a:r>
              <a:rPr lang="en-GB" sz="900" b="1" dirty="0"/>
              <a:t>Week </a:t>
            </a:r>
            <a:r>
              <a:rPr lang="en-GB" sz="900" dirty="0"/>
              <a:t>– the 15</a:t>
            </a:r>
            <a:r>
              <a:rPr lang="en-GB" sz="900" baseline="30000" dirty="0"/>
              <a:t>th</a:t>
            </a:r>
            <a:r>
              <a:rPr lang="en-GB" sz="900" dirty="0"/>
              <a:t> week before the Expected Week of Confinement (EWC – below); Employees must have at least 26 weeks service/Earnings over the Lower Earning </a:t>
            </a:r>
            <a:r>
              <a:rPr lang="en-GB" sz="900" dirty="0" smtClean="0"/>
              <a:t>Limit (LEL) </a:t>
            </a:r>
            <a:r>
              <a:rPr lang="en-GB" sz="900" dirty="0"/>
              <a:t>in the Qualifying Week to be entitled to SMP.</a:t>
            </a:r>
          </a:p>
          <a:p>
            <a:r>
              <a:rPr lang="en-GB" sz="900" b="1" dirty="0"/>
              <a:t>EWC </a:t>
            </a:r>
            <a:r>
              <a:rPr lang="en-GB" sz="900" dirty="0"/>
              <a:t>– Expected week of confinement (simply the week your baby is due, the week begins on a Sunday)</a:t>
            </a:r>
          </a:p>
          <a:p>
            <a:r>
              <a:rPr lang="en-GB" sz="900" b="1" dirty="0" smtClean="0"/>
              <a:t>MatB1</a:t>
            </a:r>
            <a:r>
              <a:rPr lang="en-GB" sz="900" dirty="0" smtClean="0"/>
              <a:t> </a:t>
            </a:r>
            <a:r>
              <a:rPr lang="en-GB" sz="900" dirty="0"/>
              <a:t>– A Maternity </a:t>
            </a:r>
            <a:r>
              <a:rPr lang="en-GB" sz="900" dirty="0" smtClean="0"/>
              <a:t>Certificate </a:t>
            </a:r>
            <a:r>
              <a:rPr lang="en-GB" sz="900" dirty="0"/>
              <a:t>(</a:t>
            </a:r>
            <a:r>
              <a:rPr lang="en-GB" sz="900" dirty="0" smtClean="0"/>
              <a:t>yellow in colour) </a:t>
            </a:r>
            <a:r>
              <a:rPr lang="en-GB" sz="900" dirty="0"/>
              <a:t>issued to you by either your </a:t>
            </a:r>
            <a:r>
              <a:rPr lang="en-GB" sz="900" dirty="0" smtClean="0"/>
              <a:t>GP </a:t>
            </a:r>
            <a:r>
              <a:rPr lang="en-GB" sz="900" dirty="0"/>
              <a:t>or </a:t>
            </a:r>
            <a:r>
              <a:rPr lang="en-GB" sz="900" dirty="0" smtClean="0"/>
              <a:t>midwife notifying the date your baby is due</a:t>
            </a:r>
            <a:endParaRPr lang="en-GB" sz="900" dirty="0"/>
          </a:p>
          <a:p>
            <a:r>
              <a:rPr lang="en-GB" sz="900" b="1" dirty="0"/>
              <a:t>OML </a:t>
            </a:r>
            <a:r>
              <a:rPr lang="en-GB" sz="900" dirty="0"/>
              <a:t>– Ordinary Maternity Leave (first 26 weeks of 52 </a:t>
            </a:r>
            <a:r>
              <a:rPr lang="en-GB" sz="900" dirty="0" smtClean="0"/>
              <a:t>weeks entitlement)</a:t>
            </a:r>
            <a:endParaRPr lang="en-GB" sz="900" dirty="0"/>
          </a:p>
          <a:p>
            <a:r>
              <a:rPr lang="en-GB" sz="900" b="1" dirty="0"/>
              <a:t>AML</a:t>
            </a:r>
            <a:r>
              <a:rPr lang="en-GB" sz="900" dirty="0"/>
              <a:t> – Additional Maternity Leave (second 26 weeks of 52 </a:t>
            </a:r>
            <a:r>
              <a:rPr lang="en-GB" sz="900" dirty="0" smtClean="0"/>
              <a:t>weeks entitlement)</a:t>
            </a:r>
            <a:endParaRPr lang="en-GB" sz="900" dirty="0"/>
          </a:p>
          <a:p>
            <a:r>
              <a:rPr lang="en-GB" sz="900" b="1" dirty="0" smtClean="0"/>
              <a:t>SMP</a:t>
            </a:r>
            <a:r>
              <a:rPr lang="en-GB" sz="900" dirty="0" smtClean="0"/>
              <a:t> </a:t>
            </a:r>
            <a:r>
              <a:rPr lang="en-GB" sz="900" dirty="0"/>
              <a:t>– Statutory Maternity Pay (90% of salary in the first 6 weeks of maternity leave (higher rate SMP) reduced to the statutory lower </a:t>
            </a:r>
            <a:r>
              <a:rPr lang="en-GB" sz="900" dirty="0" smtClean="0"/>
              <a:t>limit* </a:t>
            </a:r>
            <a:r>
              <a:rPr lang="en-GB" sz="900" dirty="0"/>
              <a:t>for the remaining 33 weeks of the full 39 weeks of statutory pay allowance</a:t>
            </a:r>
            <a:r>
              <a:rPr lang="en-GB" sz="900" dirty="0" smtClean="0"/>
              <a:t>).  Weeks 40 – 52 (i.e. 13 weeks) are unpaid.</a:t>
            </a:r>
            <a:endParaRPr lang="en-GB" sz="900" dirty="0"/>
          </a:p>
          <a:p>
            <a:r>
              <a:rPr lang="en-GB" sz="900" b="1" dirty="0"/>
              <a:t>MA</a:t>
            </a:r>
            <a:r>
              <a:rPr lang="en-GB" sz="900" dirty="0"/>
              <a:t> – Maternity Allowance (Employees with less than 26 weeks service in the Qualifying Week are not eligible for SMP, they may be able to apply to the Social Security Agency for MA which is paid directly to them) NB – the Employee is still entitled to QUB’s Enhanced Maternity </a:t>
            </a:r>
            <a:r>
              <a:rPr lang="en-GB" sz="900" dirty="0" smtClean="0"/>
              <a:t>Entitlement (EME)</a:t>
            </a:r>
          </a:p>
          <a:p>
            <a:r>
              <a:rPr lang="en-GB" sz="900" b="1" dirty="0" smtClean="0"/>
              <a:t>OMP – </a:t>
            </a:r>
            <a:r>
              <a:rPr lang="en-GB" sz="900" dirty="0" smtClean="0"/>
              <a:t>Occupational Maternity Pay (Employees are entitled to the first 18 weeks of their maternity leave to be paid at their full pay rate (inclusive of SMP/MA) provided they follow the correct notification procedure.</a:t>
            </a:r>
          </a:p>
          <a:p>
            <a:r>
              <a:rPr lang="en-GB" sz="900" b="1" dirty="0" smtClean="0"/>
              <a:t>KIT – </a:t>
            </a:r>
            <a:r>
              <a:rPr lang="en-GB" sz="900" dirty="0" smtClean="0"/>
              <a:t>Keeping In Touch Days (A member of staff is entitled to work for a period of up to 10 days during Maternity Leave without loss of SMP/MA.</a:t>
            </a:r>
          </a:p>
          <a:p>
            <a:r>
              <a:rPr lang="en-GB" sz="900" b="1" i="1" dirty="0" smtClean="0"/>
              <a:t>* Please see </a:t>
            </a:r>
            <a:r>
              <a:rPr lang="en-GB" sz="900" b="1" i="1" dirty="0" smtClean="0">
                <a:hlinkClick r:id="rId3"/>
              </a:rPr>
              <a:t>www.gov.uk</a:t>
            </a:r>
            <a:r>
              <a:rPr lang="en-GB" sz="900" b="1" i="1" dirty="0" smtClean="0"/>
              <a:t> to obtain the current rates of statutory maternity pay and what the LEL is where applicable.</a:t>
            </a:r>
            <a:endParaRPr lang="en-GB" sz="900" b="1" i="1" dirty="0"/>
          </a:p>
        </p:txBody>
      </p:sp>
      <p:pic>
        <p:nvPicPr>
          <p:cNvPr id="10" name="Picture Placeholder 9"/>
          <p:cNvPicPr>
            <a:picLocks noChangeAspect="1"/>
          </p:cNvPicPr>
          <p:nvPr/>
        </p:nvPicPr>
        <p:blipFill>
          <a:blip r:embed="rId4">
            <a:extLst>
              <a:ext uri="{28A0092B-C50C-407E-A947-70E740481C1C}">
                <a14:useLocalDpi xmlns:a14="http://schemas.microsoft.com/office/drawing/2010/main" val="0"/>
              </a:ext>
            </a:extLst>
          </a:blip>
          <a:srcRect t="14694" b="14694"/>
          <a:stretch>
            <a:fillRect/>
          </a:stretch>
        </p:blipFill>
        <p:spPr>
          <a:xfrm>
            <a:off x="8181474" y="0"/>
            <a:ext cx="3993550" cy="6858000"/>
          </a:xfrm>
          <a:prstGeom prst="rect">
            <a:avLst/>
          </a:prstGeom>
        </p:spPr>
      </p:pic>
    </p:spTree>
    <p:extLst>
      <p:ext uri="{BB962C8B-B14F-4D97-AF65-F5344CB8AC3E}">
        <p14:creationId xmlns:p14="http://schemas.microsoft.com/office/powerpoint/2010/main" val="2397029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1"/>
            <a:ext cx="8181474" cy="86164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2"/>
          <p:cNvSpPr>
            <a:spLocks noGrp="1"/>
          </p:cNvSpPr>
          <p:nvPr>
            <p:ph type="body" sz="quarter" idx="12"/>
          </p:nvPr>
        </p:nvSpPr>
        <p:spPr>
          <a:xfrm>
            <a:off x="206996" y="280132"/>
            <a:ext cx="5596128" cy="999934"/>
          </a:xfrm>
        </p:spPr>
        <p:txBody>
          <a:bodyPr/>
          <a:lstStyle/>
          <a:p>
            <a:r>
              <a:rPr lang="en-US" sz="1800" i="1" dirty="0"/>
              <a:t>BEFORE Maternity </a:t>
            </a:r>
            <a:r>
              <a:rPr lang="en-US" sz="1800" i="1" dirty="0" smtClean="0"/>
              <a:t>Leave continued…</a:t>
            </a:r>
            <a:endParaRPr lang="en-US" sz="1800" i="1" dirty="0"/>
          </a:p>
        </p:txBody>
      </p:sp>
      <p:sp>
        <p:nvSpPr>
          <p:cNvPr id="8" name="Text Placeholder 3"/>
          <p:cNvSpPr txBox="1">
            <a:spLocks/>
          </p:cNvSpPr>
          <p:nvPr/>
        </p:nvSpPr>
        <p:spPr>
          <a:xfrm>
            <a:off x="0" y="861647"/>
            <a:ext cx="8078873" cy="5025275"/>
          </a:xfrm>
          <a:prstGeom prst="rect">
            <a:avLst/>
          </a:prstGeom>
        </p:spPr>
        <p:txBody>
          <a:bodyPr numCol="2" spcCol="360000"/>
          <a:lstStyle>
            <a:lvl1pPr marL="0" indent="0" algn="l" defTabSz="914400" rtl="0" eaLnBrk="1" latinLnBrk="0" hangingPunct="1">
              <a:lnSpc>
                <a:spcPct val="100000"/>
              </a:lnSpc>
              <a:spcBef>
                <a:spcPts val="1000"/>
              </a:spcBef>
              <a:buFontTx/>
              <a:buNone/>
              <a:defRPr sz="2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fontAlgn="auto">
              <a:spcAft>
                <a:spcPts val="0"/>
              </a:spcAft>
            </a:pPr>
            <a:r>
              <a:rPr lang="en-US" sz="1000" b="1" dirty="0" smtClean="0"/>
              <a:t>Notification Requirements</a:t>
            </a:r>
          </a:p>
          <a:p>
            <a:pPr algn="just" fontAlgn="auto">
              <a:spcAft>
                <a:spcPts val="0"/>
              </a:spcAft>
            </a:pPr>
            <a:r>
              <a:rPr lang="en-GB" sz="1000" dirty="0" smtClean="0"/>
              <a:t>A </a:t>
            </a:r>
            <a:r>
              <a:rPr lang="en-GB" sz="1000" dirty="0"/>
              <a:t>member of staff must inform the University, </a:t>
            </a:r>
            <a:r>
              <a:rPr lang="en-GB" sz="1000" b="1" i="1" dirty="0"/>
              <a:t>no later than the end of the fifteenth week before </a:t>
            </a:r>
            <a:r>
              <a:rPr lang="en-GB" sz="1000" b="1" i="1" dirty="0" smtClean="0"/>
              <a:t>the </a:t>
            </a:r>
            <a:r>
              <a:rPr lang="en-GB" sz="1000" b="1" i="1" dirty="0"/>
              <a:t>expected week of childbirth</a:t>
            </a:r>
            <a:r>
              <a:rPr lang="en-GB" sz="1000" dirty="0"/>
              <a:t>, of the following</a:t>
            </a:r>
            <a:r>
              <a:rPr lang="en-GB" sz="1000" dirty="0" smtClean="0"/>
              <a:t>:</a:t>
            </a:r>
          </a:p>
          <a:p>
            <a:pPr algn="just" fontAlgn="auto">
              <a:spcAft>
                <a:spcPts val="0"/>
              </a:spcAft>
            </a:pPr>
            <a:endParaRPr lang="en-GB" sz="1000" dirty="0" smtClean="0"/>
          </a:p>
          <a:p>
            <a:pPr marL="628650" lvl="1" indent="-171450" algn="just">
              <a:buFont typeface="Wingdings" panose="05000000000000000000" pitchFamily="2" charset="2"/>
              <a:buChar char="q"/>
            </a:pPr>
            <a:r>
              <a:rPr lang="en-GB" sz="1000" dirty="0" smtClean="0"/>
              <a:t>that you are </a:t>
            </a:r>
            <a:r>
              <a:rPr lang="en-GB" sz="1000" dirty="0"/>
              <a:t>pregnant;</a:t>
            </a:r>
          </a:p>
          <a:p>
            <a:pPr marL="628650" lvl="1" indent="-171450" algn="just">
              <a:buFont typeface="Wingdings" panose="05000000000000000000" pitchFamily="2" charset="2"/>
              <a:buChar char="q"/>
            </a:pPr>
            <a:r>
              <a:rPr lang="en-GB" sz="1000" dirty="0"/>
              <a:t>the week </a:t>
            </a:r>
            <a:r>
              <a:rPr lang="en-GB" sz="1000" dirty="0" smtClean="0"/>
              <a:t>the baby </a:t>
            </a:r>
            <a:r>
              <a:rPr lang="en-GB" sz="1000" dirty="0"/>
              <a:t>is expected to be born (EWC); and </a:t>
            </a:r>
          </a:p>
          <a:p>
            <a:pPr marL="628650" lvl="1" indent="-171450" algn="just">
              <a:buFont typeface="Wingdings" panose="05000000000000000000" pitchFamily="2" charset="2"/>
              <a:buChar char="q"/>
            </a:pPr>
            <a:r>
              <a:rPr lang="en-GB" sz="1000" dirty="0"/>
              <a:t>when </a:t>
            </a:r>
            <a:r>
              <a:rPr lang="en-GB" sz="1000" dirty="0" smtClean="0"/>
              <a:t>you want the </a:t>
            </a:r>
            <a:r>
              <a:rPr lang="en-GB" sz="1000" dirty="0"/>
              <a:t>maternity leave to start</a:t>
            </a:r>
          </a:p>
          <a:p>
            <a:pPr algn="just"/>
            <a:endParaRPr lang="en-GB" sz="1000" b="1" i="1" dirty="0" smtClean="0"/>
          </a:p>
          <a:p>
            <a:pPr algn="just"/>
            <a:r>
              <a:rPr lang="en-GB" sz="1000" b="1" i="1" dirty="0" smtClean="0"/>
              <a:t>Informal Notification</a:t>
            </a:r>
          </a:p>
          <a:p>
            <a:pPr algn="just"/>
            <a:r>
              <a:rPr lang="en-GB" sz="1000" dirty="0" smtClean="0"/>
              <a:t>The formal notification timeline above means a notification at approximately 22-25 weeks pregnant, it is common to wait until the first trimester (i.e. after the 12 week scan) before telling anyone about your pregnancy, you are encouraged to informally advise your line manager as soon as you feel comfortable to do so to aid both a smooth departure for you as you go on maternity leave and the transition period in relation to the cover put in place by your Line Manager.  Please inform your Line Manager as a matter of urgency if you are experiencing difficulties or there are health and safety concerns related to the nature of your work, to allow the University the opportunity to address any work-related issues.</a:t>
            </a:r>
            <a:endParaRPr lang="en-GB" sz="1000" dirty="0"/>
          </a:p>
          <a:p>
            <a:pPr algn="just"/>
            <a:r>
              <a:rPr lang="en-GB" sz="1000" dirty="0" smtClean="0"/>
              <a:t>Any discussion surrounding your maternity should be held in confidence with your line manager.</a:t>
            </a:r>
            <a:endParaRPr lang="en-GB" sz="1000" b="1" i="1" dirty="0" smtClean="0"/>
          </a:p>
          <a:p>
            <a:pPr algn="just"/>
            <a:endParaRPr lang="en-GB" sz="1000" b="1" i="1" dirty="0"/>
          </a:p>
          <a:p>
            <a:pPr algn="just"/>
            <a:endParaRPr lang="en-GB" sz="1000" b="1" i="1" dirty="0" smtClean="0"/>
          </a:p>
          <a:p>
            <a:pPr algn="just"/>
            <a:endParaRPr lang="en-GB" sz="1000" b="1" i="1" dirty="0"/>
          </a:p>
          <a:p>
            <a:pPr algn="just"/>
            <a:r>
              <a:rPr lang="en-GB" sz="1000" b="1" i="1" dirty="0" smtClean="0"/>
              <a:t>Formal Notification</a:t>
            </a:r>
            <a:endParaRPr lang="en-GB" sz="1000" b="1" i="1" dirty="0"/>
          </a:p>
          <a:p>
            <a:pPr algn="just"/>
            <a:r>
              <a:rPr lang="en-GB" sz="1000" dirty="0" smtClean="0"/>
              <a:t>You must complete a Maternity Leave Notification form to provide formal notification of: </a:t>
            </a:r>
          </a:p>
          <a:p>
            <a:pPr marL="628650" lvl="1" indent="-171450" algn="just">
              <a:buFont typeface="Wingdings" panose="05000000000000000000" pitchFamily="2" charset="2"/>
              <a:buChar char="q"/>
            </a:pPr>
            <a:r>
              <a:rPr lang="en-GB" sz="1000" dirty="0" smtClean="0"/>
              <a:t>when you want your maternity leave to commence </a:t>
            </a:r>
            <a:r>
              <a:rPr lang="en-GB" sz="1000" i="1" dirty="0" smtClean="0"/>
              <a:t>(this can be any date after the 11</a:t>
            </a:r>
            <a:r>
              <a:rPr lang="en-GB" sz="1000" i="1" baseline="30000" dirty="0" smtClean="0"/>
              <a:t>th</a:t>
            </a:r>
            <a:r>
              <a:rPr lang="en-GB" sz="1000" i="1" dirty="0" smtClean="0"/>
              <a:t> week before your EWC);</a:t>
            </a:r>
            <a:r>
              <a:rPr lang="en-GB" sz="1000" dirty="0" smtClean="0"/>
              <a:t> and </a:t>
            </a:r>
          </a:p>
          <a:p>
            <a:pPr marL="628650" lvl="1" indent="-171450" algn="just">
              <a:buFont typeface="Wingdings" panose="05000000000000000000" pitchFamily="2" charset="2"/>
              <a:buChar char="q"/>
            </a:pPr>
            <a:r>
              <a:rPr lang="en-GB" sz="1000" dirty="0" smtClean="0"/>
              <a:t>the duration of your maternity leave </a:t>
            </a:r>
            <a:r>
              <a:rPr lang="en-GB" sz="1000" i="1" dirty="0" smtClean="0"/>
              <a:t>(minimum 2 weeks; maximum 52 weeks) </a:t>
            </a:r>
          </a:p>
          <a:p>
            <a:pPr algn="just"/>
            <a:r>
              <a:rPr lang="en-GB" sz="1000" dirty="0" smtClean="0"/>
              <a:t>You </a:t>
            </a:r>
            <a:r>
              <a:rPr lang="en-GB" sz="1000" dirty="0"/>
              <a:t>must also attach your original MatB1 form at the same time or as soon as possible thereafter as paid maternity leave can only be authorised when a MatB1 Form has been received by HR.</a:t>
            </a:r>
          </a:p>
          <a:p>
            <a:pPr algn="just"/>
            <a:r>
              <a:rPr lang="en-GB" sz="1000" dirty="0"/>
              <a:t>Prior to submitting your Maternity Leave Notification form you may consider it useful to arrange an informal meeting with your line manager to discuss the form and answer any questions you might have.  Your manager will be </a:t>
            </a:r>
            <a:r>
              <a:rPr lang="en-GB" sz="1000" dirty="0" smtClean="0"/>
              <a:t>required to approve any holiday entitlement you choose to add to the end of your maternity leave period. HR </a:t>
            </a:r>
            <a:r>
              <a:rPr lang="en-GB" sz="1000" dirty="0"/>
              <a:t>will confirm the maternity leave arrangements in writing, </a:t>
            </a:r>
            <a:r>
              <a:rPr lang="en-GB" sz="1000" dirty="0" smtClean="0"/>
              <a:t>including return to work date.  You must </a:t>
            </a:r>
            <a:r>
              <a:rPr lang="en-GB" sz="1000" dirty="0"/>
              <a:t>inform </a:t>
            </a:r>
            <a:r>
              <a:rPr lang="en-GB" sz="1000" dirty="0" smtClean="0"/>
              <a:t>your Line Manager </a:t>
            </a:r>
            <a:r>
              <a:rPr lang="en-GB" sz="1000" dirty="0"/>
              <a:t>of </a:t>
            </a:r>
            <a:r>
              <a:rPr lang="en-GB" sz="1000" dirty="0" smtClean="0"/>
              <a:t>your </a:t>
            </a:r>
            <a:r>
              <a:rPr lang="en-GB" sz="1000" dirty="0"/>
              <a:t>maternity leave arrangements. </a:t>
            </a:r>
          </a:p>
          <a:p>
            <a:pPr algn="just"/>
            <a:r>
              <a:rPr lang="en-GB" sz="1000" dirty="0" smtClean="0"/>
              <a:t>If, as can often occur, you decide to change the date you wish to commence your maternity leave you must inform your line manager and HR in writing providing 28 days notice (where reasonably practical to do so).</a:t>
            </a:r>
          </a:p>
          <a:p>
            <a:pPr algn="just"/>
            <a:r>
              <a:rPr lang="en-GB" sz="1000" dirty="0" smtClean="0"/>
              <a:t>The notification form is at most an </a:t>
            </a:r>
            <a:r>
              <a:rPr lang="en-GB" sz="1000" i="1" dirty="0" smtClean="0"/>
              <a:t>intended</a:t>
            </a:r>
            <a:r>
              <a:rPr lang="en-GB" sz="1000" dirty="0" smtClean="0"/>
              <a:t> return to work date – the impact of the arrival of a new baby can be unpredictable, although </a:t>
            </a:r>
            <a:r>
              <a:rPr lang="en-GB" sz="1000" dirty="0"/>
              <a:t>entitlement is </a:t>
            </a:r>
            <a:r>
              <a:rPr lang="en-GB" sz="1000" dirty="0" smtClean="0"/>
              <a:t>up to </a:t>
            </a:r>
            <a:r>
              <a:rPr lang="en-GB" sz="1000" dirty="0"/>
              <a:t>52 weeks leave</a:t>
            </a:r>
            <a:r>
              <a:rPr lang="en-GB" sz="1000" dirty="0" smtClean="0"/>
              <a:t>, </a:t>
            </a:r>
            <a:r>
              <a:rPr lang="en-GB" sz="1000" dirty="0"/>
              <a:t>8 weeks notice must be given to the University of </a:t>
            </a:r>
            <a:r>
              <a:rPr lang="en-GB" sz="1000" dirty="0" smtClean="0"/>
              <a:t>the </a:t>
            </a:r>
            <a:r>
              <a:rPr lang="en-GB" sz="1000" dirty="0"/>
              <a:t>return to work date if the return date is altered</a:t>
            </a:r>
            <a:r>
              <a:rPr lang="en-GB" sz="1000" dirty="0" smtClean="0"/>
              <a:t>.</a:t>
            </a:r>
          </a:p>
        </p:txBody>
      </p:sp>
      <p:sp>
        <p:nvSpPr>
          <p:cNvPr id="6" name="Text Placeholder 3"/>
          <p:cNvSpPr txBox="1">
            <a:spLocks/>
          </p:cNvSpPr>
          <p:nvPr/>
        </p:nvSpPr>
        <p:spPr>
          <a:xfrm>
            <a:off x="-60456" y="6073958"/>
            <a:ext cx="8078873" cy="612119"/>
          </a:xfrm>
          <a:prstGeom prst="rect">
            <a:avLst/>
          </a:prstGeom>
        </p:spPr>
        <p:txBody>
          <a:bodyPr numCol="1" spcCol="360000"/>
          <a:lstStyle>
            <a:lvl1pPr marL="0" indent="0" algn="l" defTabSz="914400" rtl="0" eaLnBrk="1" latinLnBrk="0" hangingPunct="1">
              <a:lnSpc>
                <a:spcPct val="100000"/>
              </a:lnSpc>
              <a:spcBef>
                <a:spcPts val="1000"/>
              </a:spcBef>
              <a:buFontTx/>
              <a:buNone/>
              <a:defRPr sz="2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GB" sz="1000" i="1" dirty="0" smtClean="0"/>
              <a:t>Before </a:t>
            </a:r>
            <a:r>
              <a:rPr lang="en-GB" sz="1000" i="1" dirty="0"/>
              <a:t>you go on your maternity leave you should </a:t>
            </a:r>
            <a:r>
              <a:rPr lang="en-GB" sz="1000" i="1" dirty="0" smtClean="0"/>
              <a:t>also discuss </a:t>
            </a:r>
            <a:r>
              <a:rPr lang="en-GB" sz="1000" i="1" dirty="0"/>
              <a:t>with your line manager how you want to keep in touch – things to consider would be frequency of contact, updates you would like to be informed about, who would initiate the routine contact and how (e.g. a phone call or email).  It is what works best for you and your manager</a:t>
            </a:r>
            <a:r>
              <a:rPr lang="en-GB" sz="1000" i="1" dirty="0" smtClean="0"/>
              <a:t>.</a:t>
            </a:r>
            <a:endParaRPr lang="en-GB" sz="1000" i="1" dirty="0"/>
          </a:p>
        </p:txBody>
      </p:sp>
      <p:pic>
        <p:nvPicPr>
          <p:cNvPr id="9" name="Picture Placeholder 9"/>
          <p:cNvPicPr>
            <a:picLocks noChangeAspect="1"/>
          </p:cNvPicPr>
          <p:nvPr/>
        </p:nvPicPr>
        <p:blipFill>
          <a:blip r:embed="rId3">
            <a:extLst>
              <a:ext uri="{28A0092B-C50C-407E-A947-70E740481C1C}">
                <a14:useLocalDpi xmlns:a14="http://schemas.microsoft.com/office/drawing/2010/main" val="0"/>
              </a:ext>
            </a:extLst>
          </a:blip>
          <a:srcRect t="14694" b="14694"/>
          <a:stretch>
            <a:fillRect/>
          </a:stretch>
        </p:blipFill>
        <p:spPr>
          <a:xfrm>
            <a:off x="8181474" y="0"/>
            <a:ext cx="3993550" cy="6858000"/>
          </a:xfrm>
          <a:prstGeom prst="rect">
            <a:avLst/>
          </a:prstGeom>
        </p:spPr>
      </p:pic>
    </p:spTree>
    <p:extLst>
      <p:ext uri="{BB962C8B-B14F-4D97-AF65-F5344CB8AC3E}">
        <p14:creationId xmlns:p14="http://schemas.microsoft.com/office/powerpoint/2010/main" val="874328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0"/>
            <a:ext cx="8181474" cy="92963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2"/>
          <p:cNvSpPr>
            <a:spLocks noGrp="1"/>
          </p:cNvSpPr>
          <p:nvPr>
            <p:ph type="body" sz="quarter" idx="12"/>
          </p:nvPr>
        </p:nvSpPr>
        <p:spPr>
          <a:xfrm>
            <a:off x="206996" y="280132"/>
            <a:ext cx="5596128" cy="999934"/>
          </a:xfrm>
        </p:spPr>
        <p:txBody>
          <a:bodyPr/>
          <a:lstStyle/>
          <a:p>
            <a:r>
              <a:rPr lang="en-US" sz="1800" i="1" dirty="0"/>
              <a:t>BEFORE Maternity </a:t>
            </a:r>
            <a:r>
              <a:rPr lang="en-US" sz="1800" i="1" dirty="0" smtClean="0"/>
              <a:t>Leave continued…</a:t>
            </a:r>
            <a:endParaRPr lang="en-US" sz="1800" i="1" dirty="0"/>
          </a:p>
        </p:txBody>
      </p:sp>
      <p:sp>
        <p:nvSpPr>
          <p:cNvPr id="8" name="Text Placeholder 3"/>
          <p:cNvSpPr txBox="1">
            <a:spLocks/>
          </p:cNvSpPr>
          <p:nvPr/>
        </p:nvSpPr>
        <p:spPr>
          <a:xfrm>
            <a:off x="62405" y="626529"/>
            <a:ext cx="8016470" cy="6215024"/>
          </a:xfrm>
          <a:prstGeom prst="rect">
            <a:avLst/>
          </a:prstGeom>
        </p:spPr>
        <p:txBody>
          <a:bodyPr numCol="1" spcCol="360000"/>
          <a:lstStyle>
            <a:lvl1pPr marL="0" indent="0" algn="l" defTabSz="914400" rtl="0" eaLnBrk="1" latinLnBrk="0" hangingPunct="1">
              <a:lnSpc>
                <a:spcPct val="100000"/>
              </a:lnSpc>
              <a:spcBef>
                <a:spcPts val="1000"/>
              </a:spcBef>
              <a:buFontTx/>
              <a:buNone/>
              <a:defRPr sz="2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fontAlgn="auto">
              <a:spcAft>
                <a:spcPts val="0"/>
              </a:spcAft>
            </a:pPr>
            <a:endParaRPr lang="en-US" sz="1200" b="1" dirty="0" smtClean="0"/>
          </a:p>
          <a:p>
            <a:pPr algn="just" fontAlgn="auto">
              <a:spcAft>
                <a:spcPts val="0"/>
              </a:spcAft>
            </a:pPr>
            <a:r>
              <a:rPr lang="en-US" sz="1200" b="1" dirty="0" smtClean="0"/>
              <a:t>Annual Leave</a:t>
            </a:r>
          </a:p>
          <a:p>
            <a:r>
              <a:rPr lang="en-GB" sz="1000" dirty="0" smtClean="0"/>
              <a:t>A </a:t>
            </a:r>
            <a:r>
              <a:rPr lang="en-GB" sz="1000" dirty="0"/>
              <a:t>member of staff is expected, where possible, to take </a:t>
            </a:r>
            <a:r>
              <a:rPr lang="en-GB" sz="1000" dirty="0" smtClean="0"/>
              <a:t>their </a:t>
            </a:r>
            <a:r>
              <a:rPr lang="en-GB" sz="1000" dirty="0"/>
              <a:t>full annual leave entitlement in a particular leave year.  However, should this not be possible due to maternity leave arrangements or exceptional circumstances, </a:t>
            </a:r>
            <a:r>
              <a:rPr lang="en-GB" sz="1000" dirty="0" smtClean="0"/>
              <a:t>you </a:t>
            </a:r>
            <a:r>
              <a:rPr lang="en-GB" sz="1000" dirty="0"/>
              <a:t>will be able to carry over up to the full complement of leave (42 days) to the next leave year, the scheduling of which must be taken by agreement with </a:t>
            </a:r>
            <a:r>
              <a:rPr lang="en-GB" sz="1000" dirty="0" smtClean="0"/>
              <a:t>your Line Manager.</a:t>
            </a:r>
            <a:r>
              <a:rPr lang="en-GB" sz="1000" dirty="0"/>
              <a:t>	</a:t>
            </a:r>
          </a:p>
          <a:p>
            <a:r>
              <a:rPr lang="en-GB" sz="1000" dirty="0" smtClean="0"/>
              <a:t>Annual </a:t>
            </a:r>
            <a:r>
              <a:rPr lang="en-GB" sz="1000" dirty="0"/>
              <a:t>leave may be taken at the end of OML, (where AML is not taken) or at the end of AML, by agreement with </a:t>
            </a:r>
            <a:r>
              <a:rPr lang="en-GB" sz="1000" dirty="0" smtClean="0"/>
              <a:t>your Line Manager, </a:t>
            </a:r>
            <a:r>
              <a:rPr lang="en-GB" sz="1000" dirty="0"/>
              <a:t>details of which should be confirmed in writing on the Maternity Leave Notification Form.</a:t>
            </a:r>
          </a:p>
          <a:p>
            <a:pPr algn="just" fontAlgn="auto">
              <a:spcAft>
                <a:spcPts val="0"/>
              </a:spcAft>
            </a:pPr>
            <a:endParaRPr lang="en-US" sz="1200" b="1" dirty="0" smtClean="0"/>
          </a:p>
          <a:p>
            <a:pPr algn="just" fontAlgn="auto">
              <a:spcAft>
                <a:spcPts val="0"/>
              </a:spcAft>
            </a:pPr>
            <a:r>
              <a:rPr lang="en-US" sz="1200" b="1" dirty="0" smtClean="0"/>
              <a:t>Antenatal Care</a:t>
            </a:r>
          </a:p>
          <a:p>
            <a:r>
              <a:rPr lang="en-GB" sz="1050" dirty="0" smtClean="0"/>
              <a:t>All pregnant employees are entitled to take reasonable paid time off as required for antenatal </a:t>
            </a:r>
            <a:r>
              <a:rPr lang="en-GB" sz="1050" dirty="0"/>
              <a:t>care appointments, made on the advice of a registered medical practitioner, a registered midwife or a registered midwife/ health visitor</a:t>
            </a:r>
            <a:r>
              <a:rPr lang="en-GB" sz="1050" dirty="0" smtClean="0"/>
              <a:t>.  It is essential that expectant mothers provide reasonable notification to their Line Manager of any future appointments, ensuring they are aware of the absence itself and the anticipated duration.  </a:t>
            </a:r>
          </a:p>
          <a:p>
            <a:r>
              <a:rPr lang="en-GB" sz="1050" i="1" dirty="0" smtClean="0"/>
              <a:t>Open communication with your Line Manager is encouraged throughout your pregnancy to enable you to receive any necessary support and to allow for </a:t>
            </a:r>
            <a:r>
              <a:rPr lang="en-GB" sz="1050" i="1" dirty="0"/>
              <a:t>the effective planning of your </a:t>
            </a:r>
            <a:r>
              <a:rPr lang="en-GB" sz="1050" i="1" dirty="0" smtClean="0"/>
              <a:t>workload.</a:t>
            </a:r>
          </a:p>
          <a:p>
            <a:endParaRPr lang="en-GB" sz="1050" i="1" dirty="0"/>
          </a:p>
          <a:p>
            <a:endParaRPr lang="en-GB" sz="1050" i="1" dirty="0" smtClean="0"/>
          </a:p>
        </p:txBody>
      </p:sp>
      <p:pic>
        <p:nvPicPr>
          <p:cNvPr id="9" name="Picture Placeholder 9"/>
          <p:cNvPicPr>
            <a:picLocks noChangeAspect="1"/>
          </p:cNvPicPr>
          <p:nvPr/>
        </p:nvPicPr>
        <p:blipFill>
          <a:blip r:embed="rId2">
            <a:extLst>
              <a:ext uri="{28A0092B-C50C-407E-A947-70E740481C1C}">
                <a14:useLocalDpi xmlns:a14="http://schemas.microsoft.com/office/drawing/2010/main" val="0"/>
              </a:ext>
            </a:extLst>
          </a:blip>
          <a:srcRect t="14694" b="14694"/>
          <a:stretch>
            <a:fillRect/>
          </a:stretch>
        </p:blipFill>
        <p:spPr>
          <a:xfrm>
            <a:off x="8181474" y="0"/>
            <a:ext cx="3993550" cy="6858000"/>
          </a:xfrm>
          <a:prstGeom prst="rect">
            <a:avLst/>
          </a:prstGeom>
        </p:spPr>
      </p:pic>
    </p:spTree>
    <p:extLst>
      <p:ext uri="{BB962C8B-B14F-4D97-AF65-F5344CB8AC3E}">
        <p14:creationId xmlns:p14="http://schemas.microsoft.com/office/powerpoint/2010/main" val="15643772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0" y="0"/>
            <a:ext cx="8181474" cy="79344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2"/>
          <p:cNvSpPr>
            <a:spLocks noGrp="1"/>
          </p:cNvSpPr>
          <p:nvPr>
            <p:ph type="body" sz="quarter" idx="12"/>
          </p:nvPr>
        </p:nvSpPr>
        <p:spPr>
          <a:xfrm>
            <a:off x="206996" y="280132"/>
            <a:ext cx="5596128" cy="999934"/>
          </a:xfrm>
        </p:spPr>
        <p:txBody>
          <a:bodyPr/>
          <a:lstStyle/>
          <a:p>
            <a:r>
              <a:rPr lang="en-US" sz="1800" i="1" dirty="0"/>
              <a:t>BEFORE Maternity </a:t>
            </a:r>
            <a:r>
              <a:rPr lang="en-US" sz="1800" i="1" dirty="0" smtClean="0"/>
              <a:t>Leave continued…</a:t>
            </a:r>
            <a:endParaRPr lang="en-US" sz="1800" i="1" dirty="0"/>
          </a:p>
        </p:txBody>
      </p:sp>
      <p:sp>
        <p:nvSpPr>
          <p:cNvPr id="8" name="Text Placeholder 3"/>
          <p:cNvSpPr txBox="1">
            <a:spLocks/>
          </p:cNvSpPr>
          <p:nvPr/>
        </p:nvSpPr>
        <p:spPr>
          <a:xfrm>
            <a:off x="0" y="780099"/>
            <a:ext cx="8016470" cy="6064559"/>
          </a:xfrm>
          <a:prstGeom prst="rect">
            <a:avLst/>
          </a:prstGeom>
        </p:spPr>
        <p:txBody>
          <a:bodyPr numCol="2" spcCol="360000"/>
          <a:lstStyle>
            <a:lvl1pPr marL="0" indent="0" algn="l" defTabSz="914400" rtl="0" eaLnBrk="1" latinLnBrk="0" hangingPunct="1">
              <a:lnSpc>
                <a:spcPct val="100000"/>
              </a:lnSpc>
              <a:spcBef>
                <a:spcPts val="1000"/>
              </a:spcBef>
              <a:buFontTx/>
              <a:buNone/>
              <a:defRPr sz="2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100" b="1" dirty="0"/>
              <a:t>Health and Wellbeing </a:t>
            </a:r>
          </a:p>
          <a:p>
            <a:pPr algn="just"/>
            <a:r>
              <a:rPr lang="en-US" sz="1000" dirty="0"/>
              <a:t>Sickness during pregnancy is often </a:t>
            </a:r>
            <a:r>
              <a:rPr lang="en-US" sz="1000" dirty="0" smtClean="0"/>
              <a:t>common.  </a:t>
            </a:r>
            <a:r>
              <a:rPr lang="en-US" sz="1000" dirty="0"/>
              <a:t>If you are ill and unfit to attend work, it is essential that you notify </a:t>
            </a:r>
            <a:r>
              <a:rPr lang="en-US" sz="1000" dirty="0" smtClean="0"/>
              <a:t>your manager of your </a:t>
            </a:r>
            <a:r>
              <a:rPr lang="en-US" sz="1000" dirty="0"/>
              <a:t>absence in accordance with the University’s sickness absence </a:t>
            </a:r>
            <a:r>
              <a:rPr lang="en-US" sz="1000" dirty="0" smtClean="0"/>
              <a:t>procedure as normal.  </a:t>
            </a:r>
            <a:r>
              <a:rPr lang="en-US" sz="1000" dirty="0"/>
              <a:t>It is also important that you advise your Line Manager if your illness is pregnancy related to ensure it is recorded as such.  Pregnancy related illness does not count towards your </a:t>
            </a:r>
            <a:r>
              <a:rPr lang="en-US" sz="1000" dirty="0" smtClean="0"/>
              <a:t>absence threshold; </a:t>
            </a:r>
            <a:r>
              <a:rPr lang="en-US" sz="1000" dirty="0"/>
              <a:t>as such it is important that you identify the appropriate reason for your absence in your notification of the absence to your Line Manager, during your return to work interview and that your GP records this on your sick notes where applicable.</a:t>
            </a:r>
          </a:p>
          <a:p>
            <a:pPr algn="just"/>
            <a:r>
              <a:rPr lang="en-GB" sz="1000" dirty="0" smtClean="0"/>
              <a:t>Please </a:t>
            </a:r>
            <a:r>
              <a:rPr lang="en-GB" sz="1000" dirty="0"/>
              <a:t>note - during the four weeks before the start of the EWC, if you are absent from work for a pregnancy related illness, your maternity leave will start automatically, regardless of what your maternity notification requested initially.</a:t>
            </a:r>
          </a:p>
          <a:p>
            <a:pPr algn="just"/>
            <a:r>
              <a:rPr lang="en-GB" sz="1100" b="1" dirty="0" smtClean="0"/>
              <a:t>Risk </a:t>
            </a:r>
            <a:r>
              <a:rPr lang="en-GB" sz="1100" b="1" dirty="0"/>
              <a:t>Assessments</a:t>
            </a:r>
          </a:p>
          <a:p>
            <a:pPr algn="just"/>
            <a:r>
              <a:rPr lang="en-GB" sz="1000" dirty="0"/>
              <a:t>In order to undertake the necessary risk assessment it is essential that you inform your Line Manager as early as possible that you are pregnant, have given birth in the previous six months or are breastfeeding.</a:t>
            </a:r>
          </a:p>
          <a:p>
            <a:pPr algn="just"/>
            <a:r>
              <a:rPr lang="en-GB" sz="1000" dirty="0" smtClean="0"/>
              <a:t>The </a:t>
            </a:r>
            <a:r>
              <a:rPr lang="en-GB" sz="1000" dirty="0"/>
              <a:t>first three months of pregnancy is a critical time for the development of your baby and certain high risk working environments have been identified as presenting potential risks to new or expectant mothers. These include work with teratogens, mutagens, carcinogens, cytotoxic drugs, steroids, certain biological agents, ionising radiation, electromagnetic fields and chemicals contra indicated for pregnancy and / or breastfeeding. Further information can be found in the University Guidance for New and Expectant Mothers, which also includes a template for undertaking the risk assessment.</a:t>
            </a:r>
          </a:p>
          <a:p>
            <a:pPr algn="just"/>
            <a:r>
              <a:rPr lang="en-GB" sz="1000" dirty="0" smtClean="0"/>
              <a:t>When </a:t>
            </a:r>
            <a:r>
              <a:rPr lang="en-GB" sz="1000" dirty="0"/>
              <a:t>you have advised your Line Manager that you are pregnant or breastfeeding, a specific individual risk assessment must be made of the work you are carrying out to ensure that you are not placed at risk during and immediately after </a:t>
            </a:r>
            <a:r>
              <a:rPr lang="en-GB" sz="1000" dirty="0" smtClean="0"/>
              <a:t>your </a:t>
            </a:r>
            <a:r>
              <a:rPr lang="en-GB" sz="1000" dirty="0"/>
              <a:t>pregnancy. Particular attention should be paid to the actual tasks that you have to perform during your work to ensure that any risks associated with these are adequately controlled. Individual factors should be taken into account such as advice provided by your GP, Midwife or other Health Professionals.</a:t>
            </a:r>
          </a:p>
          <a:p>
            <a:pPr algn="just"/>
            <a:r>
              <a:rPr lang="en-GB" sz="1000" dirty="0" smtClean="0"/>
              <a:t>This </a:t>
            </a:r>
            <a:r>
              <a:rPr lang="en-GB" sz="1000" dirty="0"/>
              <a:t>assessment will involve input from both you and your Line Manager and should be regarded as an ongoing process throughout the course of your pregnancy as your capabilities may change as the pregnancy progresses.</a:t>
            </a:r>
          </a:p>
          <a:p>
            <a:pPr algn="just"/>
            <a:r>
              <a:rPr lang="en-GB" sz="1000" dirty="0" smtClean="0"/>
              <a:t>If </a:t>
            </a:r>
            <a:r>
              <a:rPr lang="en-GB" sz="1000" dirty="0"/>
              <a:t>you are concerned at any stage of your pregnancy regarding an activity and its impact on your health or that of your baby, please contact your Line Manager immediately. Further advice can also be sought from the Occupational Health Service / University Safety Service through your HR Business Partner.</a:t>
            </a:r>
          </a:p>
          <a:p>
            <a:endParaRPr lang="en-US" sz="1000" dirty="0"/>
          </a:p>
          <a:p>
            <a:endParaRPr lang="en-US" sz="900" b="1" dirty="0"/>
          </a:p>
          <a:p>
            <a:pPr algn="just"/>
            <a:endParaRPr lang="en-GB" sz="1000" b="1" i="1" dirty="0" smtClean="0"/>
          </a:p>
        </p:txBody>
      </p:sp>
      <p:pic>
        <p:nvPicPr>
          <p:cNvPr id="9" name="Picture Placeholder 9"/>
          <p:cNvPicPr>
            <a:picLocks noChangeAspect="1"/>
          </p:cNvPicPr>
          <p:nvPr/>
        </p:nvPicPr>
        <p:blipFill>
          <a:blip r:embed="rId3">
            <a:extLst>
              <a:ext uri="{28A0092B-C50C-407E-A947-70E740481C1C}">
                <a14:useLocalDpi xmlns:a14="http://schemas.microsoft.com/office/drawing/2010/main" val="0"/>
              </a:ext>
            </a:extLst>
          </a:blip>
          <a:srcRect t="14694" b="14694"/>
          <a:stretch>
            <a:fillRect/>
          </a:stretch>
        </p:blipFill>
        <p:spPr>
          <a:xfrm>
            <a:off x="8181474" y="0"/>
            <a:ext cx="3993550" cy="6858000"/>
          </a:xfrm>
          <a:prstGeom prst="rect">
            <a:avLst/>
          </a:prstGeom>
        </p:spPr>
      </p:pic>
    </p:spTree>
    <p:extLst>
      <p:ext uri="{BB962C8B-B14F-4D97-AF65-F5344CB8AC3E}">
        <p14:creationId xmlns:p14="http://schemas.microsoft.com/office/powerpoint/2010/main" val="2690753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2"/>
          <p:cNvSpPr>
            <a:spLocks noGrp="1"/>
          </p:cNvSpPr>
          <p:nvPr>
            <p:ph type="body" sz="quarter" idx="12"/>
          </p:nvPr>
        </p:nvSpPr>
        <p:spPr>
          <a:xfrm>
            <a:off x="5403250" y="402002"/>
            <a:ext cx="5596128" cy="999934"/>
          </a:xfrm>
        </p:spPr>
        <p:txBody>
          <a:bodyPr/>
          <a:lstStyle/>
          <a:p>
            <a:r>
              <a:rPr lang="en-US" dirty="0" smtClean="0"/>
              <a:t>DURING Maternity Leave</a:t>
            </a:r>
            <a:endParaRPr lang="en-US" dirty="0"/>
          </a:p>
        </p:txBody>
      </p:sp>
      <p:sp>
        <p:nvSpPr>
          <p:cNvPr id="5" name="Text Placeholder 3"/>
          <p:cNvSpPr>
            <a:spLocks noGrp="1"/>
          </p:cNvSpPr>
          <p:nvPr>
            <p:ph type="body" sz="quarter" idx="13"/>
          </p:nvPr>
        </p:nvSpPr>
        <p:spPr>
          <a:xfrm>
            <a:off x="5508758" y="1992679"/>
            <a:ext cx="5596128" cy="3206750"/>
          </a:xfrm>
        </p:spPr>
        <p:txBody>
          <a:bodyPr/>
          <a:lstStyle/>
          <a:p>
            <a:r>
              <a:rPr lang="en-US" sz="1800" dirty="0" smtClean="0"/>
              <a:t>Communication </a:t>
            </a:r>
          </a:p>
          <a:p>
            <a:r>
              <a:rPr lang="en-US" sz="1800" dirty="0" smtClean="0"/>
              <a:t>KIT Days </a:t>
            </a:r>
          </a:p>
          <a:p>
            <a:r>
              <a:rPr lang="en-US" sz="1800" dirty="0" smtClean="0"/>
              <a:t>Preparing and planning for return to work</a:t>
            </a:r>
          </a:p>
          <a:p>
            <a:r>
              <a:rPr lang="en-US" sz="1800" dirty="0" smtClean="0"/>
              <a:t>Shared Parental leave</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5189221" cy="6858000"/>
          </a:xfrm>
          <a:prstGeom prst="rect">
            <a:avLst/>
          </a:prstGeom>
        </p:spPr>
      </p:pic>
    </p:spTree>
    <p:extLst>
      <p:ext uri="{BB962C8B-B14F-4D97-AF65-F5344CB8AC3E}">
        <p14:creationId xmlns:p14="http://schemas.microsoft.com/office/powerpoint/2010/main" val="1069327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5125916" y="0"/>
            <a:ext cx="7066084" cy="835269"/>
          </a:xfrm>
          <a:prstGeom prst="rect">
            <a:avLst/>
          </a:prstGeom>
          <a:solidFill>
            <a:schemeClr val="accent5">
              <a:lumMod val="20000"/>
              <a:lumOff val="80000"/>
            </a:schemeClr>
          </a:solidFill>
        </p:spPr>
        <p:txBody>
          <a:bodyPr wrap="square" rtlCol="0">
            <a:spAutoFit/>
          </a:bodyPr>
          <a:lstStyle/>
          <a:p>
            <a:endParaRPr lang="en-GB" dirty="0"/>
          </a:p>
        </p:txBody>
      </p:sp>
      <p:sp>
        <p:nvSpPr>
          <p:cNvPr id="4" name="Text Placeholder 2"/>
          <p:cNvSpPr>
            <a:spLocks noGrp="1"/>
          </p:cNvSpPr>
          <p:nvPr>
            <p:ph type="body" sz="quarter" idx="12"/>
          </p:nvPr>
        </p:nvSpPr>
        <p:spPr>
          <a:xfrm>
            <a:off x="5403250" y="402002"/>
            <a:ext cx="5596128" cy="999934"/>
          </a:xfrm>
        </p:spPr>
        <p:txBody>
          <a:bodyPr/>
          <a:lstStyle/>
          <a:p>
            <a:r>
              <a:rPr lang="en-US" sz="1600" dirty="0" smtClean="0"/>
              <a:t>DURING Maternity Leave</a:t>
            </a:r>
            <a:endParaRPr lang="en-US" sz="1600" dirty="0"/>
          </a:p>
        </p:txBody>
      </p:sp>
      <p:sp>
        <p:nvSpPr>
          <p:cNvPr id="5" name="Text Placeholder 3"/>
          <p:cNvSpPr>
            <a:spLocks noGrp="1"/>
          </p:cNvSpPr>
          <p:nvPr>
            <p:ph type="body" sz="quarter" idx="13"/>
          </p:nvPr>
        </p:nvSpPr>
        <p:spPr>
          <a:xfrm>
            <a:off x="5253780" y="898795"/>
            <a:ext cx="6938219" cy="5823682"/>
          </a:xfrm>
        </p:spPr>
        <p:txBody>
          <a:bodyPr/>
          <a:lstStyle/>
          <a:p>
            <a:pPr marL="0" indent="0">
              <a:buNone/>
            </a:pPr>
            <a:r>
              <a:rPr lang="en-US" sz="1800" dirty="0" smtClean="0"/>
              <a:t>Communication </a:t>
            </a:r>
          </a:p>
          <a:p>
            <a:pPr marL="0" indent="0">
              <a:buNone/>
            </a:pPr>
            <a:r>
              <a:rPr lang="en-GB" sz="1100" dirty="0"/>
              <a:t>Where the birth is earlier than expected, if you have not already done so, you must notify the University as soon as it is reasonably practicable, of the actual date of birth.  A letter with the amended dates of maternity leave will then be issued.</a:t>
            </a:r>
          </a:p>
          <a:p>
            <a:pPr marL="0" indent="0">
              <a:buNone/>
            </a:pPr>
            <a:r>
              <a:rPr lang="en-GB" sz="1100" dirty="0"/>
              <a:t>Should the baby arrive after your maternity commencement date, there is no requirement to formally notify the University of the birth but, of course, your Line Manager and team would be delighted to hear!</a:t>
            </a:r>
          </a:p>
          <a:p>
            <a:pPr marL="0" indent="0">
              <a:buNone/>
            </a:pPr>
            <a:r>
              <a:rPr lang="en-GB" sz="1100" dirty="0" smtClean="0"/>
              <a:t>The </a:t>
            </a:r>
            <a:r>
              <a:rPr lang="en-GB" sz="1100" dirty="0"/>
              <a:t>University is entitled to make reasonable contact with </a:t>
            </a:r>
            <a:r>
              <a:rPr lang="en-GB" sz="1100" dirty="0" smtClean="0"/>
              <a:t>you whilst you are on Maternity </a:t>
            </a:r>
            <a:r>
              <a:rPr lang="en-GB" sz="1100" dirty="0"/>
              <a:t>Leave for a number of reasons, such as to help plan and to discuss arrangements for </a:t>
            </a:r>
            <a:r>
              <a:rPr lang="en-GB" sz="1100" dirty="0" smtClean="0"/>
              <a:t>your </a:t>
            </a:r>
            <a:r>
              <a:rPr lang="en-GB" sz="1100" dirty="0"/>
              <a:t>return to work</a:t>
            </a:r>
            <a:r>
              <a:rPr lang="en-GB" sz="1100" dirty="0" smtClean="0"/>
              <a:t>..</a:t>
            </a:r>
          </a:p>
          <a:p>
            <a:pPr marL="0" indent="0">
              <a:buNone/>
            </a:pPr>
            <a:endParaRPr lang="en-GB" sz="1100" dirty="0"/>
          </a:p>
          <a:p>
            <a:pPr marL="0" indent="0">
              <a:buNone/>
            </a:pPr>
            <a:r>
              <a:rPr lang="en-GB" sz="1800" dirty="0" smtClean="0"/>
              <a:t>KIT Days</a:t>
            </a:r>
            <a:endParaRPr lang="en-GB" sz="1800" dirty="0"/>
          </a:p>
          <a:p>
            <a:pPr marL="0" indent="0">
              <a:buNone/>
            </a:pPr>
            <a:r>
              <a:rPr lang="en-GB" sz="1100" dirty="0" smtClean="0"/>
              <a:t>KIT days exist to allow new mothers to work for a period of up to 10 days during their maternity leave without loss of MA/SMP. They can be used on an individual basis or as blocks but are to be used </a:t>
            </a:r>
            <a:r>
              <a:rPr lang="en-GB" sz="1100" dirty="0"/>
              <a:t>by agreement with the </a:t>
            </a:r>
            <a:r>
              <a:rPr lang="en-GB" sz="1100" dirty="0" smtClean="0"/>
              <a:t>Line Manager in advance.</a:t>
            </a:r>
            <a:endParaRPr lang="en-GB" sz="1100" dirty="0"/>
          </a:p>
          <a:p>
            <a:pPr marL="0" indent="0">
              <a:buNone/>
            </a:pPr>
            <a:r>
              <a:rPr lang="en-US" sz="1100" dirty="0" smtClean="0"/>
              <a:t>There is no obligation on you or the university to use your KIT days.  Payment for KIT days are at a full day</a:t>
            </a:r>
            <a:r>
              <a:rPr lang="en-US" sz="1100" strike="sngStrike" dirty="0" smtClean="0"/>
              <a:t>s</a:t>
            </a:r>
            <a:r>
              <a:rPr lang="en-US" sz="1100" dirty="0" smtClean="0"/>
              <a:t> salary (inclusive of any SMP/MA Payments).  Examples of what you could use KIT days for include:</a:t>
            </a:r>
          </a:p>
          <a:p>
            <a:pPr marL="742950" lvl="1" indent="-285750">
              <a:buFont typeface="Arial" panose="020B0604020202020204" pitchFamily="34" charset="0"/>
              <a:buChar char="•"/>
            </a:pPr>
            <a:r>
              <a:rPr lang="en-US" sz="1100" dirty="0" smtClean="0"/>
              <a:t>Departmental away days;</a:t>
            </a:r>
          </a:p>
          <a:p>
            <a:pPr marL="742950" lvl="1" indent="-285750">
              <a:buFont typeface="Arial" panose="020B0604020202020204" pitchFamily="34" charset="0"/>
              <a:buChar char="•"/>
            </a:pPr>
            <a:r>
              <a:rPr lang="en-US" sz="1100" dirty="0" smtClean="0"/>
              <a:t>Attend conferences;</a:t>
            </a:r>
          </a:p>
          <a:p>
            <a:pPr marL="742950" lvl="1" indent="-285750">
              <a:buFont typeface="Arial" panose="020B0604020202020204" pitchFamily="34" charset="0"/>
              <a:buChar char="•"/>
            </a:pPr>
            <a:r>
              <a:rPr lang="en-US" sz="1100" dirty="0" smtClean="0"/>
              <a:t>Training days;</a:t>
            </a:r>
          </a:p>
          <a:p>
            <a:pPr marL="742950" lvl="1" indent="-285750">
              <a:buFont typeface="Arial" panose="020B0604020202020204" pitchFamily="34" charset="0"/>
              <a:buChar char="•"/>
            </a:pPr>
            <a:r>
              <a:rPr lang="en-US" sz="1100" dirty="0" smtClean="0"/>
              <a:t>Phasing your return </a:t>
            </a:r>
            <a:r>
              <a:rPr lang="en-US" sz="1100" dirty="0" err="1" smtClean="0"/>
              <a:t>etc</a:t>
            </a:r>
            <a:endParaRPr lang="en-US" sz="1100" dirty="0" smtClean="0"/>
          </a:p>
          <a:p>
            <a:pPr marL="0" indent="0">
              <a:buNone/>
            </a:pPr>
            <a:r>
              <a:rPr lang="en-GB" sz="1100" b="1" i="1" dirty="0" smtClean="0"/>
              <a:t>NB: Even </a:t>
            </a:r>
            <a:r>
              <a:rPr lang="en-GB" sz="1100" b="1" i="1" dirty="0"/>
              <a:t>if you only work for part of a day or a couple of hours it will still count as a whole </a:t>
            </a:r>
            <a:r>
              <a:rPr lang="en-GB" sz="1100" b="1" i="1" dirty="0" smtClean="0"/>
              <a:t>KIT </a:t>
            </a:r>
            <a:r>
              <a:rPr lang="en-GB" sz="1100" b="1" i="1" dirty="0"/>
              <a:t>day.</a:t>
            </a:r>
            <a:endParaRPr lang="en-US" sz="1100" b="1" i="1"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4" y="0"/>
            <a:ext cx="5125917" cy="6858000"/>
          </a:xfrm>
          <a:prstGeom prst="rect">
            <a:avLst/>
          </a:prstGeom>
        </p:spPr>
      </p:pic>
    </p:spTree>
    <p:extLst>
      <p:ext uri="{BB962C8B-B14F-4D97-AF65-F5344CB8AC3E}">
        <p14:creationId xmlns:p14="http://schemas.microsoft.com/office/powerpoint/2010/main" val="73954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AHS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B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CCE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EEEC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HAPP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Law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MAE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MDB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MP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NBE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NM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CIT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Pharmacy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1.xml><?xml version="1.0" encoding="utf-8"?>
<a:theme xmlns:a="http://schemas.openxmlformats.org/drawingml/2006/main" name="Psychology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SSESW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Whi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Gre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5.xml><?xml version="1.0" encoding="utf-8"?>
<a:theme xmlns:a="http://schemas.openxmlformats.org/drawingml/2006/main" name="R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6.xml><?xml version="1.0" encoding="utf-8"?>
<a:theme xmlns:a="http://schemas.openxmlformats.org/drawingml/2006/main" name="Full pic">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P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PSJ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GF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IH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HL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MS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AEL open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49E67AEBA20FD4A92161F65C8ADAAD3" ma:contentTypeVersion="0" ma:contentTypeDescription="Create a new document." ma:contentTypeScope="" ma:versionID="39fdda06de159c68fb61db7599274fd3">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9F6495-783B-4AF3-9A0B-68AE5E25DADE}">
  <ds:schemaRefs>
    <ds:schemaRef ds:uri="http://schemas.microsoft.com/sharepoint/v3/contenttype/forms"/>
  </ds:schemaRefs>
</ds:datastoreItem>
</file>

<file path=customXml/itemProps2.xml><?xml version="1.0" encoding="utf-8"?>
<ds:datastoreItem xmlns:ds="http://schemas.openxmlformats.org/officeDocument/2006/customXml" ds:itemID="{B1A95555-31FC-4741-9DCE-C9347A77C2F4}">
  <ds:schemaRefs>
    <ds:schemaRef ds:uri="http://schemas.microsoft.com/office/2006/documentManagement/types"/>
    <ds:schemaRef ds:uri="http://purl.org/dc/dcmitype/"/>
    <ds:schemaRef ds:uri="http://purl.org/dc/elements/1.1/"/>
    <ds:schemaRef ds:uri="http://schemas.openxmlformats.org/package/2006/metadata/core-properties"/>
    <ds:schemaRef ds:uri="http://schemas.microsoft.com/office/2006/metadata/properties"/>
    <ds:schemaRef ds:uri="http://purl.org/dc/term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8C958B97-B617-4ABD-BFD8-FBD9AB9215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5670</TotalTime>
  <Words>5586</Words>
  <Application>Microsoft Office PowerPoint</Application>
  <PresentationFormat>Widescreen</PresentationFormat>
  <Paragraphs>319</Paragraphs>
  <Slides>18</Slides>
  <Notes>2</Notes>
  <HiddenSlides>0</HiddenSlides>
  <MMClips>0</MMClips>
  <ScaleCrop>false</ScaleCrop>
  <HeadingPairs>
    <vt:vector size="6" baseType="variant">
      <vt:variant>
        <vt:lpstr>Fonts Used</vt:lpstr>
      </vt:variant>
      <vt:variant>
        <vt:i4>6</vt:i4>
      </vt:variant>
      <vt:variant>
        <vt:lpstr>Theme</vt:lpstr>
      </vt:variant>
      <vt:variant>
        <vt:i4>26</vt:i4>
      </vt:variant>
      <vt:variant>
        <vt:lpstr>Slide Titles</vt:lpstr>
      </vt:variant>
      <vt:variant>
        <vt:i4>18</vt:i4>
      </vt:variant>
    </vt:vector>
  </HeadingPairs>
  <TitlesOfParts>
    <vt:vector size="50" baseType="lpstr">
      <vt:lpstr>Arial</vt:lpstr>
      <vt:lpstr>Calibri</vt:lpstr>
      <vt:lpstr>Calibri Light</vt:lpstr>
      <vt:lpstr>Effra</vt:lpstr>
      <vt:lpstr>Effra Light</vt:lpstr>
      <vt:lpstr>Wingdings</vt:lpstr>
      <vt:lpstr>AHSS opener</vt:lpstr>
      <vt:lpstr>ECIT opener</vt:lpstr>
      <vt:lpstr>EPS opener</vt:lpstr>
      <vt:lpstr>GPSJ opener</vt:lpstr>
      <vt:lpstr>IGFS opener</vt:lpstr>
      <vt:lpstr>IHS opener</vt:lpstr>
      <vt:lpstr>MHLS opener</vt:lpstr>
      <vt:lpstr>MS opener</vt:lpstr>
      <vt:lpstr>AEL opener</vt:lpstr>
      <vt:lpstr>BS opener</vt:lpstr>
      <vt:lpstr>CCE opener</vt:lpstr>
      <vt:lpstr>EEECS opener</vt:lpstr>
      <vt:lpstr>HAPP opener</vt:lpstr>
      <vt:lpstr>Law opener</vt:lpstr>
      <vt:lpstr>MAE opener</vt:lpstr>
      <vt:lpstr>MDBS opener</vt:lpstr>
      <vt:lpstr>MP opener</vt:lpstr>
      <vt:lpstr>NBE opener</vt:lpstr>
      <vt:lpstr>NM opener</vt:lpstr>
      <vt:lpstr>Pharmacy opener</vt:lpstr>
      <vt:lpstr>Psychology opener</vt:lpstr>
      <vt:lpstr>SSESW opener</vt:lpstr>
      <vt:lpstr>White</vt:lpstr>
      <vt:lpstr>Grey</vt:lpstr>
      <vt:lpstr>Red</vt:lpstr>
      <vt:lpstr>Full pic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Office365 Acc.</dc:creator>
  <cp:lastModifiedBy>Victoria Gilroy</cp:lastModifiedBy>
  <cp:revision>234</cp:revision>
  <dcterms:created xsi:type="dcterms:W3CDTF">2017-06-15T13:38:57Z</dcterms:created>
  <dcterms:modified xsi:type="dcterms:W3CDTF">2019-01-03T11:14:11Z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0x010100849E67AEBA20FD4A92161F65C8ADAAD3</vt:lpwstr>
  </property>
</Properties>
</file>