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77075" cy="934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E8FF"/>
    <a:srgbClr val="E1F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2A958-4EB8-409E-8032-589EEAE1901A}" v="28" dt="2020-06-02T12:11:15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501" autoAdjust="0"/>
    <p:restoredTop sz="94660"/>
  </p:normalViewPr>
  <p:slideViewPr>
    <p:cSldViewPr snapToGrid="0">
      <p:cViewPr varScale="1">
        <p:scale>
          <a:sx n="79" d="100"/>
          <a:sy n="79" d="100"/>
        </p:scale>
        <p:origin x="36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Morgan" userId="S::2094096@ads.qub.ac.uk::03ef5d46-d733-4db0-839d-be7d53324468" providerId="AD" clId="Web-{C572A958-4EB8-409E-8032-589EEAE1901A}"/>
    <pc:docChg chg="modSld">
      <pc:chgData name="Deborah Morgan" userId="S::2094096@ads.qub.ac.uk::03ef5d46-d733-4db0-839d-be7d53324468" providerId="AD" clId="Web-{C572A958-4EB8-409E-8032-589EEAE1901A}" dt="2020-06-02T12:11:15.955" v="27" actId="20577"/>
      <pc:docMkLst>
        <pc:docMk/>
      </pc:docMkLst>
      <pc:sldChg chg="modSp">
        <pc:chgData name="Deborah Morgan" userId="S::2094096@ads.qub.ac.uk::03ef5d46-d733-4db0-839d-be7d53324468" providerId="AD" clId="Web-{C572A958-4EB8-409E-8032-589EEAE1901A}" dt="2020-06-02T12:11:14.236" v="26" actId="20577"/>
        <pc:sldMkLst>
          <pc:docMk/>
          <pc:sldMk cId="1091630294" sldId="256"/>
        </pc:sldMkLst>
        <pc:spChg chg="mod">
          <ac:chgData name="Deborah Morgan" userId="S::2094096@ads.qub.ac.uk::03ef5d46-d733-4db0-839d-be7d53324468" providerId="AD" clId="Web-{C572A958-4EB8-409E-8032-589EEAE1901A}" dt="2020-06-02T12:11:14.236" v="26" actId="20577"/>
          <ac:spMkLst>
            <pc:docMk/>
            <pc:sldMk cId="1091630294" sldId="256"/>
            <ac:spMk id="14" creationId="{F3C27182-6266-4C46-BB98-280E1A0EE2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9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1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1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9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8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4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9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1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1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7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0C398-5169-4B2D-8270-4668D6C2B1AC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3A585-FEAC-4AE0-9124-0516C213D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4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forms.office.com/Pages/ResponsePage.aspx?id=6ner6qW040mh6NbdI6HyhhJ1eidXZMZOkkam11HRs4dUOFhBWFc2VkcxWTFNNU8ySENZWENCTzJRRSQlQCN0PWcu" TargetMode="External"/><Relationship Id="rId13" Type="http://schemas.openxmlformats.org/officeDocument/2006/relationships/image" Target="../media/image5.svg"/><Relationship Id="rId3" Type="http://schemas.openxmlformats.org/officeDocument/2006/relationships/image" Target="../media/image2.svg"/><Relationship Id="rId7" Type="http://schemas.openxmlformats.org/officeDocument/2006/relationships/hyperlink" Target="https://www.linkedin.com/learning/leading-virtually-vulnerability-and-presence-when-working-from-home/simon-sinek-build-trusting-teams?u=2063844" TargetMode="External"/><Relationship Id="rId2" Type="http://schemas.openxmlformats.org/officeDocument/2006/relationships/image" Target="../media/image1.png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inkedin.com/learning/collaborative-leadership/building-collaborative-relationships?u=2063844" TargetMode="External"/><Relationship Id="rId5" Type="http://schemas.openxmlformats.org/officeDocument/2006/relationships/hyperlink" Target="https://www.linkedin.com/learning/motivating-and-engaging-employees-2/welcome?u=2063844" TargetMode="External"/><Relationship Id="rId15" Type="http://schemas.openxmlformats.org/officeDocument/2006/relationships/image" Target="../media/image7.svg"/><Relationship Id="rId10" Type="http://schemas.openxmlformats.org/officeDocument/2006/relationships/image" Target="../media/image3.png"/><Relationship Id="rId4" Type="http://schemas.openxmlformats.org/officeDocument/2006/relationships/hyperlink" Target="https://www.linkedin.com/learning/integrating-temporary-workers-and-third-party-employees/communicate-to-improve-employee-engagement?u=2063844" TargetMode="External"/><Relationship Id="rId9" Type="http://schemas.openxmlformats.org/officeDocument/2006/relationships/image" Target="../media/image2.jpg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4BF4AB-B6EB-44B3-AF91-F6A4E46663D4}"/>
              </a:ext>
            </a:extLst>
          </p:cNvPr>
          <p:cNvSpPr/>
          <p:nvPr/>
        </p:nvSpPr>
        <p:spPr>
          <a:xfrm>
            <a:off x="0" y="8304028"/>
            <a:ext cx="7772400" cy="1052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414ABF1-01EE-4AE7-91C4-50F06ECF8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87921" y="9090839"/>
            <a:ext cx="3062169" cy="68048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3C27182-6266-4C46-BB98-280E1A0EE244}"/>
              </a:ext>
            </a:extLst>
          </p:cNvPr>
          <p:cNvSpPr txBox="1"/>
          <p:nvPr/>
        </p:nvSpPr>
        <p:spPr>
          <a:xfrm>
            <a:off x="799146" y="5211560"/>
            <a:ext cx="6469362" cy="35086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  <a:latin typeface="Helvetica LT Std" panose="020B0504020202020204" pitchFamily="34" charset="0"/>
            </a:endParaRPr>
          </a:p>
          <a:p>
            <a:r>
              <a:rPr lang="en-GB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</a:t>
            </a:r>
            <a:r>
              <a:rPr lang="en-GB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a wide range of resources </a:t>
            </a:r>
            <a:r>
              <a:rPr lang="en-GB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</a:t>
            </a:r>
            <a:r>
              <a:rPr lang="en-GB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LinkedIn Learning which are available for staff in Queen’s.</a:t>
            </a:r>
          </a:p>
          <a:p>
            <a:endParaRPr lang="en-GB" sz="1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courses below are specifically relevant to </a:t>
            </a:r>
            <a:r>
              <a:rPr lang="en-GB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 engagement: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ea typeface="+mn-lt"/>
              <a:cs typeface="Arial" panose="020B0604020202020204" pitchFamily="34" charset="0"/>
              <a:hlinkClick r:id="rId4"/>
            </a:endParaRPr>
          </a:p>
          <a:p>
            <a:r>
              <a:rPr lang="en-US" sz="14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4"/>
              </a:rPr>
              <a:t>Communicate </a:t>
            </a:r>
            <a:r>
              <a:rPr lang="en-US" sz="1400" dirty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4"/>
              </a:rPr>
              <a:t>to Improve Employee Engagement</a:t>
            </a:r>
            <a:r>
              <a:rPr lang="en-GB" sz="1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ea typeface="+mn-lt"/>
                <a:cs typeface="Arial" panose="020B0604020202020204" pitchFamily="34" charset="0"/>
                <a:hlinkClick r:id="rId5"/>
              </a:rPr>
              <a:t>How Managers Can Better Engage Employees</a:t>
            </a:r>
            <a:r>
              <a:rPr lang="en-GB" sz="1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</a:t>
            </a:r>
            <a:endParaRPr lang="en-GB" sz="1400" dirty="0" smtClean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Collaborative Leadership - building collaborative </a:t>
            </a:r>
            <a:r>
              <a:rPr lang="en-GB" sz="1400" u="sng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relationships</a:t>
            </a:r>
            <a:r>
              <a:rPr lang="en-GB" sz="1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4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u="sng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Build Trusting Teams - Simon Sinek from 'Leading Virtually...'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access these courses you must be logged in to your QUB LinkedIn Learning account.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request an account please complete our </a:t>
            </a:r>
            <a:r>
              <a:rPr lang="en-GB" sz="1200" u="sng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licence request form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BEE4DEB-9057-41E0-A8F2-C0DA50DBD14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691"/>
            <a:ext cx="7772400" cy="403618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38FD4C8-93F4-4896-860D-86220D3C6FB0}"/>
              </a:ext>
            </a:extLst>
          </p:cNvPr>
          <p:cNvSpPr txBox="1"/>
          <p:nvPr/>
        </p:nvSpPr>
        <p:spPr>
          <a:xfrm>
            <a:off x="623159" y="4170573"/>
            <a:ext cx="66453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Stay Engaged and Motivated while Working from Home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63A694A-193E-46F7-84C2-F032EF1BDE7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761375" y="9217873"/>
            <a:ext cx="238125" cy="238125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4466938D-5ADE-4AD5-85DB-A55226B5F88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016913" y="779024"/>
            <a:ext cx="553779" cy="553779"/>
          </a:xfrm>
          <a:prstGeom prst="rect">
            <a:avLst/>
          </a:prstGeom>
        </p:spPr>
      </p:pic>
      <p:pic>
        <p:nvPicPr>
          <p:cNvPr id="15" name="Picture 14" descr="A picture containing stop, drawing&#10;&#10;Description automatically generated">
            <a:extLst>
              <a:ext uri="{FF2B5EF4-FFF2-40B4-BE49-F238E27FC236}">
                <a16:creationId xmlns:a16="http://schemas.microsoft.com/office/drawing/2014/main" id="{2515770A-2673-49A4-9E7D-A634B8316D0F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05" y="8841972"/>
            <a:ext cx="2637417" cy="95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630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A1DCFE83359146B5FEC5A843C65087" ma:contentTypeVersion="11" ma:contentTypeDescription="Create a new document." ma:contentTypeScope="" ma:versionID="2bea457274c6dbd382fa23af3528c52b">
  <xsd:schema xmlns:xsd="http://www.w3.org/2001/XMLSchema" xmlns:xs="http://www.w3.org/2001/XMLSchema" xmlns:p="http://schemas.microsoft.com/office/2006/metadata/properties" xmlns:ns2="b4792471-b956-4fa8-918d-e25536739ae8" xmlns:ns3="af8a37a8-1db2-4683-9bc6-4af046f05166" targetNamespace="http://schemas.microsoft.com/office/2006/metadata/properties" ma:root="true" ma:fieldsID="03c1d38d4d0059525b858a66e8efda4a" ns2:_="" ns3:_="">
    <xsd:import namespace="b4792471-b956-4fa8-918d-e25536739ae8"/>
    <xsd:import namespace="af8a37a8-1db2-4683-9bc6-4af046f05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792471-b956-4fa8-918d-e25536739a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8a37a8-1db2-4683-9bc6-4af046f0516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199A69-2E99-4B39-A2FC-7F052F0CCA94}">
  <ds:schemaRefs>
    <ds:schemaRef ds:uri="af8a37a8-1db2-4683-9bc6-4af046f05166"/>
    <ds:schemaRef ds:uri="b4792471-b956-4fa8-918d-e25536739ae8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E39F1E-96AD-4A6C-B689-E2B566CC33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BE9D0C-9DF7-4E7B-B5AB-09CD6FBAED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792471-b956-4fa8-918d-e25536739ae8"/>
    <ds:schemaRef ds:uri="af8a37a8-1db2-4683-9bc6-4af046f05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2708</TotalTime>
  <Words>93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LT Std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Romanski</dc:creator>
  <cp:lastModifiedBy>Deborah Morgan</cp:lastModifiedBy>
  <cp:revision>42</cp:revision>
  <cp:lastPrinted>2018-04-12T23:02:22Z</cp:lastPrinted>
  <dcterms:created xsi:type="dcterms:W3CDTF">2018-04-03T22:00:33Z</dcterms:created>
  <dcterms:modified xsi:type="dcterms:W3CDTF">2021-02-02T12:59:08Z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0x010100FEA1DCFE83359146B5FEC5A843C65087</vt:lpwstr>
  </property>
</Properties>
</file>