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125-A4E9-4246-8877-03032B892FD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B53-BAC5-4B77-8EDE-9C69FF42D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67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125-A4E9-4246-8877-03032B892FD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B53-BAC5-4B77-8EDE-9C69FF42D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2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125-A4E9-4246-8877-03032B892FD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B53-BAC5-4B77-8EDE-9C69FF42D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78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125-A4E9-4246-8877-03032B892FD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B53-BAC5-4B77-8EDE-9C69FF42D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4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125-A4E9-4246-8877-03032B892FD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B53-BAC5-4B77-8EDE-9C69FF42D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36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125-A4E9-4246-8877-03032B892FD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B53-BAC5-4B77-8EDE-9C69FF42D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125-A4E9-4246-8877-03032B892FD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B53-BAC5-4B77-8EDE-9C69FF42D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8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125-A4E9-4246-8877-03032B892FD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B53-BAC5-4B77-8EDE-9C69FF42D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30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125-A4E9-4246-8877-03032B892FD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B53-BAC5-4B77-8EDE-9C69FF42D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0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125-A4E9-4246-8877-03032B892FD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B53-BAC5-4B77-8EDE-9C69FF42D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14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125-A4E9-4246-8877-03032B892FD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4B53-BAC5-4B77-8EDE-9C69FF42D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95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91125-A4E9-4246-8877-03032B892FD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C4B53-BAC5-4B77-8EDE-9C69FF42D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53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5148" y="731263"/>
            <a:ext cx="6116923" cy="2129601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73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YOUR PITCH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8071" y="2739660"/>
            <a:ext cx="9144000" cy="180226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b="1" dirty="0" smtClean="0"/>
              <a:t>WHAT/WHO IS THE PITCH ABOUT?  </a:t>
            </a:r>
            <a:r>
              <a:rPr lang="en-GB" sz="2800" dirty="0" smtClean="0"/>
              <a:t>YOUR PRODUCT OR YOU?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b="1" dirty="0" smtClean="0"/>
              <a:t>WHAT/WHO IS YOUR PITCH AIMED AT</a:t>
            </a:r>
            <a:r>
              <a:rPr lang="en-GB" sz="2800" dirty="0" smtClean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b="1" dirty="0" smtClean="0"/>
              <a:t>WHAT ARE THE KEY POINTS YOU NEED THE OTHER PERSON TO REMEMBER </a:t>
            </a:r>
            <a:r>
              <a:rPr lang="en-GB" sz="2800" b="1" u="sng" dirty="0" smtClean="0"/>
              <a:t>AFTER</a:t>
            </a:r>
            <a:r>
              <a:rPr lang="en-GB" sz="2800" b="1" dirty="0" smtClean="0"/>
              <a:t> YOUR PITCH?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b="1" dirty="0" smtClean="0"/>
              <a:t>FEEDBACK &amp; TIPS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b="1" dirty="0" smtClean="0"/>
              <a:t>PRACTICE MAKES PERFECT</a:t>
            </a:r>
          </a:p>
          <a:p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224" t="21486" r="68878" b="38695"/>
          <a:stretch/>
        </p:blipFill>
        <p:spPr>
          <a:xfrm>
            <a:off x="760651" y="322729"/>
            <a:ext cx="3296847" cy="23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6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19"/>
            <a:ext cx="10515600" cy="1325563"/>
          </a:xfrm>
        </p:spPr>
        <p:txBody>
          <a:bodyPr/>
          <a:lstStyle/>
          <a:p>
            <a:pPr algn="ctr"/>
            <a:r>
              <a:rPr lang="en-GB" b="1" i="1" dirty="0" smtClean="0">
                <a:solidFill>
                  <a:srgbClr val="C00000"/>
                </a:solidFill>
              </a:rPr>
              <a:t>Making a Sales Pitch</a:t>
            </a:r>
            <a:endParaRPr lang="en-GB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4365"/>
            <a:ext cx="10515600" cy="487259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Know </a:t>
            </a:r>
            <a:r>
              <a:rPr lang="en-GB" dirty="0"/>
              <a:t>your </a:t>
            </a:r>
            <a:r>
              <a:rPr lang="en-GB" b="1" dirty="0" smtClean="0"/>
              <a:t>product – Be able to clearly explain the unique selling points and Demonstrate the key features and benefits</a:t>
            </a:r>
          </a:p>
          <a:p>
            <a:r>
              <a:rPr lang="en-GB" b="1" dirty="0" smtClean="0"/>
              <a:t>Know </a:t>
            </a:r>
            <a:r>
              <a:rPr lang="en-GB" b="1" dirty="0"/>
              <a:t>your </a:t>
            </a:r>
            <a:r>
              <a:rPr lang="en-GB" b="1" dirty="0" smtClean="0"/>
              <a:t>buyer (judge)</a:t>
            </a:r>
            <a:r>
              <a:rPr lang="en-GB" dirty="0" smtClean="0"/>
              <a:t>, show that you understand the brief/their requirements  </a:t>
            </a:r>
          </a:p>
          <a:p>
            <a:r>
              <a:rPr lang="en-GB" b="1" dirty="0" smtClean="0"/>
              <a:t>Engage with your buyer </a:t>
            </a:r>
            <a:r>
              <a:rPr lang="en-GB" dirty="0" smtClean="0"/>
              <a:t>– eye contact, smile, mirroring, listen carefully.</a:t>
            </a:r>
          </a:p>
          <a:p>
            <a:r>
              <a:rPr lang="en-GB" b="1" u="sng" dirty="0" smtClean="0"/>
              <a:t>Believe</a:t>
            </a:r>
            <a:r>
              <a:rPr lang="en-GB" b="1" dirty="0" smtClean="0"/>
              <a:t> in your Product.  </a:t>
            </a:r>
            <a:r>
              <a:rPr lang="en-GB" dirty="0" smtClean="0"/>
              <a:t>This will help you to </a:t>
            </a:r>
            <a:r>
              <a:rPr lang="en-GB" b="1" dirty="0" smtClean="0"/>
              <a:t>convince the buyer </a:t>
            </a:r>
            <a:r>
              <a:rPr lang="en-GB" dirty="0" smtClean="0"/>
              <a:t>that your product is </a:t>
            </a:r>
            <a:r>
              <a:rPr lang="en-GB" b="1" dirty="0" smtClean="0"/>
              <a:t>solving</a:t>
            </a:r>
            <a:r>
              <a:rPr lang="en-GB" dirty="0" smtClean="0"/>
              <a:t> </a:t>
            </a:r>
            <a:r>
              <a:rPr lang="en-GB" b="1" dirty="0"/>
              <a:t>a real problem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b="1" dirty="0" smtClean="0"/>
              <a:t>Anticipate any objection or questions </a:t>
            </a:r>
            <a:r>
              <a:rPr lang="en-GB" dirty="0" smtClean="0"/>
              <a:t>– be ready with a response that shows that your team/product have thought that through and have the answer</a:t>
            </a:r>
            <a:endParaRPr lang="en-GB" b="1" dirty="0" smtClean="0"/>
          </a:p>
          <a:p>
            <a:r>
              <a:rPr lang="en-GB" b="1" dirty="0" smtClean="0"/>
              <a:t>Mention any Referrals/recommendations </a:t>
            </a:r>
            <a:r>
              <a:rPr lang="en-GB" dirty="0" smtClean="0"/>
              <a:t>you may have had (e.g. feedback from pilot trials/assessments)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37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6376"/>
            <a:ext cx="10515600" cy="42405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 Find the perfect </a:t>
            </a:r>
            <a:r>
              <a:rPr lang="en-GB" dirty="0" smtClean="0"/>
              <a:t>hook</a:t>
            </a:r>
          </a:p>
          <a:p>
            <a:pPr marL="0" indent="0">
              <a:buNone/>
            </a:pPr>
            <a:r>
              <a:rPr lang="en-GB" dirty="0"/>
              <a:t>2. Solve the </a:t>
            </a:r>
            <a:r>
              <a:rPr lang="en-GB" dirty="0" smtClean="0"/>
              <a:t>problem</a:t>
            </a:r>
          </a:p>
          <a:p>
            <a:pPr marL="0" indent="0">
              <a:buNone/>
            </a:pPr>
            <a:r>
              <a:rPr lang="en-GB" dirty="0"/>
              <a:t>3. Back it up with </a:t>
            </a:r>
            <a:r>
              <a:rPr lang="en-GB" dirty="0" smtClean="0"/>
              <a:t>facts</a:t>
            </a:r>
          </a:p>
          <a:p>
            <a:pPr marL="0" indent="0">
              <a:buNone/>
            </a:pPr>
            <a:r>
              <a:rPr lang="en-GB" dirty="0"/>
              <a:t>4. Ask for the </a:t>
            </a:r>
            <a:r>
              <a:rPr lang="en-GB" dirty="0" smtClean="0"/>
              <a:t>sale/vote</a:t>
            </a:r>
          </a:p>
          <a:p>
            <a:pPr marL="0" indent="0">
              <a:buNone/>
            </a:pPr>
            <a:r>
              <a:rPr lang="en-GB" dirty="0" smtClean="0"/>
              <a:t>5.Short </a:t>
            </a:r>
            <a:r>
              <a:rPr lang="en-GB" dirty="0"/>
              <a:t>and sweet does the </a:t>
            </a:r>
            <a:r>
              <a:rPr lang="en-GB" dirty="0" smtClean="0"/>
              <a:t>trick (not too long) – 30 seconds ideal</a:t>
            </a:r>
          </a:p>
          <a:p>
            <a:pPr marL="0" indent="0">
              <a:buNone/>
            </a:pPr>
            <a:r>
              <a:rPr lang="en-GB" dirty="0" smtClean="0"/>
              <a:t>6. </a:t>
            </a:r>
            <a:r>
              <a:rPr lang="en-GB" dirty="0"/>
              <a:t>Don’t forget to follow-up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833718"/>
            <a:ext cx="10067365" cy="96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 smtClean="0">
                <a:solidFill>
                  <a:srgbClr val="C00000"/>
                </a:solidFill>
              </a:rPr>
              <a:t>6 </a:t>
            </a:r>
            <a:r>
              <a:rPr lang="en-GB" sz="4000" b="1" i="1" dirty="0" smtClean="0">
                <a:solidFill>
                  <a:srgbClr val="C00000"/>
                </a:solidFill>
              </a:rPr>
              <a:t>Steps in Tonight’s Sales Pitch</a:t>
            </a:r>
            <a:endParaRPr lang="en-GB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3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704" y="365125"/>
            <a:ext cx="841109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YOUR  PERSONAL “ELEVATOR PITCH”  (in no more than 30 seconds!)</a:t>
            </a:r>
            <a:endParaRPr lang="en-GB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705" y="1914042"/>
            <a:ext cx="10515600" cy="4943958"/>
          </a:xfrm>
        </p:spPr>
        <p:txBody>
          <a:bodyPr>
            <a:normAutofit fontScale="77500" lnSpcReduction="20000"/>
          </a:bodyPr>
          <a:lstStyle/>
          <a:p>
            <a:r>
              <a:rPr lang="en-GB" b="1" cap="all" dirty="0"/>
              <a:t>1. Clarify your target </a:t>
            </a:r>
            <a:r>
              <a:rPr lang="en-GB" dirty="0"/>
              <a:t>- nail down the best way to describe your field and the job you’re pursuing. </a:t>
            </a:r>
          </a:p>
          <a:p>
            <a:r>
              <a:rPr lang="en-GB" b="1" cap="all" dirty="0"/>
              <a:t>2. Put it on paper - </a:t>
            </a:r>
            <a:r>
              <a:rPr lang="en-GB" dirty="0"/>
              <a:t>edit until you’ve got the speech down to a few key bullet points or sentences. </a:t>
            </a:r>
          </a:p>
          <a:p>
            <a:r>
              <a:rPr lang="en-GB" b="1" cap="all" dirty="0"/>
              <a:t>3. Format </a:t>
            </a:r>
            <a:r>
              <a:rPr lang="en-GB" dirty="0"/>
              <a:t>- should answer 3 questions: Who are you? What do you do? What are you looking for?</a:t>
            </a:r>
          </a:p>
          <a:p>
            <a:r>
              <a:rPr lang="en-GB" b="1" cap="all" dirty="0"/>
              <a:t>4. Tailor the pitch to </a:t>
            </a:r>
            <a:r>
              <a:rPr lang="en-GB" b="1" i="1" cap="all" dirty="0"/>
              <a:t>them</a:t>
            </a:r>
            <a:r>
              <a:rPr lang="en-GB" b="1" cap="all" dirty="0"/>
              <a:t>, not </a:t>
            </a:r>
            <a:r>
              <a:rPr lang="en-GB" b="1" i="1" cap="all" dirty="0"/>
              <a:t>you</a:t>
            </a:r>
            <a:r>
              <a:rPr lang="en-GB" b="1" cap="all" dirty="0"/>
              <a:t> - </a:t>
            </a:r>
            <a:r>
              <a:rPr lang="en-GB" dirty="0"/>
              <a:t>remember that the people listening will have their antennas tuned to WIFM (What’s in It for Me?)</a:t>
            </a:r>
            <a:r>
              <a:rPr lang="en-GB" b="1" cap="all" dirty="0"/>
              <a:t> </a:t>
            </a:r>
            <a:endParaRPr lang="en-GB" dirty="0"/>
          </a:p>
          <a:p>
            <a:r>
              <a:rPr lang="en-GB" b="1" cap="all" dirty="0"/>
              <a:t>5. Eliminate industry jargon </a:t>
            </a:r>
            <a:r>
              <a:rPr lang="en-GB" dirty="0"/>
              <a:t>- don’t make your listener feel stupid or uninformed</a:t>
            </a:r>
            <a:r>
              <a:rPr lang="en-GB" b="1" cap="all" dirty="0"/>
              <a:t>.</a:t>
            </a:r>
            <a:endParaRPr lang="en-GB" dirty="0"/>
          </a:p>
          <a:p>
            <a:r>
              <a:rPr lang="en-GB" b="1" cap="all" dirty="0"/>
              <a:t>6. Read your pitch out loud </a:t>
            </a:r>
            <a:r>
              <a:rPr lang="en-GB" dirty="0"/>
              <a:t>- you want conversation, not commercial</a:t>
            </a:r>
            <a:r>
              <a:rPr lang="en-GB" b="1" cap="all" dirty="0"/>
              <a:t>.</a:t>
            </a:r>
            <a:endParaRPr lang="en-GB" dirty="0"/>
          </a:p>
          <a:p>
            <a:r>
              <a:rPr lang="en-GB" b="1" cap="all" dirty="0"/>
              <a:t>7. Practice, practice, practice (then solicit feedback) </a:t>
            </a:r>
            <a:r>
              <a:rPr lang="en-GB" dirty="0"/>
              <a:t>- rehearse your pitch in front of a mirror, so you can see and hear how you sound.</a:t>
            </a:r>
          </a:p>
          <a:p>
            <a:r>
              <a:rPr lang="en-GB" b="1" cap="all" dirty="0"/>
              <a:t>8. Prepare a few variations - </a:t>
            </a:r>
            <a:r>
              <a:rPr lang="en-GB" dirty="0"/>
              <a:t>focus on mastering a few key talking points then work up ways to customise your speech for particular situations.</a:t>
            </a:r>
          </a:p>
          <a:p>
            <a:r>
              <a:rPr lang="en-GB" b="1" cap="all" dirty="0"/>
              <a:t>9. Nail it with confidence </a:t>
            </a:r>
            <a:r>
              <a:rPr lang="en-GB" dirty="0"/>
              <a:t>- look the person in the eye, smile and deliver your message with a confident, upbeat delivery.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4" y="228117"/>
            <a:ext cx="22479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47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271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 MAKE YOUR PITCH </vt:lpstr>
      <vt:lpstr>Making a Sales Pitch</vt:lpstr>
      <vt:lpstr>PowerPoint Presentation</vt:lpstr>
      <vt:lpstr>MAKE YOUR  PERSONAL “ELEVATOR PITCH”  (in no more than 30 seconds!)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  NETWORKING!!</dc:title>
  <dc:creator>EG</dc:creator>
  <cp:lastModifiedBy>EG</cp:lastModifiedBy>
  <cp:revision>11</cp:revision>
  <dcterms:created xsi:type="dcterms:W3CDTF">2018-05-10T08:56:45Z</dcterms:created>
  <dcterms:modified xsi:type="dcterms:W3CDTF">2018-05-17T11:23:52Z</dcterms:modified>
</cp:coreProperties>
</file>