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7453313" cy="10333038"/>
  <p:notesSz cx="6797675" cy="9926638"/>
  <p:defaultTextStyle>
    <a:defPPr>
      <a:defRPr lang="en-US"/>
    </a:defPPr>
    <a:lvl1pPr marL="0" algn="l" defTabSz="1016356" rtl="0" eaLnBrk="1" latinLnBrk="0" hangingPunct="1">
      <a:defRPr sz="2000" kern="1200">
        <a:solidFill>
          <a:schemeClr val="tx1"/>
        </a:solidFill>
        <a:latin typeface="+mn-lt"/>
        <a:ea typeface="+mn-ea"/>
        <a:cs typeface="+mn-cs"/>
      </a:defRPr>
    </a:lvl1pPr>
    <a:lvl2pPr marL="508178" algn="l" defTabSz="1016356" rtl="0" eaLnBrk="1" latinLnBrk="0" hangingPunct="1">
      <a:defRPr sz="2000" kern="1200">
        <a:solidFill>
          <a:schemeClr val="tx1"/>
        </a:solidFill>
        <a:latin typeface="+mn-lt"/>
        <a:ea typeface="+mn-ea"/>
        <a:cs typeface="+mn-cs"/>
      </a:defRPr>
    </a:lvl2pPr>
    <a:lvl3pPr marL="1016356" algn="l" defTabSz="1016356" rtl="0" eaLnBrk="1" latinLnBrk="0" hangingPunct="1">
      <a:defRPr sz="2000" kern="1200">
        <a:solidFill>
          <a:schemeClr val="tx1"/>
        </a:solidFill>
        <a:latin typeface="+mn-lt"/>
        <a:ea typeface="+mn-ea"/>
        <a:cs typeface="+mn-cs"/>
      </a:defRPr>
    </a:lvl3pPr>
    <a:lvl4pPr marL="1524533" algn="l" defTabSz="1016356" rtl="0" eaLnBrk="1" latinLnBrk="0" hangingPunct="1">
      <a:defRPr sz="2000" kern="1200">
        <a:solidFill>
          <a:schemeClr val="tx1"/>
        </a:solidFill>
        <a:latin typeface="+mn-lt"/>
        <a:ea typeface="+mn-ea"/>
        <a:cs typeface="+mn-cs"/>
      </a:defRPr>
    </a:lvl4pPr>
    <a:lvl5pPr marL="2032711" algn="l" defTabSz="1016356" rtl="0" eaLnBrk="1" latinLnBrk="0" hangingPunct="1">
      <a:defRPr sz="2000" kern="1200">
        <a:solidFill>
          <a:schemeClr val="tx1"/>
        </a:solidFill>
        <a:latin typeface="+mn-lt"/>
        <a:ea typeface="+mn-ea"/>
        <a:cs typeface="+mn-cs"/>
      </a:defRPr>
    </a:lvl5pPr>
    <a:lvl6pPr marL="2540889" algn="l" defTabSz="1016356" rtl="0" eaLnBrk="1" latinLnBrk="0" hangingPunct="1">
      <a:defRPr sz="2000" kern="1200">
        <a:solidFill>
          <a:schemeClr val="tx1"/>
        </a:solidFill>
        <a:latin typeface="+mn-lt"/>
        <a:ea typeface="+mn-ea"/>
        <a:cs typeface="+mn-cs"/>
      </a:defRPr>
    </a:lvl6pPr>
    <a:lvl7pPr marL="3049067" algn="l" defTabSz="1016356" rtl="0" eaLnBrk="1" latinLnBrk="0" hangingPunct="1">
      <a:defRPr sz="2000" kern="1200">
        <a:solidFill>
          <a:schemeClr val="tx1"/>
        </a:solidFill>
        <a:latin typeface="+mn-lt"/>
        <a:ea typeface="+mn-ea"/>
        <a:cs typeface="+mn-cs"/>
      </a:defRPr>
    </a:lvl7pPr>
    <a:lvl8pPr marL="3557245" algn="l" defTabSz="1016356" rtl="0" eaLnBrk="1" latinLnBrk="0" hangingPunct="1">
      <a:defRPr sz="2000" kern="1200">
        <a:solidFill>
          <a:schemeClr val="tx1"/>
        </a:solidFill>
        <a:latin typeface="+mn-lt"/>
        <a:ea typeface="+mn-ea"/>
        <a:cs typeface="+mn-cs"/>
      </a:defRPr>
    </a:lvl8pPr>
    <a:lvl9pPr marL="4065422" algn="l" defTabSz="1016356"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55">
          <p15:clr>
            <a:srgbClr val="A4A3A4"/>
          </p15:clr>
        </p15:guide>
        <p15:guide id="2" pos="2348">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35A54"/>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50" d="100"/>
          <a:sy n="50" d="100"/>
        </p:scale>
        <p:origin x="2358" y="36"/>
      </p:cViewPr>
      <p:guideLst>
        <p:guide orient="horz" pos="3255"/>
        <p:guide pos="2348"/>
      </p:guideLst>
    </p:cSldViewPr>
  </p:slideViewPr>
  <p:notesTextViewPr>
    <p:cViewPr>
      <p:scale>
        <a:sx n="100" d="100"/>
        <a:sy n="100" d="100"/>
      </p:scale>
      <p:origin x="0" y="0"/>
    </p:cViewPr>
  </p:notesTextViewPr>
  <p:notesViewPr>
    <p:cSldViewPr>
      <p:cViewPr varScale="1">
        <p:scale>
          <a:sx n="72" d="100"/>
          <a:sy n="72" d="100"/>
        </p:scale>
        <p:origin x="-2220" y="-120"/>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DAD207D1-D2D1-4354-90CD-80213EFEFB64}" type="datetimeFigureOut">
              <a:rPr lang="en-GB" smtClean="0"/>
              <a:pPr/>
              <a:t>15/02/2019</a:t>
            </a:fld>
            <a:endParaRPr lang="en-GB"/>
          </a:p>
        </p:txBody>
      </p:sp>
      <p:sp>
        <p:nvSpPr>
          <p:cNvPr id="4" name="Slide Image Placeholder 3"/>
          <p:cNvSpPr>
            <a:spLocks noGrp="1" noRot="1" noChangeAspect="1"/>
          </p:cNvSpPr>
          <p:nvPr>
            <p:ph type="sldImg" idx="2"/>
          </p:nvPr>
        </p:nvSpPr>
        <p:spPr>
          <a:xfrm>
            <a:off x="2055813" y="744538"/>
            <a:ext cx="2686050"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2A6B68D4-76F8-4C27-84C4-07E8916FCD33}"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58999" y="3209941"/>
            <a:ext cx="6335316" cy="2214905"/>
          </a:xfrm>
        </p:spPr>
        <p:txBody>
          <a:bodyPr/>
          <a:lstStyle/>
          <a:p>
            <a:r>
              <a:rPr lang="en-US"/>
              <a:t>Click to edit Master title style</a:t>
            </a:r>
            <a:endParaRPr lang="en-GB"/>
          </a:p>
        </p:txBody>
      </p:sp>
      <p:sp>
        <p:nvSpPr>
          <p:cNvPr id="3" name="Subtitle 2"/>
          <p:cNvSpPr>
            <a:spLocks noGrp="1"/>
          </p:cNvSpPr>
          <p:nvPr>
            <p:ph type="subTitle" idx="1"/>
          </p:nvPr>
        </p:nvSpPr>
        <p:spPr>
          <a:xfrm>
            <a:off x="1117997" y="5855388"/>
            <a:ext cx="5217319" cy="2640665"/>
          </a:xfrm>
        </p:spPr>
        <p:txBody>
          <a:bodyPr/>
          <a:lstStyle>
            <a:lvl1pPr marL="0" indent="0" algn="ctr">
              <a:buNone/>
              <a:defRPr>
                <a:solidFill>
                  <a:schemeClr val="tx1">
                    <a:tint val="75000"/>
                  </a:schemeClr>
                </a:solidFill>
              </a:defRPr>
            </a:lvl1pPr>
            <a:lvl2pPr marL="508178" indent="0" algn="ctr">
              <a:buNone/>
              <a:defRPr>
                <a:solidFill>
                  <a:schemeClr val="tx1">
                    <a:tint val="75000"/>
                  </a:schemeClr>
                </a:solidFill>
              </a:defRPr>
            </a:lvl2pPr>
            <a:lvl3pPr marL="1016356" indent="0" algn="ctr">
              <a:buNone/>
              <a:defRPr>
                <a:solidFill>
                  <a:schemeClr val="tx1">
                    <a:tint val="75000"/>
                  </a:schemeClr>
                </a:solidFill>
              </a:defRPr>
            </a:lvl3pPr>
            <a:lvl4pPr marL="1524533" indent="0" algn="ctr">
              <a:buNone/>
              <a:defRPr>
                <a:solidFill>
                  <a:schemeClr val="tx1">
                    <a:tint val="75000"/>
                  </a:schemeClr>
                </a:solidFill>
              </a:defRPr>
            </a:lvl4pPr>
            <a:lvl5pPr marL="2032711" indent="0" algn="ctr">
              <a:buNone/>
              <a:defRPr>
                <a:solidFill>
                  <a:schemeClr val="tx1">
                    <a:tint val="75000"/>
                  </a:schemeClr>
                </a:solidFill>
              </a:defRPr>
            </a:lvl5pPr>
            <a:lvl6pPr marL="2540889" indent="0" algn="ctr">
              <a:buNone/>
              <a:defRPr>
                <a:solidFill>
                  <a:schemeClr val="tx1">
                    <a:tint val="75000"/>
                  </a:schemeClr>
                </a:solidFill>
              </a:defRPr>
            </a:lvl6pPr>
            <a:lvl7pPr marL="3049067" indent="0" algn="ctr">
              <a:buNone/>
              <a:defRPr>
                <a:solidFill>
                  <a:schemeClr val="tx1">
                    <a:tint val="75000"/>
                  </a:schemeClr>
                </a:solidFill>
              </a:defRPr>
            </a:lvl7pPr>
            <a:lvl8pPr marL="3557245" indent="0" algn="ctr">
              <a:buNone/>
              <a:defRPr>
                <a:solidFill>
                  <a:schemeClr val="tx1">
                    <a:tint val="75000"/>
                  </a:schemeClr>
                </a:solidFill>
              </a:defRPr>
            </a:lvl8pPr>
            <a:lvl9pPr marL="4065422"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7CB9CBF-386D-4800-9403-84E20B0B9044}" type="datetimeFigureOut">
              <a:rPr lang="en-GB" smtClean="0"/>
              <a:pPr/>
              <a:t>15/02/2019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67C2C4-DE21-4F74-9E99-DD608CC4FB15}"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7CB9CBF-386D-4800-9403-84E20B0B9044}" type="datetimeFigureOut">
              <a:rPr lang="en-GB" smtClean="0"/>
              <a:pPr/>
              <a:t>15/02/2019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67C2C4-DE21-4F74-9E99-DD608CC4FB15}"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052738" y="552531"/>
            <a:ext cx="1257747" cy="11753831"/>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79500" y="552531"/>
            <a:ext cx="3649018" cy="1175383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7CB9CBF-386D-4800-9403-84E20B0B9044}" type="datetimeFigureOut">
              <a:rPr lang="en-GB" smtClean="0"/>
              <a:pPr/>
              <a:t>15/02/2019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67C2C4-DE21-4F74-9E99-DD608CC4FB15}"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7CB9CBF-386D-4800-9403-84E20B0B9044}" type="datetimeFigureOut">
              <a:rPr lang="en-GB" smtClean="0"/>
              <a:pPr/>
              <a:t>15/02/2019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67C2C4-DE21-4F74-9E99-DD608CC4FB15}"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88761" y="6639934"/>
            <a:ext cx="6335316" cy="2052256"/>
          </a:xfrm>
        </p:spPr>
        <p:txBody>
          <a:bodyPr anchor="t"/>
          <a:lstStyle>
            <a:lvl1pPr algn="l">
              <a:defRPr sz="4400" b="1" cap="all"/>
            </a:lvl1pPr>
          </a:lstStyle>
          <a:p>
            <a:r>
              <a:rPr lang="en-US"/>
              <a:t>Click to edit Master title style</a:t>
            </a:r>
            <a:endParaRPr lang="en-GB"/>
          </a:p>
        </p:txBody>
      </p:sp>
      <p:sp>
        <p:nvSpPr>
          <p:cNvPr id="3" name="Text Placeholder 2"/>
          <p:cNvSpPr>
            <a:spLocks noGrp="1"/>
          </p:cNvSpPr>
          <p:nvPr>
            <p:ph type="body" idx="1"/>
          </p:nvPr>
        </p:nvSpPr>
        <p:spPr>
          <a:xfrm>
            <a:off x="588761" y="4379584"/>
            <a:ext cx="6335316" cy="2260351"/>
          </a:xfrm>
        </p:spPr>
        <p:txBody>
          <a:bodyPr anchor="b"/>
          <a:lstStyle>
            <a:lvl1pPr marL="0" indent="0">
              <a:buNone/>
              <a:defRPr sz="2200">
                <a:solidFill>
                  <a:schemeClr val="tx1">
                    <a:tint val="75000"/>
                  </a:schemeClr>
                </a:solidFill>
              </a:defRPr>
            </a:lvl1pPr>
            <a:lvl2pPr marL="508178" indent="0">
              <a:buNone/>
              <a:defRPr sz="2000">
                <a:solidFill>
                  <a:schemeClr val="tx1">
                    <a:tint val="75000"/>
                  </a:schemeClr>
                </a:solidFill>
              </a:defRPr>
            </a:lvl2pPr>
            <a:lvl3pPr marL="1016356" indent="0">
              <a:buNone/>
              <a:defRPr sz="1800">
                <a:solidFill>
                  <a:schemeClr val="tx1">
                    <a:tint val="75000"/>
                  </a:schemeClr>
                </a:solidFill>
              </a:defRPr>
            </a:lvl3pPr>
            <a:lvl4pPr marL="1524533" indent="0">
              <a:buNone/>
              <a:defRPr sz="1600">
                <a:solidFill>
                  <a:schemeClr val="tx1">
                    <a:tint val="75000"/>
                  </a:schemeClr>
                </a:solidFill>
              </a:defRPr>
            </a:lvl4pPr>
            <a:lvl5pPr marL="2032711" indent="0">
              <a:buNone/>
              <a:defRPr sz="1600">
                <a:solidFill>
                  <a:schemeClr val="tx1">
                    <a:tint val="75000"/>
                  </a:schemeClr>
                </a:solidFill>
              </a:defRPr>
            </a:lvl5pPr>
            <a:lvl6pPr marL="2540889" indent="0">
              <a:buNone/>
              <a:defRPr sz="1600">
                <a:solidFill>
                  <a:schemeClr val="tx1">
                    <a:tint val="75000"/>
                  </a:schemeClr>
                </a:solidFill>
              </a:defRPr>
            </a:lvl6pPr>
            <a:lvl7pPr marL="3049067" indent="0">
              <a:buNone/>
              <a:defRPr sz="1600">
                <a:solidFill>
                  <a:schemeClr val="tx1">
                    <a:tint val="75000"/>
                  </a:schemeClr>
                </a:solidFill>
              </a:defRPr>
            </a:lvl7pPr>
            <a:lvl8pPr marL="3557245" indent="0">
              <a:buNone/>
              <a:defRPr sz="1600">
                <a:solidFill>
                  <a:schemeClr val="tx1">
                    <a:tint val="75000"/>
                  </a:schemeClr>
                </a:solidFill>
              </a:defRPr>
            </a:lvl8pPr>
            <a:lvl9pPr marL="4065422"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CB9CBF-386D-4800-9403-84E20B0B9044}" type="datetimeFigureOut">
              <a:rPr lang="en-GB" smtClean="0"/>
              <a:pPr/>
              <a:t>15/02/2019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67C2C4-DE21-4F74-9E99-DD608CC4FB15}"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279500" y="3214724"/>
            <a:ext cx="2453382" cy="9091639"/>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2857104" y="3214724"/>
            <a:ext cx="2453382" cy="9091639"/>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7CB9CBF-386D-4800-9403-84E20B0B9044}" type="datetimeFigureOut">
              <a:rPr lang="en-GB" smtClean="0"/>
              <a:pPr/>
              <a:t>15/02/2019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167C2C4-DE21-4F74-9E99-DD608CC4FB15}"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72666" y="413801"/>
            <a:ext cx="6707982" cy="1722173"/>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72666" y="2312974"/>
            <a:ext cx="3293174" cy="963938"/>
          </a:xfrm>
        </p:spPr>
        <p:txBody>
          <a:bodyPr anchor="b"/>
          <a:lstStyle>
            <a:lvl1pPr marL="0" indent="0">
              <a:buNone/>
              <a:defRPr sz="2700" b="1"/>
            </a:lvl1pPr>
            <a:lvl2pPr marL="508178" indent="0">
              <a:buNone/>
              <a:defRPr sz="2200" b="1"/>
            </a:lvl2pPr>
            <a:lvl3pPr marL="1016356" indent="0">
              <a:buNone/>
              <a:defRPr sz="2000" b="1"/>
            </a:lvl3pPr>
            <a:lvl4pPr marL="1524533" indent="0">
              <a:buNone/>
              <a:defRPr sz="1800" b="1"/>
            </a:lvl4pPr>
            <a:lvl5pPr marL="2032711" indent="0">
              <a:buNone/>
              <a:defRPr sz="1800" b="1"/>
            </a:lvl5pPr>
            <a:lvl6pPr marL="2540889" indent="0">
              <a:buNone/>
              <a:defRPr sz="1800" b="1"/>
            </a:lvl6pPr>
            <a:lvl7pPr marL="3049067" indent="0">
              <a:buNone/>
              <a:defRPr sz="1800" b="1"/>
            </a:lvl7pPr>
            <a:lvl8pPr marL="3557245" indent="0">
              <a:buNone/>
              <a:defRPr sz="1800" b="1"/>
            </a:lvl8pPr>
            <a:lvl9pPr marL="4065422" indent="0">
              <a:buNone/>
              <a:defRPr sz="1800" b="1"/>
            </a:lvl9pPr>
          </a:lstStyle>
          <a:p>
            <a:pPr lvl="0"/>
            <a:r>
              <a:rPr lang="en-US"/>
              <a:t>Click to edit Master text styles</a:t>
            </a:r>
          </a:p>
        </p:txBody>
      </p:sp>
      <p:sp>
        <p:nvSpPr>
          <p:cNvPr id="4" name="Content Placeholder 3"/>
          <p:cNvSpPr>
            <a:spLocks noGrp="1"/>
          </p:cNvSpPr>
          <p:nvPr>
            <p:ph sz="half" idx="2"/>
          </p:nvPr>
        </p:nvSpPr>
        <p:spPr>
          <a:xfrm>
            <a:off x="372666" y="3276912"/>
            <a:ext cx="3293174" cy="5953457"/>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786180" y="2312974"/>
            <a:ext cx="3294468" cy="963938"/>
          </a:xfrm>
        </p:spPr>
        <p:txBody>
          <a:bodyPr anchor="b"/>
          <a:lstStyle>
            <a:lvl1pPr marL="0" indent="0">
              <a:buNone/>
              <a:defRPr sz="2700" b="1"/>
            </a:lvl1pPr>
            <a:lvl2pPr marL="508178" indent="0">
              <a:buNone/>
              <a:defRPr sz="2200" b="1"/>
            </a:lvl2pPr>
            <a:lvl3pPr marL="1016356" indent="0">
              <a:buNone/>
              <a:defRPr sz="2000" b="1"/>
            </a:lvl3pPr>
            <a:lvl4pPr marL="1524533" indent="0">
              <a:buNone/>
              <a:defRPr sz="1800" b="1"/>
            </a:lvl4pPr>
            <a:lvl5pPr marL="2032711" indent="0">
              <a:buNone/>
              <a:defRPr sz="1800" b="1"/>
            </a:lvl5pPr>
            <a:lvl6pPr marL="2540889" indent="0">
              <a:buNone/>
              <a:defRPr sz="1800" b="1"/>
            </a:lvl6pPr>
            <a:lvl7pPr marL="3049067" indent="0">
              <a:buNone/>
              <a:defRPr sz="1800" b="1"/>
            </a:lvl7pPr>
            <a:lvl8pPr marL="3557245" indent="0">
              <a:buNone/>
              <a:defRPr sz="1800" b="1"/>
            </a:lvl8pPr>
            <a:lvl9pPr marL="4065422" indent="0">
              <a:buNone/>
              <a:defRPr sz="1800" b="1"/>
            </a:lvl9pPr>
          </a:lstStyle>
          <a:p>
            <a:pPr lvl="0"/>
            <a:r>
              <a:rPr lang="en-US"/>
              <a:t>Click to edit Master text styles</a:t>
            </a:r>
          </a:p>
        </p:txBody>
      </p:sp>
      <p:sp>
        <p:nvSpPr>
          <p:cNvPr id="6" name="Content Placeholder 5"/>
          <p:cNvSpPr>
            <a:spLocks noGrp="1"/>
          </p:cNvSpPr>
          <p:nvPr>
            <p:ph sz="quarter" idx="4"/>
          </p:nvPr>
        </p:nvSpPr>
        <p:spPr>
          <a:xfrm>
            <a:off x="3786180" y="3276912"/>
            <a:ext cx="3294468" cy="5953457"/>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7CB9CBF-386D-4800-9403-84E20B0B9044}" type="datetimeFigureOut">
              <a:rPr lang="en-GB" smtClean="0"/>
              <a:pPr/>
              <a:t>15/02/2019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167C2C4-DE21-4F74-9E99-DD608CC4FB15}"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7CB9CBF-386D-4800-9403-84E20B0B9044}" type="datetimeFigureOut">
              <a:rPr lang="en-GB" smtClean="0"/>
              <a:pPr/>
              <a:t>15/02/2019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167C2C4-DE21-4F74-9E99-DD608CC4FB15}"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CB9CBF-386D-4800-9403-84E20B0B9044}" type="datetimeFigureOut">
              <a:rPr lang="en-GB" smtClean="0"/>
              <a:pPr/>
              <a:t>15/02/2019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167C2C4-DE21-4F74-9E99-DD608CC4FB15}"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72666" y="411408"/>
            <a:ext cx="2452089" cy="1750876"/>
          </a:xfrm>
        </p:spPr>
        <p:txBody>
          <a:bodyPr anchor="b"/>
          <a:lstStyle>
            <a:lvl1pPr algn="l">
              <a:defRPr sz="2200" b="1"/>
            </a:lvl1pPr>
          </a:lstStyle>
          <a:p>
            <a:r>
              <a:rPr lang="en-US"/>
              <a:t>Click to edit Master title style</a:t>
            </a:r>
            <a:endParaRPr lang="en-GB"/>
          </a:p>
        </p:txBody>
      </p:sp>
      <p:sp>
        <p:nvSpPr>
          <p:cNvPr id="3" name="Content Placeholder 2"/>
          <p:cNvSpPr>
            <a:spLocks noGrp="1"/>
          </p:cNvSpPr>
          <p:nvPr>
            <p:ph idx="1"/>
          </p:nvPr>
        </p:nvSpPr>
        <p:spPr>
          <a:xfrm>
            <a:off x="2914038" y="411409"/>
            <a:ext cx="4166610" cy="8818962"/>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72666" y="2162285"/>
            <a:ext cx="2452089" cy="7068086"/>
          </a:xfrm>
        </p:spPr>
        <p:txBody>
          <a:bodyPr/>
          <a:lstStyle>
            <a:lvl1pPr marL="0" indent="0">
              <a:buNone/>
              <a:defRPr sz="1600"/>
            </a:lvl1pPr>
            <a:lvl2pPr marL="508178" indent="0">
              <a:buNone/>
              <a:defRPr sz="1300"/>
            </a:lvl2pPr>
            <a:lvl3pPr marL="1016356" indent="0">
              <a:buNone/>
              <a:defRPr sz="1100"/>
            </a:lvl3pPr>
            <a:lvl4pPr marL="1524533" indent="0">
              <a:buNone/>
              <a:defRPr sz="1000"/>
            </a:lvl4pPr>
            <a:lvl5pPr marL="2032711" indent="0">
              <a:buNone/>
              <a:defRPr sz="1000"/>
            </a:lvl5pPr>
            <a:lvl6pPr marL="2540889" indent="0">
              <a:buNone/>
              <a:defRPr sz="1000"/>
            </a:lvl6pPr>
            <a:lvl7pPr marL="3049067" indent="0">
              <a:buNone/>
              <a:defRPr sz="1000"/>
            </a:lvl7pPr>
            <a:lvl8pPr marL="3557245" indent="0">
              <a:buNone/>
              <a:defRPr sz="1000"/>
            </a:lvl8pPr>
            <a:lvl9pPr marL="4065422"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CB9CBF-386D-4800-9403-84E20B0B9044}" type="datetimeFigureOut">
              <a:rPr lang="en-GB" smtClean="0"/>
              <a:pPr/>
              <a:t>15/02/2019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167C2C4-DE21-4F74-9E99-DD608CC4FB15}"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60901" y="7233127"/>
            <a:ext cx="4471988" cy="853912"/>
          </a:xfrm>
        </p:spPr>
        <p:txBody>
          <a:bodyPr anchor="b"/>
          <a:lstStyle>
            <a:lvl1pPr algn="l">
              <a:defRPr sz="2200" b="1"/>
            </a:lvl1pPr>
          </a:lstStyle>
          <a:p>
            <a:r>
              <a:rPr lang="en-US"/>
              <a:t>Click to edit Master title style</a:t>
            </a:r>
            <a:endParaRPr lang="en-GB"/>
          </a:p>
        </p:txBody>
      </p:sp>
      <p:sp>
        <p:nvSpPr>
          <p:cNvPr id="3" name="Picture Placeholder 2"/>
          <p:cNvSpPr>
            <a:spLocks noGrp="1"/>
          </p:cNvSpPr>
          <p:nvPr>
            <p:ph type="pic" idx="1"/>
          </p:nvPr>
        </p:nvSpPr>
        <p:spPr>
          <a:xfrm>
            <a:off x="1460901" y="923276"/>
            <a:ext cx="4471988" cy="6199823"/>
          </a:xfrm>
        </p:spPr>
        <p:txBody>
          <a:bodyPr/>
          <a:lstStyle>
            <a:lvl1pPr marL="0" indent="0">
              <a:buNone/>
              <a:defRPr sz="3600"/>
            </a:lvl1pPr>
            <a:lvl2pPr marL="508178" indent="0">
              <a:buNone/>
              <a:defRPr sz="3100"/>
            </a:lvl2pPr>
            <a:lvl3pPr marL="1016356" indent="0">
              <a:buNone/>
              <a:defRPr sz="2700"/>
            </a:lvl3pPr>
            <a:lvl4pPr marL="1524533" indent="0">
              <a:buNone/>
              <a:defRPr sz="2200"/>
            </a:lvl4pPr>
            <a:lvl5pPr marL="2032711" indent="0">
              <a:buNone/>
              <a:defRPr sz="2200"/>
            </a:lvl5pPr>
            <a:lvl6pPr marL="2540889" indent="0">
              <a:buNone/>
              <a:defRPr sz="2200"/>
            </a:lvl6pPr>
            <a:lvl7pPr marL="3049067" indent="0">
              <a:buNone/>
              <a:defRPr sz="2200"/>
            </a:lvl7pPr>
            <a:lvl8pPr marL="3557245" indent="0">
              <a:buNone/>
              <a:defRPr sz="2200"/>
            </a:lvl8pPr>
            <a:lvl9pPr marL="4065422" indent="0">
              <a:buNone/>
              <a:defRPr sz="2200"/>
            </a:lvl9pPr>
          </a:lstStyle>
          <a:p>
            <a:endParaRPr lang="en-GB"/>
          </a:p>
        </p:txBody>
      </p:sp>
      <p:sp>
        <p:nvSpPr>
          <p:cNvPr id="4" name="Text Placeholder 3"/>
          <p:cNvSpPr>
            <a:spLocks noGrp="1"/>
          </p:cNvSpPr>
          <p:nvPr>
            <p:ph type="body" sz="half" idx="2"/>
          </p:nvPr>
        </p:nvSpPr>
        <p:spPr>
          <a:xfrm>
            <a:off x="1460901" y="8087039"/>
            <a:ext cx="4471988" cy="1212696"/>
          </a:xfrm>
        </p:spPr>
        <p:txBody>
          <a:bodyPr/>
          <a:lstStyle>
            <a:lvl1pPr marL="0" indent="0">
              <a:buNone/>
              <a:defRPr sz="1600"/>
            </a:lvl1pPr>
            <a:lvl2pPr marL="508178" indent="0">
              <a:buNone/>
              <a:defRPr sz="1300"/>
            </a:lvl2pPr>
            <a:lvl3pPr marL="1016356" indent="0">
              <a:buNone/>
              <a:defRPr sz="1100"/>
            </a:lvl3pPr>
            <a:lvl4pPr marL="1524533" indent="0">
              <a:buNone/>
              <a:defRPr sz="1000"/>
            </a:lvl4pPr>
            <a:lvl5pPr marL="2032711" indent="0">
              <a:buNone/>
              <a:defRPr sz="1000"/>
            </a:lvl5pPr>
            <a:lvl6pPr marL="2540889" indent="0">
              <a:buNone/>
              <a:defRPr sz="1000"/>
            </a:lvl6pPr>
            <a:lvl7pPr marL="3049067" indent="0">
              <a:buNone/>
              <a:defRPr sz="1000"/>
            </a:lvl7pPr>
            <a:lvl8pPr marL="3557245" indent="0">
              <a:buNone/>
              <a:defRPr sz="1000"/>
            </a:lvl8pPr>
            <a:lvl9pPr marL="4065422"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CB9CBF-386D-4800-9403-84E20B0B9044}" type="datetimeFigureOut">
              <a:rPr lang="en-GB" smtClean="0"/>
              <a:pPr/>
              <a:t>15/02/2019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167C2C4-DE21-4F74-9E99-DD608CC4FB15}"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72666" y="413801"/>
            <a:ext cx="6707982" cy="1722173"/>
          </a:xfrm>
          <a:prstGeom prst="rect">
            <a:avLst/>
          </a:prstGeom>
        </p:spPr>
        <p:txBody>
          <a:bodyPr vert="horz" lIns="101636" tIns="50818" rIns="101636" bIns="50818"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372666" y="2411044"/>
            <a:ext cx="6707982" cy="6819327"/>
          </a:xfrm>
          <a:prstGeom prst="rect">
            <a:avLst/>
          </a:prstGeom>
        </p:spPr>
        <p:txBody>
          <a:bodyPr vert="horz" lIns="101636" tIns="50818" rIns="101636" bIns="5081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372666" y="9577197"/>
            <a:ext cx="1739106" cy="550138"/>
          </a:xfrm>
          <a:prstGeom prst="rect">
            <a:avLst/>
          </a:prstGeom>
        </p:spPr>
        <p:txBody>
          <a:bodyPr vert="horz" lIns="101636" tIns="50818" rIns="101636" bIns="50818" rtlCol="0" anchor="ctr"/>
          <a:lstStyle>
            <a:lvl1pPr algn="l">
              <a:defRPr sz="1300">
                <a:solidFill>
                  <a:schemeClr val="tx1">
                    <a:tint val="75000"/>
                  </a:schemeClr>
                </a:solidFill>
              </a:defRPr>
            </a:lvl1pPr>
          </a:lstStyle>
          <a:p>
            <a:fld id="{E7CB9CBF-386D-4800-9403-84E20B0B9044}" type="datetimeFigureOut">
              <a:rPr lang="en-GB" smtClean="0"/>
              <a:pPr/>
              <a:t>15/02/2019</a:t>
            </a:fld>
            <a:endParaRPr lang="en-GB"/>
          </a:p>
        </p:txBody>
      </p:sp>
      <p:sp>
        <p:nvSpPr>
          <p:cNvPr id="5" name="Footer Placeholder 4"/>
          <p:cNvSpPr>
            <a:spLocks noGrp="1"/>
          </p:cNvSpPr>
          <p:nvPr>
            <p:ph type="ftr" sz="quarter" idx="3"/>
          </p:nvPr>
        </p:nvSpPr>
        <p:spPr>
          <a:xfrm>
            <a:off x="2546549" y="9577197"/>
            <a:ext cx="2360216" cy="550138"/>
          </a:xfrm>
          <a:prstGeom prst="rect">
            <a:avLst/>
          </a:prstGeom>
        </p:spPr>
        <p:txBody>
          <a:bodyPr vert="horz" lIns="101636" tIns="50818" rIns="101636" bIns="50818" rtlCol="0" anchor="ctr"/>
          <a:lstStyle>
            <a:lvl1pPr algn="ctr">
              <a:defRPr sz="13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5341541" y="9577197"/>
            <a:ext cx="1739106" cy="550138"/>
          </a:xfrm>
          <a:prstGeom prst="rect">
            <a:avLst/>
          </a:prstGeom>
        </p:spPr>
        <p:txBody>
          <a:bodyPr vert="horz" lIns="101636" tIns="50818" rIns="101636" bIns="50818" rtlCol="0" anchor="ctr"/>
          <a:lstStyle>
            <a:lvl1pPr algn="r">
              <a:defRPr sz="1300">
                <a:solidFill>
                  <a:schemeClr val="tx1">
                    <a:tint val="75000"/>
                  </a:schemeClr>
                </a:solidFill>
              </a:defRPr>
            </a:lvl1pPr>
          </a:lstStyle>
          <a:p>
            <a:fld id="{F167C2C4-DE21-4F74-9E99-DD608CC4FB15}"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16356" rtl="0" eaLnBrk="1" latinLnBrk="0" hangingPunct="1">
        <a:spcBef>
          <a:spcPct val="0"/>
        </a:spcBef>
        <a:buNone/>
        <a:defRPr sz="4900" kern="1200">
          <a:solidFill>
            <a:schemeClr val="tx1"/>
          </a:solidFill>
          <a:latin typeface="+mj-lt"/>
          <a:ea typeface="+mj-ea"/>
          <a:cs typeface="+mj-cs"/>
        </a:defRPr>
      </a:lvl1pPr>
    </p:titleStyle>
    <p:bodyStyle>
      <a:lvl1pPr marL="381133" indent="-381133" algn="l" defTabSz="1016356" rtl="0" eaLnBrk="1" latinLnBrk="0" hangingPunct="1">
        <a:spcBef>
          <a:spcPct val="20000"/>
        </a:spcBef>
        <a:buFont typeface="Arial" pitchFamily="34" charset="0"/>
        <a:buChar char="•"/>
        <a:defRPr sz="3600" kern="1200">
          <a:solidFill>
            <a:schemeClr val="tx1"/>
          </a:solidFill>
          <a:latin typeface="+mn-lt"/>
          <a:ea typeface="+mn-ea"/>
          <a:cs typeface="+mn-cs"/>
        </a:defRPr>
      </a:lvl1pPr>
      <a:lvl2pPr marL="825789" indent="-317611" algn="l" defTabSz="1016356" rtl="0" eaLnBrk="1" latinLnBrk="0" hangingPunct="1">
        <a:spcBef>
          <a:spcPct val="20000"/>
        </a:spcBef>
        <a:buFont typeface="Arial" pitchFamily="34" charset="0"/>
        <a:buChar char="–"/>
        <a:defRPr sz="3100" kern="1200">
          <a:solidFill>
            <a:schemeClr val="tx1"/>
          </a:solidFill>
          <a:latin typeface="+mn-lt"/>
          <a:ea typeface="+mn-ea"/>
          <a:cs typeface="+mn-cs"/>
        </a:defRPr>
      </a:lvl2pPr>
      <a:lvl3pPr marL="1270445" indent="-254089" algn="l" defTabSz="1016356" rtl="0" eaLnBrk="1" latinLnBrk="0" hangingPunct="1">
        <a:spcBef>
          <a:spcPct val="20000"/>
        </a:spcBef>
        <a:buFont typeface="Arial" pitchFamily="34" charset="0"/>
        <a:buChar char="•"/>
        <a:defRPr sz="2700" kern="1200">
          <a:solidFill>
            <a:schemeClr val="tx1"/>
          </a:solidFill>
          <a:latin typeface="+mn-lt"/>
          <a:ea typeface="+mn-ea"/>
          <a:cs typeface="+mn-cs"/>
        </a:defRPr>
      </a:lvl3pPr>
      <a:lvl4pPr marL="1778622" indent="-254089" algn="l" defTabSz="1016356"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86800" indent="-254089" algn="l" defTabSz="1016356"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94978" indent="-254089" algn="l" defTabSz="1016356"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3156" indent="-254089" algn="l" defTabSz="1016356"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1334" indent="-254089" algn="l" defTabSz="1016356"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19511" indent="-254089" algn="l" defTabSz="1016356"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en-US"/>
      </a:defPPr>
      <a:lvl1pPr marL="0" algn="l" defTabSz="1016356" rtl="0" eaLnBrk="1" latinLnBrk="0" hangingPunct="1">
        <a:defRPr sz="2000" kern="1200">
          <a:solidFill>
            <a:schemeClr val="tx1"/>
          </a:solidFill>
          <a:latin typeface="+mn-lt"/>
          <a:ea typeface="+mn-ea"/>
          <a:cs typeface="+mn-cs"/>
        </a:defRPr>
      </a:lvl1pPr>
      <a:lvl2pPr marL="508178" algn="l" defTabSz="1016356" rtl="0" eaLnBrk="1" latinLnBrk="0" hangingPunct="1">
        <a:defRPr sz="2000" kern="1200">
          <a:solidFill>
            <a:schemeClr val="tx1"/>
          </a:solidFill>
          <a:latin typeface="+mn-lt"/>
          <a:ea typeface="+mn-ea"/>
          <a:cs typeface="+mn-cs"/>
        </a:defRPr>
      </a:lvl2pPr>
      <a:lvl3pPr marL="1016356" algn="l" defTabSz="1016356" rtl="0" eaLnBrk="1" latinLnBrk="0" hangingPunct="1">
        <a:defRPr sz="2000" kern="1200">
          <a:solidFill>
            <a:schemeClr val="tx1"/>
          </a:solidFill>
          <a:latin typeface="+mn-lt"/>
          <a:ea typeface="+mn-ea"/>
          <a:cs typeface="+mn-cs"/>
        </a:defRPr>
      </a:lvl3pPr>
      <a:lvl4pPr marL="1524533" algn="l" defTabSz="1016356" rtl="0" eaLnBrk="1" latinLnBrk="0" hangingPunct="1">
        <a:defRPr sz="2000" kern="1200">
          <a:solidFill>
            <a:schemeClr val="tx1"/>
          </a:solidFill>
          <a:latin typeface="+mn-lt"/>
          <a:ea typeface="+mn-ea"/>
          <a:cs typeface="+mn-cs"/>
        </a:defRPr>
      </a:lvl4pPr>
      <a:lvl5pPr marL="2032711" algn="l" defTabSz="1016356" rtl="0" eaLnBrk="1" latinLnBrk="0" hangingPunct="1">
        <a:defRPr sz="2000" kern="1200">
          <a:solidFill>
            <a:schemeClr val="tx1"/>
          </a:solidFill>
          <a:latin typeface="+mn-lt"/>
          <a:ea typeface="+mn-ea"/>
          <a:cs typeface="+mn-cs"/>
        </a:defRPr>
      </a:lvl5pPr>
      <a:lvl6pPr marL="2540889" algn="l" defTabSz="1016356" rtl="0" eaLnBrk="1" latinLnBrk="0" hangingPunct="1">
        <a:defRPr sz="2000" kern="1200">
          <a:solidFill>
            <a:schemeClr val="tx1"/>
          </a:solidFill>
          <a:latin typeface="+mn-lt"/>
          <a:ea typeface="+mn-ea"/>
          <a:cs typeface="+mn-cs"/>
        </a:defRPr>
      </a:lvl6pPr>
      <a:lvl7pPr marL="3049067" algn="l" defTabSz="1016356" rtl="0" eaLnBrk="1" latinLnBrk="0" hangingPunct="1">
        <a:defRPr sz="2000" kern="1200">
          <a:solidFill>
            <a:schemeClr val="tx1"/>
          </a:solidFill>
          <a:latin typeface="+mn-lt"/>
          <a:ea typeface="+mn-ea"/>
          <a:cs typeface="+mn-cs"/>
        </a:defRPr>
      </a:lvl7pPr>
      <a:lvl8pPr marL="3557245" algn="l" defTabSz="1016356" rtl="0" eaLnBrk="1" latinLnBrk="0" hangingPunct="1">
        <a:defRPr sz="2000" kern="1200">
          <a:solidFill>
            <a:schemeClr val="tx1"/>
          </a:solidFill>
          <a:latin typeface="+mn-lt"/>
          <a:ea typeface="+mn-ea"/>
          <a:cs typeface="+mn-cs"/>
        </a:defRPr>
      </a:lvl8pPr>
      <a:lvl9pPr marL="4065422" algn="l" defTabSz="1016356"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hyperlink" Target="mailto:uzy55557@gsk.com" TargetMode="External"/><Relationship Id="rId5" Type="http://schemas.openxmlformats.org/officeDocument/2006/relationships/image" Target="../media/image4.png"/><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10252" b="15723"/>
          <a:stretch/>
        </p:blipFill>
        <p:spPr>
          <a:xfrm>
            <a:off x="0" y="6390655"/>
            <a:ext cx="3118726" cy="3942383"/>
          </a:xfrm>
          <a:prstGeom prst="rect">
            <a:avLst/>
          </a:prstGeom>
        </p:spPr>
      </p:pic>
      <p:sp>
        <p:nvSpPr>
          <p:cNvPr id="5" name="Title 1"/>
          <p:cNvSpPr txBox="1">
            <a:spLocks/>
          </p:cNvSpPr>
          <p:nvPr/>
        </p:nvSpPr>
        <p:spPr>
          <a:xfrm>
            <a:off x="714058" y="4732737"/>
            <a:ext cx="6768752" cy="648072"/>
          </a:xfrm>
          <a:prstGeom prst="rect">
            <a:avLst/>
          </a:prstGeom>
        </p:spPr>
        <p:txBody>
          <a:bodyPr lIns="101636" tIns="50818" rIns="101636" bIns="50818" anchor="ctr" anchorCtr="0"/>
          <a:lstStyle>
            <a:lvl1pPr>
              <a:lnSpc>
                <a:spcPts val="2749"/>
              </a:lnSpc>
              <a:defRPr sz="3400">
                <a:solidFill>
                  <a:schemeClr val="bg1"/>
                </a:solidFill>
              </a:defRPr>
            </a:lvl1pPr>
          </a:lstStyle>
          <a:p>
            <a:pPr defTabSz="1074695">
              <a:lnSpc>
                <a:spcPts val="3056"/>
              </a:lnSpc>
              <a:spcBef>
                <a:spcPct val="0"/>
              </a:spcBef>
              <a:defRPr/>
            </a:pPr>
            <a:r>
              <a:rPr lang="en-GB" sz="2000" dirty="0">
                <a:solidFill>
                  <a:srgbClr val="000056"/>
                </a:solidFill>
                <a:latin typeface="Arial" pitchFamily="34" charset="0"/>
                <a:ea typeface="+mj-ea"/>
                <a:cs typeface="Arial" pitchFamily="34" charset="0"/>
              </a:rPr>
              <a:t/>
            </a:r>
            <a:br>
              <a:rPr lang="en-GB" sz="2000" dirty="0">
                <a:solidFill>
                  <a:srgbClr val="000056"/>
                </a:solidFill>
                <a:latin typeface="Arial" pitchFamily="34" charset="0"/>
                <a:ea typeface="+mj-ea"/>
                <a:cs typeface="Arial" pitchFamily="34" charset="0"/>
              </a:rPr>
            </a:br>
            <a:r>
              <a:rPr lang="en-GB" sz="2000" b="1" dirty="0">
                <a:solidFill>
                  <a:srgbClr val="FF6600"/>
                </a:solidFill>
                <a:latin typeface="Arial" pitchFamily="34" charset="0"/>
                <a:ea typeface="+mj-ea"/>
                <a:cs typeface="Arial" pitchFamily="34" charset="0"/>
              </a:rPr>
              <a:t>Residential Chemistry Training Experience 2019 </a:t>
            </a:r>
            <a:r>
              <a:rPr lang="en-GB" sz="2000" dirty="0">
                <a:solidFill>
                  <a:srgbClr val="000056"/>
                </a:solidFill>
                <a:latin typeface="Arial" pitchFamily="34" charset="0"/>
                <a:ea typeface="+mj-ea"/>
                <a:cs typeface="Arial" pitchFamily="34" charset="0"/>
              </a:rPr>
              <a:t/>
            </a:r>
            <a:br>
              <a:rPr lang="en-GB" sz="2000" dirty="0">
                <a:solidFill>
                  <a:srgbClr val="000056"/>
                </a:solidFill>
                <a:latin typeface="Arial" pitchFamily="34" charset="0"/>
                <a:ea typeface="+mj-ea"/>
                <a:cs typeface="Arial" pitchFamily="34" charset="0"/>
              </a:rPr>
            </a:br>
            <a:r>
              <a:rPr lang="en-GB" sz="2000" dirty="0">
                <a:solidFill>
                  <a:srgbClr val="000056"/>
                </a:solidFill>
                <a:latin typeface="Arial" pitchFamily="34" charset="0"/>
                <a:ea typeface="+mj-ea"/>
                <a:cs typeface="Arial" pitchFamily="34" charset="0"/>
              </a:rPr>
              <a:t>                 </a:t>
            </a:r>
          </a:p>
        </p:txBody>
      </p:sp>
      <p:pic>
        <p:nvPicPr>
          <p:cNvPr id="1027" name="Picture 3"/>
          <p:cNvPicPr>
            <a:picLocks noChangeAspect="1" noChangeArrowheads="1"/>
          </p:cNvPicPr>
          <p:nvPr/>
        </p:nvPicPr>
        <p:blipFill>
          <a:blip r:embed="rId3" cstate="print"/>
          <a:srcRect/>
          <a:stretch>
            <a:fillRect/>
          </a:stretch>
        </p:blipFill>
        <p:spPr bwMode="auto">
          <a:xfrm>
            <a:off x="0" y="1278087"/>
            <a:ext cx="7453313" cy="3493823"/>
          </a:xfrm>
          <a:prstGeom prst="rect">
            <a:avLst/>
          </a:prstGeom>
          <a:noFill/>
          <a:ln w="9525">
            <a:noFill/>
            <a:miter lim="800000"/>
            <a:headEnd/>
            <a:tailEnd/>
          </a:ln>
        </p:spPr>
      </p:pic>
      <p:grpSp>
        <p:nvGrpSpPr>
          <p:cNvPr id="8" name="Group 12"/>
          <p:cNvGrpSpPr/>
          <p:nvPr/>
        </p:nvGrpSpPr>
        <p:grpSpPr>
          <a:xfrm>
            <a:off x="5034402" y="392128"/>
            <a:ext cx="1496176" cy="597014"/>
            <a:chOff x="7280906" y="310911"/>
            <a:chExt cx="1507104" cy="612649"/>
          </a:xfrm>
        </p:grpSpPr>
        <p:pic>
          <p:nvPicPr>
            <p:cNvPr id="9"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99185" y="411962"/>
              <a:ext cx="688825" cy="46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280906" y="310911"/>
              <a:ext cx="711709" cy="612649"/>
            </a:xfrm>
            <a:prstGeom prst="rect">
              <a:avLst/>
            </a:prstGeom>
          </p:spPr>
        </p:pic>
      </p:grpSp>
      <p:sp>
        <p:nvSpPr>
          <p:cNvPr id="11" name="Rectangle 10"/>
          <p:cNvSpPr/>
          <p:nvPr/>
        </p:nvSpPr>
        <p:spPr>
          <a:xfrm>
            <a:off x="3150592" y="5382543"/>
            <a:ext cx="4086697" cy="5186831"/>
          </a:xfrm>
          <a:prstGeom prst="rect">
            <a:avLst/>
          </a:prstGeom>
        </p:spPr>
        <p:txBody>
          <a:bodyPr wrap="square" lIns="107470" tIns="53734" rIns="107470" bIns="53734">
            <a:spAutoFit/>
          </a:bodyPr>
          <a:lstStyle/>
          <a:p>
            <a:pPr algn="just"/>
            <a:r>
              <a:rPr lang="en-GB" sz="1200" dirty="0">
                <a:solidFill>
                  <a:srgbClr val="635A54"/>
                </a:solidFill>
                <a:latin typeface="Arial" pitchFamily="34" charset="0"/>
                <a:cs typeface="Arial" pitchFamily="34" charset="0"/>
              </a:rPr>
              <a:t>This fully-funded, week-long training course is designed to give you practical experience of the work of a graduate chemist in the pharmaceutical industry.  Based in the GSK research laboratories we will provide you with personalised laboratory tuition together with coaching in interview technique, presentation skills and working in teams. </a:t>
            </a:r>
          </a:p>
          <a:p>
            <a:pPr algn="just"/>
            <a:r>
              <a:rPr lang="en-GB" sz="1200" dirty="0">
                <a:solidFill>
                  <a:srgbClr val="635A54"/>
                </a:solidFill>
                <a:latin typeface="Arial" pitchFamily="34" charset="0"/>
                <a:cs typeface="Arial" pitchFamily="34" charset="0"/>
              </a:rPr>
              <a:t> </a:t>
            </a:r>
          </a:p>
          <a:p>
            <a:pPr algn="just"/>
            <a:r>
              <a:rPr lang="en-GB" sz="1200" dirty="0">
                <a:solidFill>
                  <a:srgbClr val="635A54"/>
                </a:solidFill>
                <a:latin typeface="Arial" pitchFamily="34" charset="0"/>
                <a:cs typeface="Arial" pitchFamily="34" charset="0"/>
              </a:rPr>
              <a:t>This programme, now in its sixteenth year, will be held at the GSK Medicines Research Centre, Stevenage, Hertfordshire, on 8</a:t>
            </a:r>
            <a:r>
              <a:rPr lang="en-GB" sz="1200" baseline="30000" dirty="0">
                <a:solidFill>
                  <a:srgbClr val="635A54"/>
                </a:solidFill>
                <a:latin typeface="Arial" pitchFamily="34" charset="0"/>
                <a:cs typeface="Arial" pitchFamily="34" charset="0"/>
              </a:rPr>
              <a:t>th</a:t>
            </a:r>
            <a:r>
              <a:rPr lang="en-GB" sz="1200" dirty="0">
                <a:solidFill>
                  <a:srgbClr val="635A54"/>
                </a:solidFill>
                <a:latin typeface="Arial" pitchFamily="34" charset="0"/>
                <a:cs typeface="Arial" pitchFamily="34" charset="0"/>
              </a:rPr>
              <a:t> – 13</a:t>
            </a:r>
            <a:r>
              <a:rPr lang="en-GB" sz="1200" baseline="30000" dirty="0">
                <a:solidFill>
                  <a:srgbClr val="635A54"/>
                </a:solidFill>
                <a:latin typeface="Arial" pitchFamily="34" charset="0"/>
                <a:cs typeface="Arial" pitchFamily="34" charset="0"/>
              </a:rPr>
              <a:t>th</a:t>
            </a:r>
            <a:r>
              <a:rPr lang="en-GB" sz="1200" dirty="0">
                <a:solidFill>
                  <a:srgbClr val="635A54"/>
                </a:solidFill>
                <a:latin typeface="Arial" pitchFamily="34" charset="0"/>
                <a:cs typeface="Arial" pitchFamily="34" charset="0"/>
              </a:rPr>
              <a:t> September 2019.</a:t>
            </a:r>
          </a:p>
          <a:p>
            <a:pPr algn="just"/>
            <a:r>
              <a:rPr lang="en-GB" sz="1200" dirty="0">
                <a:solidFill>
                  <a:srgbClr val="635A54"/>
                </a:solidFill>
                <a:latin typeface="Arial" pitchFamily="34" charset="0"/>
                <a:cs typeface="Arial" pitchFamily="34" charset="0"/>
              </a:rPr>
              <a:t> </a:t>
            </a:r>
          </a:p>
          <a:p>
            <a:pPr algn="just"/>
            <a:r>
              <a:rPr lang="en-GB" sz="1200" dirty="0">
                <a:solidFill>
                  <a:srgbClr val="635A54"/>
                </a:solidFill>
                <a:latin typeface="Arial" pitchFamily="34" charset="0"/>
                <a:cs typeface="Arial" pitchFamily="34" charset="0"/>
              </a:rPr>
              <a:t>The Residential Chemistry Training Experience is one approach that we use to encourage high calibre chemists from a variety of backgrounds to apply for positions in the pharmaceutical industry; therefore:</a:t>
            </a:r>
          </a:p>
          <a:p>
            <a:pPr algn="just"/>
            <a:r>
              <a:rPr lang="en-GB" sz="1200" dirty="0">
                <a:solidFill>
                  <a:srgbClr val="635A54"/>
                </a:solidFill>
                <a:latin typeface="Arial" pitchFamily="34" charset="0"/>
                <a:cs typeface="Arial" pitchFamily="34" charset="0"/>
              </a:rPr>
              <a:t> </a:t>
            </a:r>
          </a:p>
          <a:p>
            <a:pPr algn="just"/>
            <a:r>
              <a:rPr lang="en-GB" sz="1200" dirty="0">
                <a:solidFill>
                  <a:srgbClr val="635A54"/>
                </a:solidFill>
                <a:latin typeface="Arial" pitchFamily="34" charset="0"/>
                <a:cs typeface="Arial" pitchFamily="34" charset="0"/>
              </a:rPr>
              <a:t>If you are an analytical, computational or synthetic chemistry undergraduate about to enter your final year of study and you would like to gain an insight into the pharmaceutical industry and be part of this interactive programme, please request an application form from </a:t>
            </a:r>
            <a:r>
              <a:rPr lang="en-GB" sz="1200" dirty="0">
                <a:solidFill>
                  <a:srgbClr val="635A54"/>
                </a:solidFill>
                <a:latin typeface="Arial" pitchFamily="34" charset="0"/>
                <a:cs typeface="Arial" pitchFamily="34" charset="0"/>
                <a:hlinkClick r:id="rId6"/>
              </a:rPr>
              <a:t>uzy55557@gsk.com</a:t>
            </a:r>
            <a:r>
              <a:rPr lang="en-GB" sz="1200" dirty="0">
                <a:solidFill>
                  <a:srgbClr val="635A54"/>
                </a:solidFill>
                <a:latin typeface="Arial" pitchFamily="34" charset="0"/>
                <a:cs typeface="Arial" pitchFamily="34" charset="0"/>
              </a:rPr>
              <a:t>  and return the completed application no later </a:t>
            </a:r>
            <a:r>
              <a:rPr lang="en-GB" sz="1200">
                <a:solidFill>
                  <a:srgbClr val="635A54"/>
                </a:solidFill>
                <a:latin typeface="Arial" pitchFamily="34" charset="0"/>
                <a:cs typeface="Arial" pitchFamily="34" charset="0"/>
              </a:rPr>
              <a:t>than: 13</a:t>
            </a:r>
            <a:r>
              <a:rPr lang="en-GB" sz="1200" baseline="30000">
                <a:solidFill>
                  <a:srgbClr val="635A54"/>
                </a:solidFill>
                <a:latin typeface="Arial" pitchFamily="34" charset="0"/>
                <a:cs typeface="Arial" pitchFamily="34" charset="0"/>
              </a:rPr>
              <a:t>th</a:t>
            </a:r>
            <a:r>
              <a:rPr lang="en-GB" sz="1200">
                <a:solidFill>
                  <a:srgbClr val="635A54"/>
                </a:solidFill>
                <a:latin typeface="Arial" pitchFamily="34" charset="0"/>
                <a:cs typeface="Arial" pitchFamily="34" charset="0"/>
              </a:rPr>
              <a:t> </a:t>
            </a:r>
            <a:r>
              <a:rPr lang="en-GB" sz="1200" dirty="0">
                <a:solidFill>
                  <a:srgbClr val="635A54"/>
                </a:solidFill>
                <a:latin typeface="Arial" pitchFamily="34" charset="0"/>
                <a:cs typeface="Arial" pitchFamily="34" charset="0"/>
              </a:rPr>
              <a:t>June 2019.</a:t>
            </a:r>
          </a:p>
          <a:p>
            <a:pPr lvl="0" algn="just"/>
            <a:endParaRPr lang="en-GB" sz="1400" dirty="0">
              <a:solidFill>
                <a:srgbClr val="635A54"/>
              </a:solidFill>
              <a:latin typeface="Arial" pitchFamily="34" charset="0"/>
              <a:cs typeface="Arial" pitchFamily="34" charset="0"/>
            </a:endParaRPr>
          </a:p>
          <a:p>
            <a:pPr lvl="0" algn="just"/>
            <a:endParaRPr lang="en-GB" sz="1400" dirty="0">
              <a:solidFill>
                <a:srgbClr val="635A54"/>
              </a:solidFill>
              <a:latin typeface="Arial" pitchFamily="34" charset="0"/>
              <a:cs typeface="Arial" pitchFamily="34" charset="0"/>
            </a:endParaRPr>
          </a:p>
          <a:p>
            <a:pPr algn="just"/>
            <a:r>
              <a:rPr lang="en-GB" sz="1400" dirty="0">
                <a:solidFill>
                  <a:srgbClr val="635A54"/>
                </a:solidFill>
                <a:latin typeface="Arial" pitchFamily="34" charset="0"/>
                <a:cs typeface="Arial" pitchFamily="34" charset="0"/>
              </a:rPr>
              <a:t> </a:t>
            </a:r>
          </a:p>
        </p:txBody>
      </p:sp>
      <p:sp>
        <p:nvSpPr>
          <p:cNvPr id="12" name="Rectangle 11"/>
          <p:cNvSpPr/>
          <p:nvPr/>
        </p:nvSpPr>
        <p:spPr>
          <a:xfrm>
            <a:off x="270272" y="5454551"/>
            <a:ext cx="2862560" cy="662515"/>
          </a:xfrm>
          <a:prstGeom prst="rect">
            <a:avLst/>
          </a:prstGeom>
        </p:spPr>
        <p:txBody>
          <a:bodyPr wrap="square" lIns="107470" tIns="53734" rIns="107470" bIns="53734">
            <a:spAutoFit/>
          </a:bodyPr>
          <a:lstStyle/>
          <a:p>
            <a:r>
              <a:rPr lang="en-GB" sz="1200" b="1" dirty="0">
                <a:solidFill>
                  <a:srgbClr val="635A54"/>
                </a:solidFill>
                <a:latin typeface="Georgia" pitchFamily="18" charset="0"/>
              </a:rPr>
              <a:t>“This course has helped me make up my mind about the career I wish to pursue”</a:t>
            </a:r>
          </a:p>
        </p:txBody>
      </p:sp>
      <p:sp>
        <p:nvSpPr>
          <p:cNvPr id="13" name="Rectangle 12"/>
          <p:cNvSpPr/>
          <p:nvPr/>
        </p:nvSpPr>
        <p:spPr>
          <a:xfrm>
            <a:off x="1422400" y="6174631"/>
            <a:ext cx="1728192" cy="847181"/>
          </a:xfrm>
          <a:prstGeom prst="rect">
            <a:avLst/>
          </a:prstGeom>
        </p:spPr>
        <p:txBody>
          <a:bodyPr wrap="square" lIns="107470" tIns="53734" rIns="107470" bIns="53734">
            <a:spAutoFit/>
          </a:bodyPr>
          <a:lstStyle/>
          <a:p>
            <a:pPr algn="r">
              <a:buFontTx/>
              <a:buChar char="-"/>
            </a:pPr>
            <a:r>
              <a:rPr lang="en-GB" sz="1200" b="1" dirty="0">
                <a:solidFill>
                  <a:srgbClr val="635A54"/>
                </a:solidFill>
                <a:latin typeface="Georgia" pitchFamily="18" charset="0"/>
              </a:rPr>
              <a:t>“I particularly enjoyed the </a:t>
            </a:r>
            <a:r>
              <a:rPr lang="en-GB" sz="1200" b="1" i="1" dirty="0">
                <a:solidFill>
                  <a:srgbClr val="635A54"/>
                </a:solidFill>
                <a:latin typeface="Georgia" pitchFamily="18" charset="0"/>
              </a:rPr>
              <a:t>real-life</a:t>
            </a:r>
            <a:r>
              <a:rPr lang="en-GB" sz="1200" b="1" dirty="0">
                <a:solidFill>
                  <a:srgbClr val="635A54"/>
                </a:solidFill>
                <a:latin typeface="Georgia" pitchFamily="18" charset="0"/>
              </a:rPr>
              <a:t> laboratory work”</a:t>
            </a:r>
          </a:p>
        </p:txBody>
      </p:sp>
      <p:sp>
        <p:nvSpPr>
          <p:cNvPr id="14" name="Rectangle 13"/>
          <p:cNvSpPr/>
          <p:nvPr/>
        </p:nvSpPr>
        <p:spPr>
          <a:xfrm>
            <a:off x="270272" y="7902823"/>
            <a:ext cx="2448272" cy="1015663"/>
          </a:xfrm>
          <a:prstGeom prst="rect">
            <a:avLst/>
          </a:prstGeom>
        </p:spPr>
        <p:txBody>
          <a:bodyPr wrap="square">
            <a:spAutoFit/>
          </a:bodyPr>
          <a:lstStyle/>
          <a:p>
            <a:pPr lvl="0"/>
            <a:r>
              <a:rPr lang="en-GB" sz="1200" b="1" dirty="0">
                <a:solidFill>
                  <a:srgbClr val="635A54"/>
                </a:solidFill>
                <a:latin typeface="Georgia" pitchFamily="18" charset="0"/>
              </a:rPr>
              <a:t>“The skills learned around </a:t>
            </a:r>
            <a:r>
              <a:rPr lang="en-GB" sz="1200" b="1" i="1" dirty="0">
                <a:solidFill>
                  <a:srgbClr val="635A54"/>
                </a:solidFill>
                <a:latin typeface="Georgia" pitchFamily="18" charset="0"/>
              </a:rPr>
              <a:t>CV </a:t>
            </a:r>
            <a:r>
              <a:rPr lang="en-GB" sz="1200" b="1" dirty="0">
                <a:solidFill>
                  <a:srgbClr val="635A54"/>
                </a:solidFill>
                <a:latin typeface="Georgia" pitchFamily="18" charset="0"/>
              </a:rPr>
              <a:t>writing, preparing for interviews and presentations are invaluable”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403</TotalTime>
  <Words>96</Words>
  <Application>Microsoft Office PowerPoint</Application>
  <PresentationFormat>Custom</PresentationFormat>
  <Paragraphs>14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Georgia</vt:lpstr>
      <vt:lpstr>Office Theme</vt:lpstr>
      <vt:lpstr>PowerPoint Presentation</vt:lpstr>
    </vt:vector>
  </TitlesOfParts>
  <Company>GlaxoSmithKline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plc36596</dc:creator>
  <cp:lastModifiedBy>Helen Russell</cp:lastModifiedBy>
  <cp:revision>56</cp:revision>
  <dcterms:created xsi:type="dcterms:W3CDTF">2015-02-13T11:18:22Z</dcterms:created>
  <dcterms:modified xsi:type="dcterms:W3CDTF">2019-02-15T11:48:54Z</dcterms:modified>
</cp:coreProperties>
</file>