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9" r:id="rId5"/>
  </p:sldMasterIdLst>
  <p:notesMasterIdLst>
    <p:notesMasterId r:id="rId11"/>
  </p:notesMasterIdLst>
  <p:handoutMasterIdLst>
    <p:handoutMasterId r:id="rId12"/>
  </p:handoutMasterIdLst>
  <p:sldIdLst>
    <p:sldId id="264" r:id="rId6"/>
    <p:sldId id="258" r:id="rId7"/>
    <p:sldId id="280" r:id="rId8"/>
    <p:sldId id="277" r:id="rId9"/>
    <p:sldId id="281" r:id="rId10"/>
  </p:sldIdLst>
  <p:sldSz cx="12192000" cy="6858000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D"/>
    <a:srgbClr val="FFCC00"/>
    <a:srgbClr val="00AFAB"/>
    <a:srgbClr val="004D7E"/>
    <a:srgbClr val="2F2F2F"/>
    <a:srgbClr val="F2F2F2"/>
    <a:srgbClr val="404040"/>
    <a:srgbClr val="669933"/>
    <a:srgbClr val="007166"/>
    <a:srgbClr val="AC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5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432C15-F8AF-0B40-982F-0BA5A29FB15A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8FE1A4-D884-6E4C-AEAD-70AA9EC7F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E9AA2F-938E-F049-85F2-A4CAC9B6B12F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E3D785-C6DD-2548-8DEA-9BB48BF05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1654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1654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18" y="5768912"/>
            <a:ext cx="1830322" cy="7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8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08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5598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</p:spTree>
    <p:extLst>
      <p:ext uri="{BB962C8B-B14F-4D97-AF65-F5344CB8AC3E}">
        <p14:creationId xmlns:p14="http://schemas.microsoft.com/office/powerpoint/2010/main" val="3496206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1654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1654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18" y="5768912"/>
            <a:ext cx="1830322" cy="7048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38" y="5768912"/>
            <a:ext cx="1830322" cy="704889"/>
          </a:xfrm>
          <a:prstGeom prst="rect">
            <a:avLst/>
          </a:prstGeom>
        </p:spPr>
      </p:pic>
      <p:sp>
        <p:nvSpPr>
          <p:cNvPr id="7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832" y="414339"/>
            <a:ext cx="434092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0832" y="1584325"/>
            <a:ext cx="434092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5768912"/>
            <a:ext cx="1830322" cy="7048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96297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28243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68912"/>
            <a:ext cx="1830322" cy="7048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36259"/>
            <a:ext cx="5596128" cy="46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548640" y="1122363"/>
            <a:ext cx="11070336" cy="448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 ARIAL BOLD 32PT WITH A MAXIMUM OF 12 WORDS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36259"/>
            <a:ext cx="5596128" cy="46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548640" y="1122363"/>
            <a:ext cx="11070336" cy="448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5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658" r:id="rId3"/>
    <p:sldLayoutId id="2147483657" r:id="rId4"/>
    <p:sldLayoutId id="2147483694" r:id="rId5"/>
    <p:sldLayoutId id="2147483700" r:id="rId6"/>
    <p:sldLayoutId id="2147483692" r:id="rId7"/>
    <p:sldLayoutId id="2147483699" r:id="rId8"/>
    <p:sldLayoutId id="2147483713" r:id="rId9"/>
    <p:sldLayoutId id="2147483714" r:id="rId10"/>
    <p:sldLayoutId id="2147483703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16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8" r:id="rId2"/>
    <p:sldLayoutId id="2147483661" r:id="rId3"/>
    <p:sldLayoutId id="2147483662" r:id="rId4"/>
    <p:sldLayoutId id="2147483695" r:id="rId5"/>
    <p:sldLayoutId id="21474836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.carson@qub.ac.uk" TargetMode="External"/><Relationship Id="rId2" Type="http://schemas.openxmlformats.org/officeDocument/2006/relationships/hyperlink" Target="http://www.qub.ac.uk/accommod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b.ac.uk/accommodatio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ccommodationBT1@qub.ac.uk" TargetMode="External"/><Relationship Id="rId7" Type="http://schemas.openxmlformats.org/officeDocument/2006/relationships/image" Target="../media/image13.jpg"/><Relationship Id="rId2" Type="http://schemas.openxmlformats.org/officeDocument/2006/relationships/hyperlink" Target="mailto:accommodation@qub.ac.uk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hyperlink" Target="http://www.qub.ac.uk/accommodation" TargetMode="External"/><Relationship Id="rId4" Type="http://schemas.openxmlformats.org/officeDocument/2006/relationships/hyperlink" Target="mailto:accommodationBT2@qub.ac.u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Michelle Carson - Allocation &amp; Bookings Co-ordinator</a:t>
            </a:r>
          </a:p>
          <a:p>
            <a:r>
              <a:rPr lang="en-GB" dirty="0"/>
              <a:t>Thursday 29 April 2021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55137" y="1714500"/>
            <a:ext cx="6828541" cy="3675063"/>
          </a:xfrm>
        </p:spPr>
        <p:txBody>
          <a:bodyPr/>
          <a:lstStyle/>
          <a:p>
            <a:r>
              <a:rPr lang="en-US" sz="4800" b="1" dirty="0"/>
              <a:t>QUEEN’S ACCOMMODATION</a:t>
            </a:r>
          </a:p>
        </p:txBody>
      </p:sp>
    </p:spTree>
    <p:extLst>
      <p:ext uri="{BB962C8B-B14F-4D97-AF65-F5344CB8AC3E}">
        <p14:creationId xmlns:p14="http://schemas.microsoft.com/office/powerpoint/2010/main" val="9658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56139" y="247285"/>
            <a:ext cx="4303776" cy="491269"/>
          </a:xfrm>
        </p:spPr>
        <p:txBody>
          <a:bodyPr/>
          <a:lstStyle/>
          <a:p>
            <a:r>
              <a:rPr lang="en-US" dirty="0"/>
              <a:t>Information Session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6138" y="738554"/>
            <a:ext cx="7833947" cy="483577"/>
          </a:xfrm>
        </p:spPr>
        <p:txBody>
          <a:bodyPr/>
          <a:lstStyle/>
          <a:p>
            <a:r>
              <a:rPr lang="en-US" dirty="0">
                <a:solidFill>
                  <a:srgbClr val="D6000D"/>
                </a:solidFill>
              </a:rPr>
              <a:t>Queen’s Accommodation</a:t>
            </a:r>
          </a:p>
          <a:p>
            <a:endParaRPr lang="en-US" sz="2000" dirty="0"/>
          </a:p>
          <a:p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6000D"/>
                </a:solidFill>
              </a:rPr>
              <a:t>Information relating to the application process and beyond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6000D"/>
                </a:solidFill>
              </a:rPr>
              <a:t>Full Accommodation presentation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6000D"/>
                </a:solidFill>
              </a:rPr>
              <a:t>Apply – </a:t>
            </a:r>
            <a:r>
              <a:rPr lang="en-US" sz="2000" dirty="0">
                <a:solidFill>
                  <a:srgbClr val="D6000D"/>
                </a:solidFill>
                <a:hlinkClick r:id="rId2"/>
              </a:rPr>
              <a:t>www.qub.ac.uk/accommodation</a:t>
            </a:r>
            <a:endParaRPr lang="en-US" sz="2000" dirty="0">
              <a:solidFill>
                <a:srgbClr val="D6000D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6000D"/>
                </a:solidFill>
              </a:rPr>
              <a:t>Already applied – </a:t>
            </a:r>
            <a:r>
              <a:rPr lang="en-US" sz="2000" dirty="0">
                <a:solidFill>
                  <a:srgbClr val="D6000D"/>
                </a:solidFill>
                <a:hlinkClick r:id="rId3"/>
              </a:rPr>
              <a:t>m.carson@qub.ac.uk</a:t>
            </a:r>
            <a:endParaRPr lang="en-US" sz="2000" dirty="0">
              <a:solidFill>
                <a:srgbClr val="D6000D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6000D"/>
                </a:solidFill>
              </a:rPr>
              <a:t>Sharing of your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D6000D"/>
              </a:solidFill>
            </a:endParaRPr>
          </a:p>
          <a:p>
            <a:endParaRPr lang="en-US" sz="1000" dirty="0">
              <a:solidFill>
                <a:srgbClr val="D6000D"/>
              </a:solidFill>
            </a:endParaRPr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type="chart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02" y="2189162"/>
            <a:ext cx="1420368" cy="2023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Elms BT1 800x5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628" y="123092"/>
            <a:ext cx="3101043" cy="2066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ms BT2 800x5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445" y="3820257"/>
            <a:ext cx="2630432" cy="1752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arketing Suite 2 800 x 533px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7" y="316523"/>
            <a:ext cx="9258301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38653" y="565254"/>
            <a:ext cx="4928030" cy="473684"/>
          </a:xfrm>
        </p:spPr>
        <p:txBody>
          <a:bodyPr/>
          <a:lstStyle/>
          <a:p>
            <a:r>
              <a:rPr lang="en-GB" dirty="0"/>
              <a:t>How &amp; when can I apply?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38653" y="1426004"/>
            <a:ext cx="7939455" cy="4343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u="sng" dirty="0">
                <a:cs typeface="Arial" charset="0"/>
              </a:rPr>
              <a:t>Submit your application on line </a:t>
            </a:r>
            <a:r>
              <a:rPr lang="en-US" dirty="0">
                <a:cs typeface="Arial" charset="0"/>
              </a:rPr>
              <a:t>– available via the website </a:t>
            </a:r>
            <a:r>
              <a:rPr lang="en-US" dirty="0">
                <a:cs typeface="Arial" charset="0"/>
                <a:hlinkClick r:id="rId3"/>
              </a:rPr>
              <a:t>www.qub.ac.uk/accommodation</a:t>
            </a:r>
            <a:r>
              <a:rPr lang="en-US" dirty="0">
                <a:cs typeface="Arial" charset="0"/>
              </a:rPr>
              <a:t> now.  You can read about the accommodation and see more photos.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charset="0"/>
              </a:rPr>
              <a:t>The Allocation Policy is also on the website - the closing date for applications is 5 August 2021 (NI students only).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cs typeface="Arial" charset="0"/>
              </a:rPr>
              <a:t>Please note that we do not accept group accommodation applications.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dirty="0">
                <a:ea typeface="Arial" charset="0"/>
                <a:cs typeface="Arial" charset="0"/>
              </a:rPr>
              <a:t>Accommodation offers will be sent out from </a:t>
            </a:r>
            <a:r>
              <a:rPr lang="en-US" altLang="ja-JP" b="1" u="sng" dirty="0">
                <a:ea typeface="Arial" charset="0"/>
                <a:cs typeface="Arial" charset="0"/>
              </a:rPr>
              <a:t>10 August 2021,</a:t>
            </a:r>
            <a:r>
              <a:rPr lang="en-US" altLang="ja-JP" dirty="0">
                <a:ea typeface="Arial" charset="0"/>
                <a:cs typeface="Arial" charset="0"/>
              </a:rPr>
              <a:t> following the publication of A level results.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dirty="0">
                <a:ea typeface="Arial" charset="0"/>
                <a:cs typeface="Arial" charset="0"/>
              </a:rPr>
              <a:t>Remember when applying to use an email account that you will have access to in August 2021 as we will send the accommodation offer to it – you will have 2 days to respond and pay £300 to confirm acceptance.</a:t>
            </a:r>
          </a:p>
        </p:txBody>
      </p:sp>
    </p:spTree>
    <p:extLst>
      <p:ext uri="{BB962C8B-B14F-4D97-AF65-F5344CB8AC3E}">
        <p14:creationId xmlns:p14="http://schemas.microsoft.com/office/powerpoint/2010/main" val="1987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STAY CONNECTED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1208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Elms BT9 reception – 028 9097 4525</a:t>
            </a:r>
          </a:p>
          <a:p>
            <a:r>
              <a:rPr lang="en-GB" dirty="0">
                <a:solidFill>
                  <a:schemeClr val="bg1"/>
                </a:solidFill>
              </a:rPr>
              <a:t>Elms BT1 reception – 028 9097 6040</a:t>
            </a:r>
          </a:p>
          <a:p>
            <a:r>
              <a:rPr lang="en-GB" dirty="0">
                <a:solidFill>
                  <a:schemeClr val="bg1"/>
                </a:solidFill>
              </a:rPr>
              <a:t>Elms BT2 reception – 028 9097 6441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Email:        </a:t>
            </a:r>
            <a:r>
              <a:rPr lang="en-GB" dirty="0">
                <a:solidFill>
                  <a:schemeClr val="bg1"/>
                </a:solidFill>
                <a:hlinkClick r:id="rId2"/>
              </a:rPr>
              <a:t>accommodation@qub.ac.uk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	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accommodationBT1@qub.ac.uk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	 </a:t>
            </a:r>
            <a:r>
              <a:rPr lang="en-GB" dirty="0">
                <a:solidFill>
                  <a:schemeClr val="bg1"/>
                </a:solidFill>
                <a:hlinkClick r:id="rId4"/>
              </a:rPr>
              <a:t>accommodationBT2@qub.ac.uk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Website: </a:t>
            </a:r>
            <a:r>
              <a:rPr lang="en-GB" dirty="0">
                <a:solidFill>
                  <a:schemeClr val="bg1"/>
                </a:solidFill>
                <a:hlinkClick r:id="rId5"/>
              </a:rPr>
              <a:t>www.qub.ac.uk/accommodation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1" y="4383873"/>
            <a:ext cx="862913" cy="837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9847" y="4617973"/>
            <a:ext cx="343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Queen’s Accommodation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" y="5583708"/>
            <a:ext cx="862913" cy="785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29847" y="5791679"/>
            <a:ext cx="192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QueensAccomm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074985" y="1996953"/>
            <a:ext cx="7033846" cy="1528761"/>
          </a:xfrm>
        </p:spPr>
        <p:txBody>
          <a:bodyPr/>
          <a:lstStyle/>
          <a:p>
            <a:pPr algn="ctr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289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8cabb202-07ae-4faa-b222-244862763913" xsi:nil="true"/>
    <LMS_Mappings xmlns="8cabb202-07ae-4faa-b222-244862763913" xsi:nil="true"/>
    <Distribution_Groups xmlns="8cabb202-07ae-4faa-b222-244862763913" xsi:nil="true"/>
    <Self_Registration_Enabled xmlns="8cabb202-07ae-4faa-b222-244862763913" xsi:nil="true"/>
    <IsNotebookLocked xmlns="8cabb202-07ae-4faa-b222-244862763913" xsi:nil="true"/>
    <FolderType xmlns="8cabb202-07ae-4faa-b222-244862763913" xsi:nil="true"/>
    <CultureName xmlns="8cabb202-07ae-4faa-b222-244862763913" xsi:nil="true"/>
    <Leaders xmlns="8cabb202-07ae-4faa-b222-244862763913">
      <UserInfo>
        <DisplayName/>
        <AccountId xsi:nil="true"/>
        <AccountType/>
      </UserInfo>
    </Leaders>
    <Member_Groups xmlns="8cabb202-07ae-4faa-b222-244862763913">
      <UserInfo>
        <DisplayName/>
        <AccountId xsi:nil="true"/>
        <AccountType/>
      </UserInfo>
    </Member_Groups>
    <NotebookType xmlns="8cabb202-07ae-4faa-b222-244862763913" xsi:nil="true"/>
    <Templates xmlns="8cabb202-07ae-4faa-b222-244862763913" xsi:nil="true"/>
    <Members xmlns="8cabb202-07ae-4faa-b222-244862763913">
      <UserInfo>
        <DisplayName/>
        <AccountId xsi:nil="true"/>
        <AccountType/>
      </UserInfo>
    </Members>
    <Has_Leaders_Only_SectionGroup xmlns="8cabb202-07ae-4faa-b222-244862763913" xsi:nil="true"/>
    <DefaultSectionNames xmlns="8cabb202-07ae-4faa-b222-244862763913" xsi:nil="true"/>
    <AppVersion xmlns="8cabb202-07ae-4faa-b222-244862763913" xsi:nil="true"/>
    <Owner xmlns="8cabb202-07ae-4faa-b222-244862763913">
      <UserInfo>
        <DisplayName/>
        <AccountId xsi:nil="true"/>
        <AccountType/>
      </UserInfo>
    </Owner>
    <Math_Settings xmlns="8cabb202-07ae-4faa-b222-244862763913" xsi:nil="true"/>
    <Invited_Members xmlns="8cabb202-07ae-4faa-b222-244862763913" xsi:nil="true"/>
    <TeamsChannelId xmlns="8cabb202-07ae-4faa-b222-244862763913" xsi:nil="true"/>
    <Invited_Leaders xmlns="8cabb202-07ae-4faa-b222-24486276391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8984BBD88952428405DD62C8CD6076" ma:contentTypeVersion="30" ma:contentTypeDescription="Create a new document." ma:contentTypeScope="" ma:versionID="37ca74279e517a9c20513848b63f814e">
  <xsd:schema xmlns:xsd="http://www.w3.org/2001/XMLSchema" xmlns:xs="http://www.w3.org/2001/XMLSchema" xmlns:p="http://schemas.microsoft.com/office/2006/metadata/properties" xmlns:ns2="8cabb202-07ae-4faa-b222-244862763913" xmlns:ns3="e5c35a4f-ce99-4193-847d-187b8cb331b3" targetNamespace="http://schemas.microsoft.com/office/2006/metadata/properties" ma:root="true" ma:fieldsID="62023e3c2e91f0659178141866d69e73" ns2:_="" ns3:_="">
    <xsd:import namespace="8cabb202-07ae-4faa-b222-244862763913"/>
    <xsd:import namespace="e5c35a4f-ce99-4193-847d-187b8cb331b3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bb202-07ae-4faa-b222-24486276391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35a4f-ce99-4193-847d-187b8cb331b3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2FB663-3833-4D07-9E56-FE799EC4D37C}">
  <ds:schemaRefs>
    <ds:schemaRef ds:uri="http://schemas.microsoft.com/office/2006/metadata/properties"/>
    <ds:schemaRef ds:uri="http://schemas.microsoft.com/office/infopath/2007/PartnerControls"/>
    <ds:schemaRef ds:uri="8cabb202-07ae-4faa-b222-244862763913"/>
  </ds:schemaRefs>
</ds:datastoreItem>
</file>

<file path=customXml/itemProps2.xml><?xml version="1.0" encoding="utf-8"?>
<ds:datastoreItem xmlns:ds="http://schemas.openxmlformats.org/officeDocument/2006/customXml" ds:itemID="{5AADFDBC-50D0-499D-9348-9FA78DC042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abb202-07ae-4faa-b222-244862763913"/>
    <ds:schemaRef ds:uri="e5c35a4f-ce99-4193-847d-187b8cb331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C2DE81-F854-46FD-8C32-5A79A9F7E1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4365</TotalTime>
  <Words>256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White</vt:lpstr>
      <vt:lpstr>Red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Office365 Acc.</dc:creator>
  <cp:lastModifiedBy>Pelin Yildir</cp:lastModifiedBy>
  <cp:revision>192</cp:revision>
  <cp:lastPrinted>2021-04-21T12:57:53Z</cp:lastPrinted>
  <dcterms:created xsi:type="dcterms:W3CDTF">2017-06-15T13:38:57Z</dcterms:created>
  <dcterms:modified xsi:type="dcterms:W3CDTF">2021-05-04T09:54:44Z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0x0101009D8984BBD88952428405DD62C8CD6076</vt:lpwstr>
  </property>
</Properties>
</file>