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5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/>
    <p:restoredTop sz="94714"/>
  </p:normalViewPr>
  <p:slideViewPr>
    <p:cSldViewPr snapToGrid="0" snapToObjects="1" showGuides="1">
      <p:cViewPr varScale="1">
        <p:scale>
          <a:sx n="71" d="100"/>
          <a:sy n="71" d="100"/>
        </p:scale>
        <p:origin x="624" y="60"/>
      </p:cViewPr>
      <p:guideLst>
        <p:guide orient="horz" pos="2160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EFFF-64A3-AD48-95D7-50C99B7F5F8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E46-3C99-A842-9FDE-DA0314FB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8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EFFF-64A3-AD48-95D7-50C99B7F5F8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E46-3C99-A842-9FDE-DA0314FB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4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EFFF-64A3-AD48-95D7-50C99B7F5F8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E46-3C99-A842-9FDE-DA0314FB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EFFF-64A3-AD48-95D7-50C99B7F5F8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E46-3C99-A842-9FDE-DA0314FB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1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EFFF-64A3-AD48-95D7-50C99B7F5F8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E46-3C99-A842-9FDE-DA0314FB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2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EFFF-64A3-AD48-95D7-50C99B7F5F8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E46-3C99-A842-9FDE-DA0314FB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0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EFFF-64A3-AD48-95D7-50C99B7F5F8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E46-3C99-A842-9FDE-DA0314FB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4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EFFF-64A3-AD48-95D7-50C99B7F5F8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E46-3C99-A842-9FDE-DA0314FB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8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EFFF-64A3-AD48-95D7-50C99B7F5F8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E46-3C99-A842-9FDE-DA0314FB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6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EFFF-64A3-AD48-95D7-50C99B7F5F8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E46-3C99-A842-9FDE-DA0314FB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4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EFFF-64A3-AD48-95D7-50C99B7F5F8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E46-3C99-A842-9FDE-DA0314FB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6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3EFFF-64A3-AD48-95D7-50C99B7F5F8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12E46-3C99-A842-9FDE-DA0314FB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7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8BD5D07-268A-C841-85BC-CC9963B52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EC179B-A6F6-DA44-A54D-5FF185B99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56" y="1297869"/>
            <a:ext cx="3641271" cy="131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75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782680-0F29-2247-9AB7-B192C07B4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405B5-4931-944D-A223-E51E7FEEF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4" y="6000750"/>
            <a:ext cx="1865540" cy="12436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258211-485B-FD48-A0C2-B2E564899472}"/>
              </a:ext>
            </a:extLst>
          </p:cNvPr>
          <p:cNvSpPr txBox="1"/>
          <p:nvPr/>
        </p:nvSpPr>
        <p:spPr>
          <a:xfrm>
            <a:off x="3686131" y="550606"/>
            <a:ext cx="5270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err="1">
                <a:solidFill>
                  <a:schemeClr val="bg1"/>
                </a:solidFill>
              </a:rPr>
              <a:t>McCLAY</a:t>
            </a:r>
            <a:r>
              <a:rPr lang="en-GB" sz="3200" b="1" dirty="0">
                <a:solidFill>
                  <a:schemeClr val="bg1"/>
                </a:solidFill>
              </a:rPr>
              <a:t> </a:t>
            </a:r>
            <a:endParaRPr lang="en-GB" sz="3200" dirty="0">
              <a:solidFill>
                <a:schemeClr val="bg1"/>
              </a:solidFill>
            </a:endParaRPr>
          </a:p>
          <a:p>
            <a:pPr algn="r"/>
            <a:r>
              <a:rPr lang="en-GB" sz="3200" b="1" dirty="0">
                <a:solidFill>
                  <a:schemeClr val="bg1"/>
                </a:solidFill>
              </a:rPr>
              <a:t>LIBRARY 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58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14056-38DB-6B4A-90BA-3842C4967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FA88B9-F8A2-0A42-A44F-3F6C57AAB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4" y="6000750"/>
            <a:ext cx="1865540" cy="12436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56D7D2-6F84-3343-9791-F07BA7CFA54B}"/>
              </a:ext>
            </a:extLst>
          </p:cNvPr>
          <p:cNvSpPr txBox="1"/>
          <p:nvPr/>
        </p:nvSpPr>
        <p:spPr>
          <a:xfrm>
            <a:off x="3596324" y="550606"/>
            <a:ext cx="52700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rgbClr val="FF0000"/>
                </a:solidFill>
              </a:rPr>
              <a:t>BIOLOGICAL </a:t>
            </a:r>
          </a:p>
          <a:p>
            <a:pPr algn="r"/>
            <a:r>
              <a:rPr lang="en-GB" sz="3200" b="1" dirty="0">
                <a:solidFill>
                  <a:srgbClr val="FF0000"/>
                </a:solidFill>
              </a:rPr>
              <a:t>SCIENCES</a:t>
            </a:r>
            <a:endParaRPr lang="en-GB" sz="3200" dirty="0">
              <a:solidFill>
                <a:srgbClr val="FF0000"/>
              </a:solidFill>
            </a:endParaRPr>
          </a:p>
          <a:p>
            <a:pPr algn="r"/>
            <a:r>
              <a:rPr lang="en-GB" sz="3200" b="1" dirty="0">
                <a:solidFill>
                  <a:srgbClr val="FF0000"/>
                </a:solidFill>
              </a:rPr>
              <a:t>BUILDING</a:t>
            </a:r>
            <a:endParaRPr lang="en-GB" sz="3200" dirty="0">
              <a:solidFill>
                <a:srgbClr val="FF0000"/>
              </a:solidFill>
            </a:endParaRPr>
          </a:p>
          <a:p>
            <a:pPr algn="r"/>
            <a:r>
              <a:rPr lang="en-GB" sz="3200" dirty="0">
                <a:solidFill>
                  <a:srgbClr val="FF0000"/>
                </a:solidFill>
              </a:rPr>
              <a:t>OPENING</a:t>
            </a:r>
          </a:p>
          <a:p>
            <a:pPr algn="r"/>
            <a:r>
              <a:rPr lang="en-GB" sz="3200" dirty="0">
                <a:solidFill>
                  <a:srgbClr val="FF0000"/>
                </a:solidFill>
              </a:rPr>
              <a:t>EARLY 2019</a:t>
            </a:r>
          </a:p>
        </p:txBody>
      </p:sp>
    </p:spTree>
    <p:extLst>
      <p:ext uri="{BB962C8B-B14F-4D97-AF65-F5344CB8AC3E}">
        <p14:creationId xmlns:p14="http://schemas.microsoft.com/office/powerpoint/2010/main" val="2446809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BD1044-462D-4B4E-8194-2223E4BC7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C8D794-6232-DD44-A8D1-56DD6380E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4" y="6000750"/>
            <a:ext cx="1865540" cy="12436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61F48E-6225-094D-B950-27B28BAB270D}"/>
              </a:ext>
            </a:extLst>
          </p:cNvPr>
          <p:cNvSpPr txBox="1"/>
          <p:nvPr/>
        </p:nvSpPr>
        <p:spPr>
          <a:xfrm>
            <a:off x="3596324" y="550606"/>
            <a:ext cx="5270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rgbClr val="FF0000"/>
                </a:solidFill>
              </a:rPr>
              <a:t>QUEEN’S SPORT</a:t>
            </a:r>
            <a:endParaRPr lang="en-GB" sz="3200" dirty="0">
              <a:solidFill>
                <a:srgbClr val="FF0000"/>
              </a:solidFill>
            </a:endParaRPr>
          </a:p>
          <a:p>
            <a:pPr algn="r"/>
            <a:r>
              <a:rPr lang="en-GB" sz="3200" dirty="0">
                <a:solidFill>
                  <a:srgbClr val="FF0000"/>
                </a:solidFill>
              </a:rPr>
              <a:t>UPPER MALONE</a:t>
            </a:r>
          </a:p>
        </p:txBody>
      </p:sp>
    </p:spTree>
    <p:extLst>
      <p:ext uri="{BB962C8B-B14F-4D97-AF65-F5344CB8AC3E}">
        <p14:creationId xmlns:p14="http://schemas.microsoft.com/office/powerpoint/2010/main" val="1599257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B87721-B4F3-5C42-9CE6-BF500531D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68F838-34CF-C04A-A7F1-3AB2BFDD7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4" y="6000750"/>
            <a:ext cx="1865540" cy="12436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33C847-FAD1-634C-82EA-DEBBCEF9E150}"/>
              </a:ext>
            </a:extLst>
          </p:cNvPr>
          <p:cNvSpPr txBox="1"/>
          <p:nvPr/>
        </p:nvSpPr>
        <p:spPr>
          <a:xfrm>
            <a:off x="619432" y="550606"/>
            <a:ext cx="5270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NEW QUEEN’S CITY CENTRE ACCOMMODATION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63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1FD974-CC87-6049-B52D-A441B64F5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445F4B-6510-8F4A-930F-714F4C658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4" y="6000750"/>
            <a:ext cx="1865540" cy="12436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64FFE8-3C2A-CE44-991D-0B33D5D8A341}"/>
              </a:ext>
            </a:extLst>
          </p:cNvPr>
          <p:cNvSpPr txBox="1"/>
          <p:nvPr/>
        </p:nvSpPr>
        <p:spPr>
          <a:xfrm>
            <a:off x="619432" y="550606"/>
            <a:ext cx="5270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QUEEN’S STUDENT ACCOMMODATION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41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73C125-AC18-C74D-A53F-D37683F31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F35B2D-028A-6E4B-911D-71035E5D0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4" y="6000750"/>
            <a:ext cx="1865540" cy="12436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6CC767-76E9-EE42-B004-D7F68CD15F31}"/>
              </a:ext>
            </a:extLst>
          </p:cNvPr>
          <p:cNvSpPr txBox="1"/>
          <p:nvPr/>
        </p:nvSpPr>
        <p:spPr>
          <a:xfrm>
            <a:off x="619432" y="550606"/>
            <a:ext cx="5270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QUEEN’S STUDENT ACCOMMODATION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4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A8920-B9C1-1542-9DA9-4EEFFF344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833A88-52C8-CF47-AF1E-09C097331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4" y="6000750"/>
            <a:ext cx="1865540" cy="12436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2BD874-B4AB-FB45-A791-9A58AF8F615A}"/>
              </a:ext>
            </a:extLst>
          </p:cNvPr>
          <p:cNvSpPr txBox="1"/>
          <p:nvPr/>
        </p:nvSpPr>
        <p:spPr>
          <a:xfrm>
            <a:off x="648929" y="5614219"/>
            <a:ext cx="3677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MAIN CAMPUS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2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71A629-B2D3-6646-BC88-B575B7623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F1861-E403-7742-A7DE-02B548521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4" y="6000750"/>
            <a:ext cx="1865540" cy="12436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124F83-8465-B847-BCD0-81ACE5D69471}"/>
              </a:ext>
            </a:extLst>
          </p:cNvPr>
          <p:cNvSpPr txBox="1"/>
          <p:nvPr/>
        </p:nvSpPr>
        <p:spPr>
          <a:xfrm>
            <a:off x="619432" y="550606"/>
            <a:ext cx="5270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WELLCOME-WOLFSON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b="1" dirty="0">
                <a:solidFill>
                  <a:schemeClr val="bg1"/>
                </a:solidFill>
              </a:rPr>
              <a:t>INSTITUTE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EXTERIOR</a:t>
            </a:r>
          </a:p>
        </p:txBody>
      </p:sp>
    </p:spTree>
    <p:extLst>
      <p:ext uri="{BB962C8B-B14F-4D97-AF65-F5344CB8AC3E}">
        <p14:creationId xmlns:p14="http://schemas.microsoft.com/office/powerpoint/2010/main" val="336768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B5FBD0-1892-D247-B446-DFD72D19D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7FBDC9-6B05-0B40-8DDA-4EF5BAF9E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4" y="6000750"/>
            <a:ext cx="1865540" cy="12436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53400B-845A-0246-AED6-6EEDB43019C6}"/>
              </a:ext>
            </a:extLst>
          </p:cNvPr>
          <p:cNvSpPr txBox="1"/>
          <p:nvPr/>
        </p:nvSpPr>
        <p:spPr>
          <a:xfrm>
            <a:off x="619432" y="550606"/>
            <a:ext cx="5270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WELLCOME-WOLFSON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b="1" dirty="0">
                <a:solidFill>
                  <a:schemeClr val="bg1"/>
                </a:solidFill>
              </a:rPr>
              <a:t>INSTITUTE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INTERIOR</a:t>
            </a:r>
          </a:p>
        </p:txBody>
      </p:sp>
    </p:spTree>
    <p:extLst>
      <p:ext uri="{BB962C8B-B14F-4D97-AF65-F5344CB8AC3E}">
        <p14:creationId xmlns:p14="http://schemas.microsoft.com/office/powerpoint/2010/main" val="1452867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EA4FD3-802B-1742-B5BF-5A1741536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790150-FD13-B941-A355-DE8BE69FB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4" y="6000750"/>
            <a:ext cx="1865540" cy="12436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C39BB7-336C-1D4C-86A3-194171C8DFBC}"/>
              </a:ext>
            </a:extLst>
          </p:cNvPr>
          <p:cNvSpPr txBox="1"/>
          <p:nvPr/>
        </p:nvSpPr>
        <p:spPr>
          <a:xfrm>
            <a:off x="619432" y="550606"/>
            <a:ext cx="5270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COMPUTER </a:t>
            </a:r>
            <a:br>
              <a:rPr lang="en-GB" sz="3200" b="1" dirty="0">
                <a:solidFill>
                  <a:schemeClr val="bg1"/>
                </a:solidFill>
              </a:rPr>
            </a:br>
            <a:r>
              <a:rPr lang="en-GB" sz="3200" b="1" dirty="0">
                <a:solidFill>
                  <a:schemeClr val="bg1"/>
                </a:solidFill>
              </a:rPr>
              <a:t>SCIENCE BUILDING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EXTERIOR</a:t>
            </a:r>
          </a:p>
        </p:txBody>
      </p:sp>
    </p:spTree>
    <p:extLst>
      <p:ext uri="{BB962C8B-B14F-4D97-AF65-F5344CB8AC3E}">
        <p14:creationId xmlns:p14="http://schemas.microsoft.com/office/powerpoint/2010/main" val="189994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0000CD-FCAA-1A44-AAC8-542339D49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D18808-FADF-144B-BD31-2AC37E376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4" y="6000750"/>
            <a:ext cx="1865540" cy="12436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82A860-495A-3D45-A6D4-B8782A310B1F}"/>
              </a:ext>
            </a:extLst>
          </p:cNvPr>
          <p:cNvSpPr txBox="1"/>
          <p:nvPr/>
        </p:nvSpPr>
        <p:spPr>
          <a:xfrm>
            <a:off x="619432" y="550606"/>
            <a:ext cx="52700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COMPUTER </a:t>
            </a:r>
            <a:br>
              <a:rPr lang="en-GB" sz="3200" b="1" dirty="0">
                <a:solidFill>
                  <a:srgbClr val="FF0000"/>
                </a:solidFill>
              </a:rPr>
            </a:br>
            <a:r>
              <a:rPr lang="en-GB" sz="3200" b="1" dirty="0">
                <a:solidFill>
                  <a:srgbClr val="FF0000"/>
                </a:solidFill>
              </a:rPr>
              <a:t>SCIENCE BUILDING</a:t>
            </a:r>
            <a:endParaRPr lang="en-GB" sz="3200" dirty="0">
              <a:solidFill>
                <a:srgbClr val="FF0000"/>
              </a:solidFill>
            </a:endParaRPr>
          </a:p>
          <a:p>
            <a:r>
              <a:rPr lang="en-GB" sz="3200" dirty="0">
                <a:solidFill>
                  <a:srgbClr val="FF0000"/>
                </a:solidFill>
              </a:rPr>
              <a:t>INTERIOR DESIGNED </a:t>
            </a:r>
            <a:br>
              <a:rPr lang="en-GB" sz="3200" dirty="0">
                <a:solidFill>
                  <a:srgbClr val="FF0000"/>
                </a:solidFill>
              </a:rPr>
            </a:br>
            <a:r>
              <a:rPr lang="en-GB" sz="3200" dirty="0">
                <a:solidFill>
                  <a:srgbClr val="FF0000"/>
                </a:solidFill>
              </a:rPr>
              <a:t>BY STUDENTS</a:t>
            </a:r>
          </a:p>
        </p:txBody>
      </p:sp>
    </p:spTree>
    <p:extLst>
      <p:ext uri="{BB962C8B-B14F-4D97-AF65-F5344CB8AC3E}">
        <p14:creationId xmlns:p14="http://schemas.microsoft.com/office/powerpoint/2010/main" val="3151635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10FFE7-6C99-3D43-92A4-29CE81CC4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0B2B13-D12D-1E42-B773-FF486E54C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4" y="6000750"/>
            <a:ext cx="1865540" cy="12436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D18C58-189A-9A40-830C-9E8FB30B85F0}"/>
              </a:ext>
            </a:extLst>
          </p:cNvPr>
          <p:cNvSpPr txBox="1"/>
          <p:nvPr/>
        </p:nvSpPr>
        <p:spPr>
          <a:xfrm>
            <a:off x="619432" y="550606"/>
            <a:ext cx="52700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QUEEN’S 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b="1" dirty="0">
                <a:solidFill>
                  <a:schemeClr val="bg1"/>
                </a:solidFill>
              </a:rPr>
              <a:t>GRADUATE </a:t>
            </a:r>
            <a:br>
              <a:rPr lang="en-GB" sz="3200" b="1" dirty="0">
                <a:solidFill>
                  <a:schemeClr val="bg1"/>
                </a:solidFill>
              </a:rPr>
            </a:br>
            <a:r>
              <a:rPr lang="en-GB" sz="3200" b="1" dirty="0">
                <a:solidFill>
                  <a:schemeClr val="bg1"/>
                </a:solidFill>
              </a:rPr>
              <a:t>SCHOOL 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NO 1 IN UK (ISB)</a:t>
            </a:r>
          </a:p>
        </p:txBody>
      </p:sp>
    </p:spTree>
    <p:extLst>
      <p:ext uri="{BB962C8B-B14F-4D97-AF65-F5344CB8AC3E}">
        <p14:creationId xmlns:p14="http://schemas.microsoft.com/office/powerpoint/2010/main" val="3249685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BF6782-0505-3D42-83DA-8918E3C97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F7E560-575D-474B-B663-4B2459D50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4" y="6000750"/>
            <a:ext cx="1865540" cy="12436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B9D4B3-6E53-0F44-B978-DF8EF0094F91}"/>
              </a:ext>
            </a:extLst>
          </p:cNvPr>
          <p:cNvSpPr txBox="1"/>
          <p:nvPr/>
        </p:nvSpPr>
        <p:spPr>
          <a:xfrm>
            <a:off x="619432" y="5272010"/>
            <a:ext cx="5270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QUEEN’S </a:t>
            </a:r>
            <a:br>
              <a:rPr lang="en-GB" sz="3200" b="1" dirty="0">
                <a:solidFill>
                  <a:schemeClr val="bg1"/>
                </a:solidFill>
              </a:rPr>
            </a:br>
            <a:r>
              <a:rPr lang="en-GB" sz="3200" b="1" dirty="0">
                <a:solidFill>
                  <a:schemeClr val="bg1"/>
                </a:solidFill>
              </a:rPr>
              <a:t>LAW SCHOOL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53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4B6E14-89DA-AD49-B1BD-A3B8C595B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28C9A5-543B-A34B-AC06-93FCA7346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4" y="6000750"/>
            <a:ext cx="1865540" cy="12436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6CC39B-951B-D148-BE15-B51A7039920A}"/>
              </a:ext>
            </a:extLst>
          </p:cNvPr>
          <p:cNvSpPr txBox="1"/>
          <p:nvPr/>
        </p:nvSpPr>
        <p:spPr>
          <a:xfrm>
            <a:off x="619432" y="550606"/>
            <a:ext cx="5270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RIDDEL HALL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71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3785</TotalTime>
  <Words>36</Words>
  <Application>Microsoft Office PowerPoint</Application>
  <PresentationFormat>On-screen Show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Una Bradley</cp:lastModifiedBy>
  <cp:revision>4</cp:revision>
  <dcterms:created xsi:type="dcterms:W3CDTF">2018-09-14T16:26:16Z</dcterms:created>
  <dcterms:modified xsi:type="dcterms:W3CDTF">2018-11-12T12:22:50Z</dcterms:modified>
</cp:coreProperties>
</file>