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8" r:id="rId4"/>
    <p:sldMasterId id="2147484091" r:id="rId5"/>
    <p:sldMasterId id="2147484088" r:id="rId6"/>
    <p:sldMasterId id="2147483906" r:id="rId7"/>
    <p:sldMasterId id="2147483904" r:id="rId8"/>
    <p:sldMasterId id="2147483914" r:id="rId9"/>
    <p:sldMasterId id="2147483902" r:id="rId10"/>
    <p:sldMasterId id="2147483895" r:id="rId11"/>
    <p:sldMasterId id="2147483888" r:id="rId12"/>
    <p:sldMasterId id="2147484251" r:id="rId13"/>
  </p:sldMasterIdLst>
  <p:notesMasterIdLst>
    <p:notesMasterId r:id="rId36"/>
  </p:notesMasterIdLst>
  <p:handoutMasterIdLst>
    <p:handoutMasterId r:id="rId37"/>
  </p:handoutMasterIdLst>
  <p:sldIdLst>
    <p:sldId id="418" r:id="rId14"/>
    <p:sldId id="438" r:id="rId15"/>
    <p:sldId id="428" r:id="rId16"/>
    <p:sldId id="803" r:id="rId17"/>
    <p:sldId id="389" r:id="rId18"/>
    <p:sldId id="798" r:id="rId19"/>
    <p:sldId id="399" r:id="rId20"/>
    <p:sldId id="417" r:id="rId21"/>
    <p:sldId id="371" r:id="rId22"/>
    <p:sldId id="804" r:id="rId23"/>
    <p:sldId id="799" r:id="rId24"/>
    <p:sldId id="806" r:id="rId25"/>
    <p:sldId id="805" r:id="rId26"/>
    <p:sldId id="800" r:id="rId27"/>
    <p:sldId id="787" r:id="rId28"/>
    <p:sldId id="797" r:id="rId29"/>
    <p:sldId id="641" r:id="rId30"/>
    <p:sldId id="790" r:id="rId31"/>
    <p:sldId id="791" r:id="rId32"/>
    <p:sldId id="801" r:id="rId33"/>
    <p:sldId id="807" r:id="rId34"/>
    <p:sldId id="355" r:id="rId35"/>
  </p:sldIdLst>
  <p:sldSz cx="9144000" cy="5143500" type="screen16x9"/>
  <p:notesSz cx="6858000" cy="9144000"/>
  <p:defaultTextStyle>
    <a:defPPr>
      <a:defRPr lang="en-US"/>
    </a:defPPr>
    <a:lvl1pPr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5613" indent="1588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2813" indent="1588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0013" indent="1588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7213" indent="1588" algn="l" defTabSz="4556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7">
          <p15:clr>
            <a:srgbClr val="A4A3A4"/>
          </p15:clr>
        </p15:guide>
        <p15:guide id="2" pos="2903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05">
          <p15:clr>
            <a:srgbClr val="A4A3A4"/>
          </p15:clr>
        </p15:guide>
        <p15:guide id="5" orient="horz" pos="3003">
          <p15:clr>
            <a:srgbClr val="A4A3A4"/>
          </p15:clr>
        </p15:guide>
        <p15:guide id="6" pos="4536">
          <p15:clr>
            <a:srgbClr val="A4A3A4"/>
          </p15:clr>
        </p15:guide>
        <p15:guide id="7" orient="horz" pos="2709">
          <p15:clr>
            <a:srgbClr val="A4A3A4"/>
          </p15:clr>
        </p15:guide>
        <p15:guide id="8" orient="horz" pos="962">
          <p15:clr>
            <a:srgbClr val="A4A3A4"/>
          </p15:clr>
        </p15:guide>
        <p15:guide id="9" pos="499">
          <p15:clr>
            <a:srgbClr val="A4A3A4"/>
          </p15:clr>
        </p15:guide>
        <p15:guide id="10" pos="4105">
          <p15:clr>
            <a:srgbClr val="A4A3A4"/>
          </p15:clr>
        </p15:guide>
        <p15:guide id="11" orient="horz" pos="2391">
          <p15:clr>
            <a:srgbClr val="A4A3A4"/>
          </p15:clr>
        </p15:guide>
        <p15:guide id="12" pos="3061">
          <p15:clr>
            <a:srgbClr val="A4A3A4"/>
          </p15:clr>
        </p15:guide>
        <p15:guide id="13" orient="horz" pos="599" userDrawn="1">
          <p15:clr>
            <a:srgbClr val="A4A3A4"/>
          </p15:clr>
        </p15:guide>
        <p15:guide id="14" orient="horz" pos="2595">
          <p15:clr>
            <a:srgbClr val="A4A3A4"/>
          </p15:clr>
        </p15:guide>
        <p15:guide id="15" pos="3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hony McGrath" initials="A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FE2B2B"/>
    <a:srgbClr val="FFFFFF"/>
    <a:srgbClr val="E30512"/>
    <a:srgbClr val="E30613"/>
    <a:srgbClr val="EA1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14F722-88F0-4789-B268-9A7D38C6C916}" v="711" dt="2022-04-25T07:53:19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3792" autoAdjust="0"/>
  </p:normalViewPr>
  <p:slideViewPr>
    <p:cSldViewPr snapToGrid="0" snapToObjects="1" showGuides="1">
      <p:cViewPr varScale="1">
        <p:scale>
          <a:sx n="142" d="100"/>
          <a:sy n="142" d="100"/>
        </p:scale>
        <p:origin x="198" y="114"/>
      </p:cViewPr>
      <p:guideLst>
        <p:guide orient="horz" pos="1507"/>
        <p:guide pos="2903"/>
        <p:guide pos="317"/>
        <p:guide orient="horz" pos="305"/>
        <p:guide orient="horz" pos="3003"/>
        <p:guide pos="4536"/>
        <p:guide orient="horz" pos="2709"/>
        <p:guide orient="horz" pos="962"/>
        <p:guide pos="499"/>
        <p:guide pos="4105"/>
        <p:guide orient="horz" pos="2391"/>
        <p:guide pos="3061"/>
        <p:guide orient="horz" pos="599"/>
        <p:guide orient="horz" pos="2595"/>
        <p:guide pos="385"/>
      </p:guideLst>
    </p:cSldViewPr>
  </p:slideViewPr>
  <p:outlineViewPr>
    <p:cViewPr>
      <p:scale>
        <a:sx n="33" d="100"/>
        <a:sy n="33" d="100"/>
      </p:scale>
      <p:origin x="0" y="-142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napToGrid="0" snapToObjects="1" showGuides="1">
      <p:cViewPr varScale="1">
        <p:scale>
          <a:sx n="147" d="100"/>
          <a:sy n="147" d="100"/>
        </p:scale>
        <p:origin x="441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commentAuthors" Target="commentAuthors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Minnis" userId="5a83c225-4b88-4b40-a3c0-5b1f3c8decda" providerId="ADAL" clId="{9114F722-88F0-4789-B268-9A7D38C6C916}"/>
    <pc:docChg chg="undo custSel addSld delSld modSld sldOrd">
      <pc:chgData name="Patricia Minnis" userId="5a83c225-4b88-4b40-a3c0-5b1f3c8decda" providerId="ADAL" clId="{9114F722-88F0-4789-B268-9A7D38C6C916}" dt="2022-04-25T07:57:12.196" v="1169" actId="1076"/>
      <pc:docMkLst>
        <pc:docMk/>
      </pc:docMkLst>
      <pc:sldChg chg="add del">
        <pc:chgData name="Patricia Minnis" userId="5a83c225-4b88-4b40-a3c0-5b1f3c8decda" providerId="ADAL" clId="{9114F722-88F0-4789-B268-9A7D38C6C916}" dt="2022-04-24T16:42:04.688" v="604" actId="47"/>
        <pc:sldMkLst>
          <pc:docMk/>
          <pc:sldMk cId="1910620520" sldId="328"/>
        </pc:sldMkLst>
      </pc:sldChg>
      <pc:sldChg chg="add del modNotesTx">
        <pc:chgData name="Patricia Minnis" userId="5a83c225-4b88-4b40-a3c0-5b1f3c8decda" providerId="ADAL" clId="{9114F722-88F0-4789-B268-9A7D38C6C916}" dt="2022-04-24T20:03:57.827" v="990" actId="47"/>
        <pc:sldMkLst>
          <pc:docMk/>
          <pc:sldMk cId="3481452887" sldId="329"/>
        </pc:sldMkLst>
      </pc:sldChg>
      <pc:sldChg chg="add">
        <pc:chgData name="Patricia Minnis" userId="5a83c225-4b88-4b40-a3c0-5b1f3c8decda" providerId="ADAL" clId="{9114F722-88F0-4789-B268-9A7D38C6C916}" dt="2022-04-24T17:20:39.223" v="964"/>
        <pc:sldMkLst>
          <pc:docMk/>
          <pc:sldMk cId="0" sldId="355"/>
        </pc:sldMkLst>
      </pc:sldChg>
      <pc:sldChg chg="addSp delSp modSp add mod modAnim">
        <pc:chgData name="Patricia Minnis" userId="5a83c225-4b88-4b40-a3c0-5b1f3c8decda" providerId="ADAL" clId="{9114F722-88F0-4789-B268-9A7D38C6C916}" dt="2022-04-25T07:43:01.806" v="1058" actId="2711"/>
        <pc:sldMkLst>
          <pc:docMk/>
          <pc:sldMk cId="0" sldId="371"/>
        </pc:sldMkLst>
        <pc:spChg chg="mod">
          <ac:chgData name="Patricia Minnis" userId="5a83c225-4b88-4b40-a3c0-5b1f3c8decda" providerId="ADAL" clId="{9114F722-88F0-4789-B268-9A7D38C6C916}" dt="2022-04-24T20:07:59.725" v="1024" actId="1076"/>
          <ac:spMkLst>
            <pc:docMk/>
            <pc:sldMk cId="0" sldId="371"/>
            <ac:spMk id="6" creationId="{B1BDD841-E854-4292-BD96-B6B259258156}"/>
          </ac:spMkLst>
        </pc:spChg>
        <pc:spChg chg="mod">
          <ac:chgData name="Patricia Minnis" userId="5a83c225-4b88-4b40-a3c0-5b1f3c8decda" providerId="ADAL" clId="{9114F722-88F0-4789-B268-9A7D38C6C916}" dt="2022-04-25T07:43:01.806" v="1058" actId="2711"/>
          <ac:spMkLst>
            <pc:docMk/>
            <pc:sldMk cId="0" sldId="371"/>
            <ac:spMk id="8" creationId="{6C12EF92-7B89-4427-9D0B-A05E854F0BB8}"/>
          </ac:spMkLst>
        </pc:spChg>
        <pc:picChg chg="add mod">
          <ac:chgData name="Patricia Minnis" userId="5a83c225-4b88-4b40-a3c0-5b1f3c8decda" providerId="ADAL" clId="{9114F722-88F0-4789-B268-9A7D38C6C916}" dt="2022-04-24T20:07:54.476" v="1023" actId="1076"/>
          <ac:picMkLst>
            <pc:docMk/>
            <pc:sldMk cId="0" sldId="371"/>
            <ac:picMk id="7" creationId="{9C6F69FB-DDF4-45C9-9F3A-1FC45EF1B6CB}"/>
          </ac:picMkLst>
        </pc:picChg>
        <pc:picChg chg="add mod">
          <ac:chgData name="Patricia Minnis" userId="5a83c225-4b88-4b40-a3c0-5b1f3c8decda" providerId="ADAL" clId="{9114F722-88F0-4789-B268-9A7D38C6C916}" dt="2022-04-24T16:43:04.593" v="610" actId="1076"/>
          <ac:picMkLst>
            <pc:docMk/>
            <pc:sldMk cId="0" sldId="371"/>
            <ac:picMk id="9" creationId="{395F0FF2-84FC-41A7-9F27-8DC2B0F578FE}"/>
          </ac:picMkLst>
        </pc:picChg>
        <pc:picChg chg="del mod">
          <ac:chgData name="Patricia Minnis" userId="5a83c225-4b88-4b40-a3c0-5b1f3c8decda" providerId="ADAL" clId="{9114F722-88F0-4789-B268-9A7D38C6C916}" dt="2022-04-24T13:53:58.548" v="127" actId="478"/>
          <ac:picMkLst>
            <pc:docMk/>
            <pc:sldMk cId="0" sldId="371"/>
            <ac:picMk id="11268" creationId="{A328CA8E-082D-4A13-9387-C45BAF566F50}"/>
          </ac:picMkLst>
        </pc:picChg>
      </pc:sldChg>
      <pc:sldChg chg="delSp modSp add del mod setBg modClrScheme chgLayout modNotesTx">
        <pc:chgData name="Patricia Minnis" userId="5a83c225-4b88-4b40-a3c0-5b1f3c8decda" providerId="ADAL" clId="{9114F722-88F0-4789-B268-9A7D38C6C916}" dt="2022-04-25T07:51:33.564" v="1110" actId="1076"/>
        <pc:sldMkLst>
          <pc:docMk/>
          <pc:sldMk cId="913677572" sldId="385"/>
        </pc:sldMkLst>
        <pc:spChg chg="del">
          <ac:chgData name="Patricia Minnis" userId="5a83c225-4b88-4b40-a3c0-5b1f3c8decda" providerId="ADAL" clId="{9114F722-88F0-4789-B268-9A7D38C6C916}" dt="2022-04-24T13:28:53.948" v="5" actId="478"/>
          <ac:spMkLst>
            <pc:docMk/>
            <pc:sldMk cId="913677572" sldId="385"/>
            <ac:spMk id="2" creationId="{00000000-0000-0000-0000-000000000000}"/>
          </ac:spMkLst>
        </pc:spChg>
        <pc:spChg chg="mod ord">
          <ac:chgData name="Patricia Minnis" userId="5a83c225-4b88-4b40-a3c0-5b1f3c8decda" providerId="ADAL" clId="{9114F722-88F0-4789-B268-9A7D38C6C916}" dt="2022-04-25T07:51:31.946" v="1109" actId="1076"/>
          <ac:spMkLst>
            <pc:docMk/>
            <pc:sldMk cId="913677572" sldId="385"/>
            <ac:spMk id="7" creationId="{00000000-0000-0000-0000-000000000000}"/>
          </ac:spMkLst>
        </pc:spChg>
        <pc:spChg chg="mod">
          <ac:chgData name="Patricia Minnis" userId="5a83c225-4b88-4b40-a3c0-5b1f3c8decda" providerId="ADAL" clId="{9114F722-88F0-4789-B268-9A7D38C6C916}" dt="2022-04-25T07:51:33.564" v="1110" actId="1076"/>
          <ac:spMkLst>
            <pc:docMk/>
            <pc:sldMk cId="913677572" sldId="385"/>
            <ac:spMk id="8" creationId="{00000000-0000-0000-0000-000000000000}"/>
          </ac:spMkLst>
        </pc:spChg>
        <pc:spChg chg="mod">
          <ac:chgData name="Patricia Minnis" userId="5a83c225-4b88-4b40-a3c0-5b1f3c8decda" providerId="ADAL" clId="{9114F722-88F0-4789-B268-9A7D38C6C916}" dt="2022-04-24T13:28:57.155" v="6" actId="1076"/>
          <ac:spMkLst>
            <pc:docMk/>
            <pc:sldMk cId="913677572" sldId="385"/>
            <ac:spMk id="9" creationId="{00000000-0000-0000-0000-000000000000}"/>
          </ac:spMkLst>
        </pc:spChg>
      </pc:sldChg>
      <pc:sldChg chg="addSp delSp modSp add mod setBg">
        <pc:chgData name="Patricia Minnis" userId="5a83c225-4b88-4b40-a3c0-5b1f3c8decda" providerId="ADAL" clId="{9114F722-88F0-4789-B268-9A7D38C6C916}" dt="2022-04-25T07:57:12.196" v="1169" actId="1076"/>
        <pc:sldMkLst>
          <pc:docMk/>
          <pc:sldMk cId="3648307728" sldId="389"/>
        </pc:sldMkLst>
        <pc:spChg chg="mod">
          <ac:chgData name="Patricia Minnis" userId="5a83c225-4b88-4b40-a3c0-5b1f3c8decda" providerId="ADAL" clId="{9114F722-88F0-4789-B268-9A7D38C6C916}" dt="2022-04-25T07:57:12.196" v="1169" actId="1076"/>
          <ac:spMkLst>
            <pc:docMk/>
            <pc:sldMk cId="3648307728" sldId="389"/>
            <ac:spMk id="3" creationId="{00000000-0000-0000-0000-000000000000}"/>
          </ac:spMkLst>
        </pc:spChg>
        <pc:spChg chg="mod">
          <ac:chgData name="Patricia Minnis" userId="5a83c225-4b88-4b40-a3c0-5b1f3c8decda" providerId="ADAL" clId="{9114F722-88F0-4789-B268-9A7D38C6C916}" dt="2022-04-25T07:57:10.857" v="1168" actId="113"/>
          <ac:spMkLst>
            <pc:docMk/>
            <pc:sldMk cId="3648307728" sldId="389"/>
            <ac:spMk id="9" creationId="{00000000-0000-0000-0000-000000000000}"/>
          </ac:spMkLst>
        </pc:spChg>
        <pc:spChg chg="mod">
          <ac:chgData name="Patricia Minnis" userId="5a83c225-4b88-4b40-a3c0-5b1f3c8decda" providerId="ADAL" clId="{9114F722-88F0-4789-B268-9A7D38C6C916}" dt="2022-04-25T07:54:44.754" v="1151" actId="2711"/>
          <ac:spMkLst>
            <pc:docMk/>
            <pc:sldMk cId="3648307728" sldId="389"/>
            <ac:spMk id="10" creationId="{00000000-0000-0000-0000-000000000000}"/>
          </ac:spMkLst>
        </pc:spChg>
        <pc:spChg chg="mod">
          <ac:chgData name="Patricia Minnis" userId="5a83c225-4b88-4b40-a3c0-5b1f3c8decda" providerId="ADAL" clId="{9114F722-88F0-4789-B268-9A7D38C6C916}" dt="2022-04-25T07:53:19.281" v="1133" actId="207"/>
          <ac:spMkLst>
            <pc:docMk/>
            <pc:sldMk cId="3648307728" sldId="389"/>
            <ac:spMk id="11" creationId="{00000000-0000-0000-0000-000000000000}"/>
          </ac:spMkLst>
        </pc:spChg>
        <pc:spChg chg="mod">
          <ac:chgData name="Patricia Minnis" userId="5a83c225-4b88-4b40-a3c0-5b1f3c8decda" providerId="ADAL" clId="{9114F722-88F0-4789-B268-9A7D38C6C916}" dt="2022-04-25T07:54:54.484" v="1154" actId="14100"/>
          <ac:spMkLst>
            <pc:docMk/>
            <pc:sldMk cId="3648307728" sldId="389"/>
            <ac:spMk id="12" creationId="{00000000-0000-0000-0000-000000000000}"/>
          </ac:spMkLst>
        </pc:spChg>
        <pc:picChg chg="add del mod modCrop">
          <ac:chgData name="Patricia Minnis" userId="5a83c225-4b88-4b40-a3c0-5b1f3c8decda" providerId="ADAL" clId="{9114F722-88F0-4789-B268-9A7D38C6C916}" dt="2022-04-25T07:53:00.365" v="1129" actId="732"/>
          <ac:picMkLst>
            <pc:docMk/>
            <pc:sldMk cId="3648307728" sldId="389"/>
            <ac:picMk id="7" creationId="{00000000-0000-0000-0000-000000000000}"/>
          </ac:picMkLst>
        </pc:picChg>
        <pc:picChg chg="del">
          <ac:chgData name="Patricia Minnis" userId="5a83c225-4b88-4b40-a3c0-5b1f3c8decda" providerId="ADAL" clId="{9114F722-88F0-4789-B268-9A7D38C6C916}" dt="2022-04-25T07:51:53.810" v="1112" actId="478"/>
          <ac:picMkLst>
            <pc:docMk/>
            <pc:sldMk cId="3648307728" sldId="389"/>
            <ac:picMk id="13" creationId="{00000000-0000-0000-0000-000000000000}"/>
          </ac:picMkLst>
        </pc:picChg>
      </pc:sldChg>
      <pc:sldChg chg="addSp modSp add mod modClrScheme chgLayout">
        <pc:chgData name="Patricia Minnis" userId="5a83c225-4b88-4b40-a3c0-5b1f3c8decda" providerId="ADAL" clId="{9114F722-88F0-4789-B268-9A7D38C6C916}" dt="2022-04-25T07:47:37.584" v="1097" actId="1076"/>
        <pc:sldMkLst>
          <pc:docMk/>
          <pc:sldMk cId="1370452124" sldId="399"/>
        </pc:sldMkLst>
        <pc:spChg chg="mod">
          <ac:chgData name="Patricia Minnis" userId="5a83c225-4b88-4b40-a3c0-5b1f3c8decda" providerId="ADAL" clId="{9114F722-88F0-4789-B268-9A7D38C6C916}" dt="2022-04-25T07:42:49.496" v="1057" actId="2711"/>
          <ac:spMkLst>
            <pc:docMk/>
            <pc:sldMk cId="1370452124" sldId="399"/>
            <ac:spMk id="27" creationId="{00000000-0000-0000-0000-000000000000}"/>
          </ac:spMkLst>
        </pc:spChg>
        <pc:spChg chg="mod">
          <ac:chgData name="Patricia Minnis" userId="5a83c225-4b88-4b40-a3c0-5b1f3c8decda" providerId="ADAL" clId="{9114F722-88F0-4789-B268-9A7D38C6C916}" dt="2022-04-25T07:47:32.590" v="1095" actId="20577"/>
          <ac:spMkLst>
            <pc:docMk/>
            <pc:sldMk cId="1370452124" sldId="399"/>
            <ac:spMk id="38" creationId="{00000000-0000-0000-0000-000000000000}"/>
          </ac:spMkLst>
        </pc:spChg>
        <pc:picChg chg="add mod">
          <ac:chgData name="Patricia Minnis" userId="5a83c225-4b88-4b40-a3c0-5b1f3c8decda" providerId="ADAL" clId="{9114F722-88F0-4789-B268-9A7D38C6C916}" dt="2022-04-25T07:47:37.584" v="1097" actId="1076"/>
          <ac:picMkLst>
            <pc:docMk/>
            <pc:sldMk cId="1370452124" sldId="399"/>
            <ac:picMk id="21" creationId="{687A7B7E-3813-40BD-883B-E2A60699C60D}"/>
          </ac:picMkLst>
        </pc:picChg>
        <pc:picChg chg="add mod">
          <ac:chgData name="Patricia Minnis" userId="5a83c225-4b88-4b40-a3c0-5b1f3c8decda" providerId="ADAL" clId="{9114F722-88F0-4789-B268-9A7D38C6C916}" dt="2022-04-25T07:47:35.471" v="1096" actId="1076"/>
          <ac:picMkLst>
            <pc:docMk/>
            <pc:sldMk cId="1370452124" sldId="399"/>
            <ac:picMk id="22" creationId="{CDD92A3E-A935-4DAF-8197-C6A37EFBC707}"/>
          </ac:picMkLst>
        </pc:picChg>
      </pc:sldChg>
      <pc:sldChg chg="modSp del mod">
        <pc:chgData name="Patricia Minnis" userId="5a83c225-4b88-4b40-a3c0-5b1f3c8decda" providerId="ADAL" clId="{9114F722-88F0-4789-B268-9A7D38C6C916}" dt="2022-04-24T16:41:39.603" v="596" actId="47"/>
        <pc:sldMkLst>
          <pc:docMk/>
          <pc:sldMk cId="1213689826" sldId="412"/>
        </pc:sldMkLst>
        <pc:spChg chg="mod">
          <ac:chgData name="Patricia Minnis" userId="5a83c225-4b88-4b40-a3c0-5b1f3c8decda" providerId="ADAL" clId="{9114F722-88F0-4789-B268-9A7D38C6C916}" dt="2022-04-24T13:56:08.283" v="167" actId="5793"/>
          <ac:spMkLst>
            <pc:docMk/>
            <pc:sldMk cId="1213689826" sldId="412"/>
            <ac:spMk id="2" creationId="{656C6584-37DA-464A-9D72-08B48113017D}"/>
          </ac:spMkLst>
        </pc:spChg>
        <pc:spChg chg="mod">
          <ac:chgData name="Patricia Minnis" userId="5a83c225-4b88-4b40-a3c0-5b1f3c8decda" providerId="ADAL" clId="{9114F722-88F0-4789-B268-9A7D38C6C916}" dt="2022-04-24T13:55:53.261" v="163" actId="1076"/>
          <ac:spMkLst>
            <pc:docMk/>
            <pc:sldMk cId="1213689826" sldId="412"/>
            <ac:spMk id="6" creationId="{9514020C-9896-422B-91E1-6433CD8C4280}"/>
          </ac:spMkLst>
        </pc:spChg>
      </pc:sldChg>
      <pc:sldChg chg="addSp modSp add mod">
        <pc:chgData name="Patricia Minnis" userId="5a83c225-4b88-4b40-a3c0-5b1f3c8decda" providerId="ADAL" clId="{9114F722-88F0-4789-B268-9A7D38C6C916}" dt="2022-04-24T20:07:37.388" v="1019" actId="1076"/>
        <pc:sldMkLst>
          <pc:docMk/>
          <pc:sldMk cId="1729650976" sldId="417"/>
        </pc:sldMkLst>
        <pc:spChg chg="mod">
          <ac:chgData name="Patricia Minnis" userId="5a83c225-4b88-4b40-a3c0-5b1f3c8decda" providerId="ADAL" clId="{9114F722-88F0-4789-B268-9A7D38C6C916}" dt="2022-04-24T20:06:34.060" v="1002" actId="2711"/>
          <ac:spMkLst>
            <pc:docMk/>
            <pc:sldMk cId="1729650976" sldId="417"/>
            <ac:spMk id="2" creationId="{00000000-0000-0000-0000-000000000000}"/>
          </ac:spMkLst>
        </pc:spChg>
        <pc:picChg chg="mod">
          <ac:chgData name="Patricia Minnis" userId="5a83c225-4b88-4b40-a3c0-5b1f3c8decda" providerId="ADAL" clId="{9114F722-88F0-4789-B268-9A7D38C6C916}" dt="2022-04-24T20:03:12.869" v="985" actId="1076"/>
          <ac:picMkLst>
            <pc:docMk/>
            <pc:sldMk cId="1729650976" sldId="417"/>
            <ac:picMk id="8" creationId="{00000000-0000-0000-0000-000000000000}"/>
          </ac:picMkLst>
        </pc:picChg>
        <pc:picChg chg="add mod">
          <ac:chgData name="Patricia Minnis" userId="5a83c225-4b88-4b40-a3c0-5b1f3c8decda" providerId="ADAL" clId="{9114F722-88F0-4789-B268-9A7D38C6C916}" dt="2022-04-24T20:07:35.676" v="1018" actId="1076"/>
          <ac:picMkLst>
            <pc:docMk/>
            <pc:sldMk cId="1729650976" sldId="417"/>
            <ac:picMk id="10" creationId="{C2B38E45-573B-4602-918B-9A88BF586B7F}"/>
          </ac:picMkLst>
        </pc:picChg>
        <pc:picChg chg="add mod">
          <ac:chgData name="Patricia Minnis" userId="5a83c225-4b88-4b40-a3c0-5b1f3c8decda" providerId="ADAL" clId="{9114F722-88F0-4789-B268-9A7D38C6C916}" dt="2022-04-24T20:07:37.388" v="1019" actId="1076"/>
          <ac:picMkLst>
            <pc:docMk/>
            <pc:sldMk cId="1729650976" sldId="417"/>
            <ac:picMk id="12" creationId="{990EBC4A-00B2-4037-9808-B78FCDAEB7E4}"/>
          </ac:picMkLst>
        </pc:picChg>
        <pc:picChg chg="mod">
          <ac:chgData name="Patricia Minnis" userId="5a83c225-4b88-4b40-a3c0-5b1f3c8decda" providerId="ADAL" clId="{9114F722-88F0-4789-B268-9A7D38C6C916}" dt="2022-04-24T20:03:14.947" v="986" actId="1076"/>
          <ac:picMkLst>
            <pc:docMk/>
            <pc:sldMk cId="1729650976" sldId="417"/>
            <ac:picMk id="1030" creationId="{00000000-0000-0000-0000-000000000000}"/>
          </ac:picMkLst>
        </pc:picChg>
        <pc:picChg chg="mod">
          <ac:chgData name="Patricia Minnis" userId="5a83c225-4b88-4b40-a3c0-5b1f3c8decda" providerId="ADAL" clId="{9114F722-88F0-4789-B268-9A7D38C6C916}" dt="2022-04-24T20:03:11.090" v="984" actId="1076"/>
          <ac:picMkLst>
            <pc:docMk/>
            <pc:sldMk cId="1729650976" sldId="417"/>
            <ac:picMk id="1032" creationId="{5F365BC4-60B8-473D-90A0-132B050232B4}"/>
          </ac:picMkLst>
        </pc:picChg>
      </pc:sldChg>
      <pc:sldChg chg="modSp mod">
        <pc:chgData name="Patricia Minnis" userId="5a83c225-4b88-4b40-a3c0-5b1f3c8decda" providerId="ADAL" clId="{9114F722-88F0-4789-B268-9A7D38C6C916}" dt="2022-04-25T07:42:07.166" v="1056" actId="2711"/>
        <pc:sldMkLst>
          <pc:docMk/>
          <pc:sldMk cId="0" sldId="438"/>
        </pc:sldMkLst>
        <pc:spChg chg="mod">
          <ac:chgData name="Patricia Minnis" userId="5a83c225-4b88-4b40-a3c0-5b1f3c8decda" providerId="ADAL" clId="{9114F722-88F0-4789-B268-9A7D38C6C916}" dt="2022-04-25T07:42:07.166" v="1056" actId="2711"/>
          <ac:spMkLst>
            <pc:docMk/>
            <pc:sldMk cId="0" sldId="438"/>
            <ac:spMk id="2" creationId="{FAFA998F-FE7F-47E0-B3E8-515FAE59A707}"/>
          </ac:spMkLst>
        </pc:spChg>
      </pc:sldChg>
      <pc:sldChg chg="del">
        <pc:chgData name="Patricia Minnis" userId="5a83c225-4b88-4b40-a3c0-5b1f3c8decda" providerId="ADAL" clId="{9114F722-88F0-4789-B268-9A7D38C6C916}" dt="2022-04-24T20:03:07.732" v="983" actId="47"/>
        <pc:sldMkLst>
          <pc:docMk/>
          <pc:sldMk cId="858454066" sldId="529"/>
        </pc:sldMkLst>
      </pc:sldChg>
      <pc:sldChg chg="modSp mod ord modClrScheme modAnim chgLayout">
        <pc:chgData name="Patricia Minnis" userId="5a83c225-4b88-4b40-a3c0-5b1f3c8decda" providerId="ADAL" clId="{9114F722-88F0-4789-B268-9A7D38C6C916}" dt="2022-04-25T07:44:29.392" v="1076" actId="1076"/>
        <pc:sldMkLst>
          <pc:docMk/>
          <pc:sldMk cId="3489868212" sldId="641"/>
        </pc:sldMkLst>
        <pc:spChg chg="mod ord">
          <ac:chgData name="Patricia Minnis" userId="5a83c225-4b88-4b40-a3c0-5b1f3c8decda" providerId="ADAL" clId="{9114F722-88F0-4789-B268-9A7D38C6C916}" dt="2022-04-24T20:09:50.245" v="1045" actId="207"/>
          <ac:spMkLst>
            <pc:docMk/>
            <pc:sldMk cId="3489868212" sldId="641"/>
            <ac:spMk id="14372" creationId="{00000000-0000-0000-0000-000000000000}"/>
          </ac:spMkLst>
        </pc:spChg>
        <pc:graphicFrameChg chg="mod modGraphic">
          <ac:chgData name="Patricia Minnis" userId="5a83c225-4b88-4b40-a3c0-5b1f3c8decda" providerId="ADAL" clId="{9114F722-88F0-4789-B268-9A7D38C6C916}" dt="2022-04-25T07:44:29.392" v="1076" actId="1076"/>
          <ac:graphicFrameMkLst>
            <pc:docMk/>
            <pc:sldMk cId="3489868212" sldId="641"/>
            <ac:graphicFrameMk id="6" creationId="{00000000-0000-0000-0000-000000000000}"/>
          </ac:graphicFrameMkLst>
        </pc:graphicFrameChg>
        <pc:picChg chg="mod">
          <ac:chgData name="Patricia Minnis" userId="5a83c225-4b88-4b40-a3c0-5b1f3c8decda" providerId="ADAL" clId="{9114F722-88F0-4789-B268-9A7D38C6C916}" dt="2022-04-24T20:09:30.279" v="1040" actId="1076"/>
          <ac:picMkLst>
            <pc:docMk/>
            <pc:sldMk cId="3489868212" sldId="641"/>
            <ac:picMk id="12" creationId="{00000000-0000-0000-0000-000000000000}"/>
          </ac:picMkLst>
        </pc:picChg>
      </pc:sldChg>
      <pc:sldChg chg="del">
        <pc:chgData name="Patricia Minnis" userId="5a83c225-4b88-4b40-a3c0-5b1f3c8decda" providerId="ADAL" clId="{9114F722-88F0-4789-B268-9A7D38C6C916}" dt="2022-04-24T16:41:47.491" v="599" actId="47"/>
        <pc:sldMkLst>
          <pc:docMk/>
          <pc:sldMk cId="2830667586" sldId="737"/>
        </pc:sldMkLst>
      </pc:sldChg>
      <pc:sldChg chg="modSp mod ord modAnim">
        <pc:chgData name="Patricia Minnis" userId="5a83c225-4b88-4b40-a3c0-5b1f3c8decda" providerId="ADAL" clId="{9114F722-88F0-4789-B268-9A7D38C6C916}" dt="2022-04-24T20:09:06.641" v="1035" actId="14100"/>
        <pc:sldMkLst>
          <pc:docMk/>
          <pc:sldMk cId="1666208220" sldId="787"/>
        </pc:sldMkLst>
        <pc:spChg chg="mod">
          <ac:chgData name="Patricia Minnis" userId="5a83c225-4b88-4b40-a3c0-5b1f3c8decda" providerId="ADAL" clId="{9114F722-88F0-4789-B268-9A7D38C6C916}" dt="2022-04-24T20:09:00.247" v="1034" actId="255"/>
          <ac:spMkLst>
            <pc:docMk/>
            <pc:sldMk cId="1666208220" sldId="787"/>
            <ac:spMk id="2" creationId="{1DD8624D-AF68-4964-A69E-04828201A9BE}"/>
          </ac:spMkLst>
        </pc:spChg>
        <pc:spChg chg="mod">
          <ac:chgData name="Patricia Minnis" userId="5a83c225-4b88-4b40-a3c0-5b1f3c8decda" providerId="ADAL" clId="{9114F722-88F0-4789-B268-9A7D38C6C916}" dt="2022-04-24T20:09:06.641" v="1035" actId="14100"/>
          <ac:spMkLst>
            <pc:docMk/>
            <pc:sldMk cId="1666208220" sldId="787"/>
            <ac:spMk id="6" creationId="{B076103E-5D33-47F0-94DB-49BE26579FFA}"/>
          </ac:spMkLst>
        </pc:spChg>
      </pc:sldChg>
      <pc:sldChg chg="del">
        <pc:chgData name="Patricia Minnis" userId="5a83c225-4b88-4b40-a3c0-5b1f3c8decda" providerId="ADAL" clId="{9114F722-88F0-4789-B268-9A7D38C6C916}" dt="2022-04-24T16:41:41.232" v="597" actId="47"/>
        <pc:sldMkLst>
          <pc:docMk/>
          <pc:sldMk cId="71175040" sldId="788"/>
        </pc:sldMkLst>
      </pc:sldChg>
      <pc:sldChg chg="addSp delSp modSp mod ord modAnim">
        <pc:chgData name="Patricia Minnis" userId="5a83c225-4b88-4b40-a3c0-5b1f3c8decda" providerId="ADAL" clId="{9114F722-88F0-4789-B268-9A7D38C6C916}" dt="2022-04-25T07:46:11.304" v="1090" actId="255"/>
        <pc:sldMkLst>
          <pc:docMk/>
          <pc:sldMk cId="1795573579" sldId="790"/>
        </pc:sldMkLst>
        <pc:spChg chg="del">
          <ac:chgData name="Patricia Minnis" userId="5a83c225-4b88-4b40-a3c0-5b1f3c8decda" providerId="ADAL" clId="{9114F722-88F0-4789-B268-9A7D38C6C916}" dt="2022-04-24T16:58:13.710" v="796" actId="478"/>
          <ac:spMkLst>
            <pc:docMk/>
            <pc:sldMk cId="1795573579" sldId="790"/>
            <ac:spMk id="5" creationId="{23503C15-6294-4CE7-A1AC-04528FDE38E7}"/>
          </ac:spMkLst>
        </pc:spChg>
        <pc:spChg chg="del">
          <ac:chgData name="Patricia Minnis" userId="5a83c225-4b88-4b40-a3c0-5b1f3c8decda" providerId="ADAL" clId="{9114F722-88F0-4789-B268-9A7D38C6C916}" dt="2022-04-24T16:58:15.585" v="798" actId="478"/>
          <ac:spMkLst>
            <pc:docMk/>
            <pc:sldMk cId="1795573579" sldId="790"/>
            <ac:spMk id="9" creationId="{11F45320-26CC-4850-803E-80DBBD278A2C}"/>
          </ac:spMkLst>
        </pc:spChg>
        <pc:spChg chg="mod">
          <ac:chgData name="Patricia Minnis" userId="5a83c225-4b88-4b40-a3c0-5b1f3c8decda" providerId="ADAL" clId="{9114F722-88F0-4789-B268-9A7D38C6C916}" dt="2022-04-25T07:46:11.304" v="1090" actId="255"/>
          <ac:spMkLst>
            <pc:docMk/>
            <pc:sldMk cId="1795573579" sldId="790"/>
            <ac:spMk id="15" creationId="{36D71E78-861A-419A-8E63-071E2FDE4C97}"/>
          </ac:spMkLst>
        </pc:spChg>
        <pc:spChg chg="mod">
          <ac:chgData name="Patricia Minnis" userId="5a83c225-4b88-4b40-a3c0-5b1f3c8decda" providerId="ADAL" clId="{9114F722-88F0-4789-B268-9A7D38C6C916}" dt="2022-04-24T20:10:38.839" v="1048" actId="255"/>
          <ac:spMkLst>
            <pc:docMk/>
            <pc:sldMk cId="1795573579" sldId="790"/>
            <ac:spMk id="16" creationId="{85880473-3E51-4B58-B641-DBE5D3AA6D9B}"/>
          </ac:spMkLst>
        </pc:spChg>
        <pc:grpChg chg="del mod">
          <ac:chgData name="Patricia Minnis" userId="5a83c225-4b88-4b40-a3c0-5b1f3c8decda" providerId="ADAL" clId="{9114F722-88F0-4789-B268-9A7D38C6C916}" dt="2022-04-24T16:58:12.429" v="795" actId="478"/>
          <ac:grpSpMkLst>
            <pc:docMk/>
            <pc:sldMk cId="1795573579" sldId="790"/>
            <ac:grpSpMk id="2" creationId="{E83EB380-96F6-4E24-882D-33F4357AAA5B}"/>
          </ac:grpSpMkLst>
        </pc:grpChg>
        <pc:grpChg chg="del">
          <ac:chgData name="Patricia Minnis" userId="5a83c225-4b88-4b40-a3c0-5b1f3c8decda" providerId="ADAL" clId="{9114F722-88F0-4789-B268-9A7D38C6C916}" dt="2022-04-24T16:58:16.265" v="799" actId="478"/>
          <ac:grpSpMkLst>
            <pc:docMk/>
            <pc:sldMk cId="1795573579" sldId="790"/>
            <ac:grpSpMk id="6" creationId="{4CF8D493-4D71-49D9-9004-F1A12415196C}"/>
          </ac:grpSpMkLst>
        </pc:grpChg>
        <pc:grpChg chg="mod">
          <ac:chgData name="Patricia Minnis" userId="5a83c225-4b88-4b40-a3c0-5b1f3c8decda" providerId="ADAL" clId="{9114F722-88F0-4789-B268-9A7D38C6C916}" dt="2022-04-24T17:05:47.631" v="855" actId="1076"/>
          <ac:grpSpMkLst>
            <pc:docMk/>
            <pc:sldMk cId="1795573579" sldId="790"/>
            <ac:grpSpMk id="10" creationId="{A676FB01-0179-4AC5-A8BD-C4CF5F251193}"/>
          </ac:grpSpMkLst>
        </pc:grpChg>
        <pc:picChg chg="mod">
          <ac:chgData name="Patricia Minnis" userId="5a83c225-4b88-4b40-a3c0-5b1f3c8decda" providerId="ADAL" clId="{9114F722-88F0-4789-B268-9A7D38C6C916}" dt="2022-04-24T20:10:41.428" v="1049" actId="1076"/>
          <ac:picMkLst>
            <pc:docMk/>
            <pc:sldMk cId="1795573579" sldId="790"/>
            <ac:picMk id="17" creationId="{7F845D18-9AE5-40AA-9FE9-A03C0F7A5001}"/>
          </ac:picMkLst>
        </pc:picChg>
        <pc:picChg chg="add mod modCrop">
          <ac:chgData name="Patricia Minnis" userId="5a83c225-4b88-4b40-a3c0-5b1f3c8decda" providerId="ADAL" clId="{9114F722-88F0-4789-B268-9A7D38C6C916}" dt="2022-04-24T16:59:34.784" v="819" actId="732"/>
          <ac:picMkLst>
            <pc:docMk/>
            <pc:sldMk cId="1795573579" sldId="790"/>
            <ac:picMk id="25" creationId="{4DBBA10C-E7D0-460F-9FC7-DCFFDCF91CE0}"/>
          </ac:picMkLst>
        </pc:picChg>
        <pc:cxnChg chg="del">
          <ac:chgData name="Patricia Minnis" userId="5a83c225-4b88-4b40-a3c0-5b1f3c8decda" providerId="ADAL" clId="{9114F722-88F0-4789-B268-9A7D38C6C916}" dt="2022-04-24T16:58:14.306" v="797" actId="478"/>
          <ac:cxnSpMkLst>
            <pc:docMk/>
            <pc:sldMk cId="1795573579" sldId="790"/>
            <ac:cxnSpMk id="22" creationId="{31AFFACD-96EA-41C6-83EC-432135EB13D1}"/>
          </ac:cxnSpMkLst>
        </pc:cxnChg>
        <pc:cxnChg chg="del">
          <ac:chgData name="Patricia Minnis" userId="5a83c225-4b88-4b40-a3c0-5b1f3c8decda" providerId="ADAL" clId="{9114F722-88F0-4789-B268-9A7D38C6C916}" dt="2022-04-24T16:58:17.283" v="800" actId="478"/>
          <ac:cxnSpMkLst>
            <pc:docMk/>
            <pc:sldMk cId="1795573579" sldId="790"/>
            <ac:cxnSpMk id="23" creationId="{E3D45114-5CC1-4411-833E-F043C8AEC5AC}"/>
          </ac:cxnSpMkLst>
        </pc:cxnChg>
        <pc:cxnChg chg="del">
          <ac:chgData name="Patricia Minnis" userId="5a83c225-4b88-4b40-a3c0-5b1f3c8decda" providerId="ADAL" clId="{9114F722-88F0-4789-B268-9A7D38C6C916}" dt="2022-04-24T16:58:26.066" v="805" actId="478"/>
          <ac:cxnSpMkLst>
            <pc:docMk/>
            <pc:sldMk cId="1795573579" sldId="790"/>
            <ac:cxnSpMk id="24" creationId="{92827514-A5D9-4F6D-B209-8DC6D237C644}"/>
          </ac:cxnSpMkLst>
        </pc:cxnChg>
      </pc:sldChg>
      <pc:sldChg chg="addSp delSp modSp mod modAnim">
        <pc:chgData name="Patricia Minnis" userId="5a83c225-4b88-4b40-a3c0-5b1f3c8decda" providerId="ADAL" clId="{9114F722-88F0-4789-B268-9A7D38C6C916}" dt="2022-04-25T07:46:16.896" v="1091" actId="255"/>
        <pc:sldMkLst>
          <pc:docMk/>
          <pc:sldMk cId="2421119949" sldId="791"/>
        </pc:sldMkLst>
        <pc:spChg chg="mod">
          <ac:chgData name="Patricia Minnis" userId="5a83c225-4b88-4b40-a3c0-5b1f3c8decda" providerId="ADAL" clId="{9114F722-88F0-4789-B268-9A7D38C6C916}" dt="2022-04-25T07:46:16.896" v="1091" actId="255"/>
          <ac:spMkLst>
            <pc:docMk/>
            <pc:sldMk cId="2421119949" sldId="791"/>
            <ac:spMk id="5" creationId="{23503C15-6294-4CE7-A1AC-04528FDE38E7}"/>
          </ac:spMkLst>
        </pc:spChg>
        <pc:spChg chg="del">
          <ac:chgData name="Patricia Minnis" userId="5a83c225-4b88-4b40-a3c0-5b1f3c8decda" providerId="ADAL" clId="{9114F722-88F0-4789-B268-9A7D38C6C916}" dt="2022-04-24T17:09:35.328" v="868" actId="478"/>
          <ac:spMkLst>
            <pc:docMk/>
            <pc:sldMk cId="2421119949" sldId="791"/>
            <ac:spMk id="9" creationId="{11F45320-26CC-4850-803E-80DBBD278A2C}"/>
          </ac:spMkLst>
        </pc:spChg>
        <pc:spChg chg="del">
          <ac:chgData name="Patricia Minnis" userId="5a83c225-4b88-4b40-a3c0-5b1f3c8decda" providerId="ADAL" clId="{9114F722-88F0-4789-B268-9A7D38C6C916}" dt="2022-04-24T17:09:32.833" v="866" actId="478"/>
          <ac:spMkLst>
            <pc:docMk/>
            <pc:sldMk cId="2421119949" sldId="791"/>
            <ac:spMk id="15" creationId="{36D71E78-861A-419A-8E63-071E2FDE4C97}"/>
          </ac:spMkLst>
        </pc:spChg>
        <pc:spChg chg="mod">
          <ac:chgData name="Patricia Minnis" userId="5a83c225-4b88-4b40-a3c0-5b1f3c8decda" providerId="ADAL" clId="{9114F722-88F0-4789-B268-9A7D38C6C916}" dt="2022-04-24T20:10:54.772" v="1053" actId="1076"/>
          <ac:spMkLst>
            <pc:docMk/>
            <pc:sldMk cId="2421119949" sldId="791"/>
            <ac:spMk id="16" creationId="{85880473-3E51-4B58-B641-DBE5D3AA6D9B}"/>
          </ac:spMkLst>
        </pc:spChg>
        <pc:spChg chg="mod">
          <ac:chgData name="Patricia Minnis" userId="5a83c225-4b88-4b40-a3c0-5b1f3c8decda" providerId="ADAL" clId="{9114F722-88F0-4789-B268-9A7D38C6C916}" dt="2022-04-24T17:14:52.958" v="895" actId="1076"/>
          <ac:spMkLst>
            <pc:docMk/>
            <pc:sldMk cId="2421119949" sldId="791"/>
            <ac:spMk id="25" creationId="{45722784-1C12-4B45-90CE-ECFA248B46AC}"/>
          </ac:spMkLst>
        </pc:spChg>
        <pc:spChg chg="del">
          <ac:chgData name="Patricia Minnis" userId="5a83c225-4b88-4b40-a3c0-5b1f3c8decda" providerId="ADAL" clId="{9114F722-88F0-4789-B268-9A7D38C6C916}" dt="2022-04-24T17:09:31.678" v="865" actId="478"/>
          <ac:spMkLst>
            <pc:docMk/>
            <pc:sldMk cId="2421119949" sldId="791"/>
            <ac:spMk id="30" creationId="{5573F06C-FA68-4C33-B871-352AB3162AB9}"/>
          </ac:spMkLst>
        </pc:spChg>
        <pc:grpChg chg="del">
          <ac:chgData name="Patricia Minnis" userId="5a83c225-4b88-4b40-a3c0-5b1f3c8decda" providerId="ADAL" clId="{9114F722-88F0-4789-B268-9A7D38C6C916}" dt="2022-04-24T17:09:33.623" v="867" actId="478"/>
          <ac:grpSpMkLst>
            <pc:docMk/>
            <pc:sldMk cId="2421119949" sldId="791"/>
            <ac:grpSpMk id="26" creationId="{E574AE14-DFDE-4789-A112-B6FF2BA521B7}"/>
          </ac:grpSpMkLst>
        </pc:grpChg>
        <pc:picChg chg="mod">
          <ac:chgData name="Patricia Minnis" userId="5a83c225-4b88-4b40-a3c0-5b1f3c8decda" providerId="ADAL" clId="{9114F722-88F0-4789-B268-9A7D38C6C916}" dt="2022-04-24T20:10:56.500" v="1054" actId="1076"/>
          <ac:picMkLst>
            <pc:docMk/>
            <pc:sldMk cId="2421119949" sldId="791"/>
            <ac:picMk id="17" creationId="{7F845D18-9AE5-40AA-9FE9-A03C0F7A5001}"/>
          </ac:picMkLst>
        </pc:picChg>
        <pc:picChg chg="mod">
          <ac:chgData name="Patricia Minnis" userId="5a83c225-4b88-4b40-a3c0-5b1f3c8decda" providerId="ADAL" clId="{9114F722-88F0-4789-B268-9A7D38C6C916}" dt="2022-04-24T20:10:59.116" v="1055" actId="1076"/>
          <ac:picMkLst>
            <pc:docMk/>
            <pc:sldMk cId="2421119949" sldId="791"/>
            <ac:picMk id="18" creationId="{6CC7BDEC-66CC-4A15-BDF8-391044E2235F}"/>
          </ac:picMkLst>
        </pc:picChg>
        <pc:picChg chg="add mod">
          <ac:chgData name="Patricia Minnis" userId="5a83c225-4b88-4b40-a3c0-5b1f3c8decda" providerId="ADAL" clId="{9114F722-88F0-4789-B268-9A7D38C6C916}" dt="2022-04-24T17:14:36.955" v="890" actId="14100"/>
          <ac:picMkLst>
            <pc:docMk/>
            <pc:sldMk cId="2421119949" sldId="791"/>
            <ac:picMk id="31" creationId="{7956C200-159A-4109-9155-BD1E0C26599A}"/>
          </ac:picMkLst>
        </pc:picChg>
        <pc:cxnChg chg="del">
          <ac:chgData name="Patricia Minnis" userId="5a83c225-4b88-4b40-a3c0-5b1f3c8decda" providerId="ADAL" clId="{9114F722-88F0-4789-B268-9A7D38C6C916}" dt="2022-04-24T17:09:36.307" v="869" actId="478"/>
          <ac:cxnSpMkLst>
            <pc:docMk/>
            <pc:sldMk cId="2421119949" sldId="791"/>
            <ac:cxnSpMk id="22" creationId="{31AFFACD-96EA-41C6-83EC-432135EB13D1}"/>
          </ac:cxnSpMkLst>
        </pc:cxnChg>
        <pc:cxnChg chg="del">
          <ac:chgData name="Patricia Minnis" userId="5a83c225-4b88-4b40-a3c0-5b1f3c8decda" providerId="ADAL" clId="{9114F722-88F0-4789-B268-9A7D38C6C916}" dt="2022-04-24T17:09:30.716" v="864" actId="478"/>
          <ac:cxnSpMkLst>
            <pc:docMk/>
            <pc:sldMk cId="2421119949" sldId="791"/>
            <ac:cxnSpMk id="23" creationId="{E3D45114-5CC1-4411-833E-F043C8AEC5AC}"/>
          </ac:cxnSpMkLst>
        </pc:cxnChg>
      </pc:sldChg>
      <pc:sldChg chg="del">
        <pc:chgData name="Patricia Minnis" userId="5a83c225-4b88-4b40-a3c0-5b1f3c8decda" providerId="ADAL" clId="{9114F722-88F0-4789-B268-9A7D38C6C916}" dt="2022-04-24T16:41:49.163" v="600" actId="47"/>
        <pc:sldMkLst>
          <pc:docMk/>
          <pc:sldMk cId="3454182907" sldId="792"/>
        </pc:sldMkLst>
      </pc:sldChg>
      <pc:sldChg chg="modSp del mod ord">
        <pc:chgData name="Patricia Minnis" userId="5a83c225-4b88-4b40-a3c0-5b1f3c8decda" providerId="ADAL" clId="{9114F722-88F0-4789-B268-9A7D38C6C916}" dt="2022-04-24T16:41:36.634" v="595" actId="47"/>
        <pc:sldMkLst>
          <pc:docMk/>
          <pc:sldMk cId="287939794" sldId="793"/>
        </pc:sldMkLst>
        <pc:spChg chg="mod">
          <ac:chgData name="Patricia Minnis" userId="5a83c225-4b88-4b40-a3c0-5b1f3c8decda" providerId="ADAL" clId="{9114F722-88F0-4789-B268-9A7D38C6C916}" dt="2022-04-24T13:50:53.475" v="69" actId="20577"/>
          <ac:spMkLst>
            <pc:docMk/>
            <pc:sldMk cId="287939794" sldId="793"/>
            <ac:spMk id="2" creationId="{6A35F6B7-6370-4F3D-BCE4-4B48CAD0B1CC}"/>
          </ac:spMkLst>
        </pc:spChg>
        <pc:spChg chg="mod">
          <ac:chgData name="Patricia Minnis" userId="5a83c225-4b88-4b40-a3c0-5b1f3c8decda" providerId="ADAL" clId="{9114F722-88F0-4789-B268-9A7D38C6C916}" dt="2022-04-24T13:50:19.772" v="51" actId="20577"/>
          <ac:spMkLst>
            <pc:docMk/>
            <pc:sldMk cId="287939794" sldId="793"/>
            <ac:spMk id="3" creationId="{82195FA1-6CB1-428D-B673-9A29720AC843}"/>
          </ac:spMkLst>
        </pc:spChg>
      </pc:sldChg>
      <pc:sldChg chg="del">
        <pc:chgData name="Patricia Minnis" userId="5a83c225-4b88-4b40-a3c0-5b1f3c8decda" providerId="ADAL" clId="{9114F722-88F0-4789-B268-9A7D38C6C916}" dt="2022-04-24T16:41:42.362" v="598" actId="47"/>
        <pc:sldMkLst>
          <pc:docMk/>
          <pc:sldMk cId="1736559176" sldId="794"/>
        </pc:sldMkLst>
      </pc:sldChg>
      <pc:sldChg chg="del">
        <pc:chgData name="Patricia Minnis" userId="5a83c225-4b88-4b40-a3c0-5b1f3c8decda" providerId="ADAL" clId="{9114F722-88F0-4789-B268-9A7D38C6C916}" dt="2022-04-24T16:41:49.984" v="601" actId="47"/>
        <pc:sldMkLst>
          <pc:docMk/>
          <pc:sldMk cId="2615996164" sldId="795"/>
        </pc:sldMkLst>
      </pc:sldChg>
      <pc:sldChg chg="del">
        <pc:chgData name="Patricia Minnis" userId="5a83c225-4b88-4b40-a3c0-5b1f3c8decda" providerId="ADAL" clId="{9114F722-88F0-4789-B268-9A7D38C6C916}" dt="2022-04-24T16:41:52.184" v="602" actId="47"/>
        <pc:sldMkLst>
          <pc:docMk/>
          <pc:sldMk cId="3320067720" sldId="796"/>
        </pc:sldMkLst>
      </pc:sldChg>
      <pc:sldChg chg="modSp ord modAnim">
        <pc:chgData name="Patricia Minnis" userId="5a83c225-4b88-4b40-a3c0-5b1f3c8decda" providerId="ADAL" clId="{9114F722-88F0-4789-B268-9A7D38C6C916}" dt="2022-04-24T20:09:24.655" v="1038" actId="113"/>
        <pc:sldMkLst>
          <pc:docMk/>
          <pc:sldMk cId="883391966" sldId="797"/>
        </pc:sldMkLst>
        <pc:spChg chg="mod">
          <ac:chgData name="Patricia Minnis" userId="5a83c225-4b88-4b40-a3c0-5b1f3c8decda" providerId="ADAL" clId="{9114F722-88F0-4789-B268-9A7D38C6C916}" dt="2022-04-24T20:09:24.655" v="1038" actId="113"/>
          <ac:spMkLst>
            <pc:docMk/>
            <pc:sldMk cId="883391966" sldId="797"/>
            <ac:spMk id="2" creationId="{1DD8624D-AF68-4964-A69E-04828201A9BE}"/>
          </ac:spMkLst>
        </pc:spChg>
        <pc:spChg chg="mod">
          <ac:chgData name="Patricia Minnis" userId="5a83c225-4b88-4b40-a3c0-5b1f3c8decda" providerId="ADAL" clId="{9114F722-88F0-4789-B268-9A7D38C6C916}" dt="2022-04-24T20:09:17.021" v="1036" actId="2711"/>
          <ac:spMkLst>
            <pc:docMk/>
            <pc:sldMk cId="883391966" sldId="797"/>
            <ac:spMk id="6" creationId="{B076103E-5D33-47F0-94DB-49BE26579FFA}"/>
          </ac:spMkLst>
        </pc:spChg>
      </pc:sldChg>
      <pc:sldChg chg="addSp delSp modSp new mod ord modAnim">
        <pc:chgData name="Patricia Minnis" userId="5a83c225-4b88-4b40-a3c0-5b1f3c8decda" providerId="ADAL" clId="{9114F722-88F0-4789-B268-9A7D38C6C916}" dt="2022-04-24T20:07:02.901" v="1010" actId="1076"/>
        <pc:sldMkLst>
          <pc:docMk/>
          <pc:sldMk cId="3583001745" sldId="798"/>
        </pc:sldMkLst>
        <pc:spChg chg="add del mod topLvl">
          <ac:chgData name="Patricia Minnis" userId="5a83c225-4b88-4b40-a3c0-5b1f3c8decda" providerId="ADAL" clId="{9114F722-88F0-4789-B268-9A7D38C6C916}" dt="2022-04-24T13:32:43.718" v="18" actId="478"/>
          <ac:spMkLst>
            <pc:docMk/>
            <pc:sldMk cId="3583001745" sldId="798"/>
            <ac:spMk id="4" creationId="{81FF92FC-B9FD-4375-B15C-4A4A7531F974}"/>
          </ac:spMkLst>
        </pc:spChg>
        <pc:spChg chg="add mod">
          <ac:chgData name="Patricia Minnis" userId="5a83c225-4b88-4b40-a3c0-5b1f3c8decda" providerId="ADAL" clId="{9114F722-88F0-4789-B268-9A7D38C6C916}" dt="2022-04-24T20:06:45.892" v="1004" actId="1076"/>
          <ac:spMkLst>
            <pc:docMk/>
            <pc:sldMk cId="3583001745" sldId="798"/>
            <ac:spMk id="6" creationId="{DDCD27D8-DB32-4BAF-BE17-6739BD9EB26A}"/>
          </ac:spMkLst>
        </pc:spChg>
        <pc:spChg chg="add mod">
          <ac:chgData name="Patricia Minnis" userId="5a83c225-4b88-4b40-a3c0-5b1f3c8decda" providerId="ADAL" clId="{9114F722-88F0-4789-B268-9A7D38C6C916}" dt="2022-04-24T20:07:00.307" v="1009" actId="1076"/>
          <ac:spMkLst>
            <pc:docMk/>
            <pc:sldMk cId="3583001745" sldId="798"/>
            <ac:spMk id="9" creationId="{2C1519AE-4BA4-4F7D-A5A5-095BFE0B2D56}"/>
          </ac:spMkLst>
        </pc:spChg>
        <pc:grpChg chg="add del mod">
          <ac:chgData name="Patricia Minnis" userId="5a83c225-4b88-4b40-a3c0-5b1f3c8decda" providerId="ADAL" clId="{9114F722-88F0-4789-B268-9A7D38C6C916}" dt="2022-04-24T13:32:43.718" v="18" actId="478"/>
          <ac:grpSpMkLst>
            <pc:docMk/>
            <pc:sldMk cId="3583001745" sldId="798"/>
            <ac:grpSpMk id="2" creationId="{C3F7E139-C2B6-4E18-9206-F7C4682297D6}"/>
          </ac:grpSpMkLst>
        </pc:grpChg>
        <pc:picChg chg="add del mod topLvl">
          <ac:chgData name="Patricia Minnis" userId="5a83c225-4b88-4b40-a3c0-5b1f3c8decda" providerId="ADAL" clId="{9114F722-88F0-4789-B268-9A7D38C6C916}" dt="2022-04-24T13:33:22.114" v="26" actId="478"/>
          <ac:picMkLst>
            <pc:docMk/>
            <pc:sldMk cId="3583001745" sldId="798"/>
            <ac:picMk id="3" creationId="{213C3048-A32E-4756-B9C9-4C5FFAF68A4C}"/>
          </ac:picMkLst>
        </pc:picChg>
        <pc:picChg chg="add mod">
          <ac:chgData name="Patricia Minnis" userId="5a83c225-4b88-4b40-a3c0-5b1f3c8decda" providerId="ADAL" clId="{9114F722-88F0-4789-B268-9A7D38C6C916}" dt="2022-04-24T13:33:49.793" v="30" actId="1076"/>
          <ac:picMkLst>
            <pc:docMk/>
            <pc:sldMk cId="3583001745" sldId="798"/>
            <ac:picMk id="5" creationId="{B8B8A04C-7032-4C17-9C62-65887E7B283E}"/>
          </ac:picMkLst>
        </pc:picChg>
        <pc:picChg chg="add mod">
          <ac:chgData name="Patricia Minnis" userId="5a83c225-4b88-4b40-a3c0-5b1f3c8decda" providerId="ADAL" clId="{9114F722-88F0-4789-B268-9A7D38C6C916}" dt="2022-04-24T20:07:02.901" v="1010" actId="1076"/>
          <ac:picMkLst>
            <pc:docMk/>
            <pc:sldMk cId="3583001745" sldId="798"/>
            <ac:picMk id="7" creationId="{D1B71E30-93AC-43B6-ABA4-A5EA51733602}"/>
          </ac:picMkLst>
        </pc:picChg>
        <pc:picChg chg="add mod">
          <ac:chgData name="Patricia Minnis" userId="5a83c225-4b88-4b40-a3c0-5b1f3c8decda" providerId="ADAL" clId="{9114F722-88F0-4789-B268-9A7D38C6C916}" dt="2022-04-24T16:43:48.777" v="677" actId="1076"/>
          <ac:picMkLst>
            <pc:docMk/>
            <pc:sldMk cId="3583001745" sldId="798"/>
            <ac:picMk id="8" creationId="{A44FF43F-A573-448B-BE92-976C5410FB57}"/>
          </ac:picMkLst>
        </pc:picChg>
      </pc:sldChg>
      <pc:sldChg chg="addSp delSp modSp add mod modAnim">
        <pc:chgData name="Patricia Minnis" userId="5a83c225-4b88-4b40-a3c0-5b1f3c8decda" providerId="ADAL" clId="{9114F722-88F0-4789-B268-9A7D38C6C916}" dt="2022-04-25T07:43:39.757" v="1068" actId="207"/>
        <pc:sldMkLst>
          <pc:docMk/>
          <pc:sldMk cId="2789067051" sldId="799"/>
        </pc:sldMkLst>
        <pc:spChg chg="mod">
          <ac:chgData name="Patricia Minnis" userId="5a83c225-4b88-4b40-a3c0-5b1f3c8decda" providerId="ADAL" clId="{9114F722-88F0-4789-B268-9A7D38C6C916}" dt="2022-04-25T07:43:39.757" v="1068" actId="207"/>
          <ac:spMkLst>
            <pc:docMk/>
            <pc:sldMk cId="2789067051" sldId="799"/>
            <ac:spMk id="5" creationId="{23503C15-6294-4CE7-A1AC-04528FDE38E7}"/>
          </ac:spMkLst>
        </pc:spChg>
        <pc:spChg chg="del">
          <ac:chgData name="Patricia Minnis" userId="5a83c225-4b88-4b40-a3c0-5b1f3c8decda" providerId="ADAL" clId="{9114F722-88F0-4789-B268-9A7D38C6C916}" dt="2022-04-24T16:50:03.749" v="696" actId="478"/>
          <ac:spMkLst>
            <pc:docMk/>
            <pc:sldMk cId="2789067051" sldId="799"/>
            <ac:spMk id="9" creationId="{11F45320-26CC-4850-803E-80DBBD278A2C}"/>
          </ac:spMkLst>
        </pc:spChg>
        <pc:spChg chg="del mod">
          <ac:chgData name="Patricia Minnis" userId="5a83c225-4b88-4b40-a3c0-5b1f3c8decda" providerId="ADAL" clId="{9114F722-88F0-4789-B268-9A7D38C6C916}" dt="2022-04-24T16:50:05.719" v="699" actId="478"/>
          <ac:spMkLst>
            <pc:docMk/>
            <pc:sldMk cId="2789067051" sldId="799"/>
            <ac:spMk id="15" creationId="{36D71E78-861A-419A-8E63-071E2FDE4C97}"/>
          </ac:spMkLst>
        </pc:spChg>
        <pc:spChg chg="add del mod">
          <ac:chgData name="Patricia Minnis" userId="5a83c225-4b88-4b40-a3c0-5b1f3c8decda" providerId="ADAL" clId="{9114F722-88F0-4789-B268-9A7D38C6C916}" dt="2022-04-25T07:43:09.367" v="1059" actId="113"/>
          <ac:spMkLst>
            <pc:docMk/>
            <pc:sldMk cId="2789067051" sldId="799"/>
            <ac:spMk id="16" creationId="{85880473-3E51-4B58-B641-DBE5D3AA6D9B}"/>
          </ac:spMkLst>
        </pc:spChg>
        <pc:grpChg chg="mod">
          <ac:chgData name="Patricia Minnis" userId="5a83c225-4b88-4b40-a3c0-5b1f3c8decda" providerId="ADAL" clId="{9114F722-88F0-4789-B268-9A7D38C6C916}" dt="2022-04-24T20:08:38.757" v="1030" actId="1076"/>
          <ac:grpSpMkLst>
            <pc:docMk/>
            <pc:sldMk cId="2789067051" sldId="799"/>
            <ac:grpSpMk id="2" creationId="{E83EB380-96F6-4E24-882D-33F4357AAA5B}"/>
          </ac:grpSpMkLst>
        </pc:grpChg>
        <pc:grpChg chg="del">
          <ac:chgData name="Patricia Minnis" userId="5a83c225-4b88-4b40-a3c0-5b1f3c8decda" providerId="ADAL" clId="{9114F722-88F0-4789-B268-9A7D38C6C916}" dt="2022-04-24T16:50:01.521" v="694" actId="478"/>
          <ac:grpSpMkLst>
            <pc:docMk/>
            <pc:sldMk cId="2789067051" sldId="799"/>
            <ac:grpSpMk id="6" creationId="{4CF8D493-4D71-49D9-9004-F1A12415196C}"/>
          </ac:grpSpMkLst>
        </pc:grpChg>
        <pc:grpChg chg="del">
          <ac:chgData name="Patricia Minnis" userId="5a83c225-4b88-4b40-a3c0-5b1f3c8decda" providerId="ADAL" clId="{9114F722-88F0-4789-B268-9A7D38C6C916}" dt="2022-04-24T16:50:06.304" v="700" actId="478"/>
          <ac:grpSpMkLst>
            <pc:docMk/>
            <pc:sldMk cId="2789067051" sldId="799"/>
            <ac:grpSpMk id="10" creationId="{A676FB01-0179-4AC5-A8BD-C4CF5F251193}"/>
          </ac:grpSpMkLst>
        </pc:grpChg>
        <pc:picChg chg="add mod">
          <ac:chgData name="Patricia Minnis" userId="5a83c225-4b88-4b40-a3c0-5b1f3c8decda" providerId="ADAL" clId="{9114F722-88F0-4789-B268-9A7D38C6C916}" dt="2022-04-24T16:53:54.880" v="733" actId="1076"/>
          <ac:picMkLst>
            <pc:docMk/>
            <pc:sldMk cId="2789067051" sldId="799"/>
            <ac:picMk id="20" creationId="{9594E05A-DC1D-4312-AE86-13D8EF291402}"/>
          </ac:picMkLst>
        </pc:picChg>
        <pc:cxnChg chg="del">
          <ac:chgData name="Patricia Minnis" userId="5a83c225-4b88-4b40-a3c0-5b1f3c8decda" providerId="ADAL" clId="{9114F722-88F0-4789-B268-9A7D38C6C916}" dt="2022-04-24T16:50:02.355" v="695" actId="478"/>
          <ac:cxnSpMkLst>
            <pc:docMk/>
            <pc:sldMk cId="2789067051" sldId="799"/>
            <ac:cxnSpMk id="22" creationId="{31AFFACD-96EA-41C6-83EC-432135EB13D1}"/>
          </ac:cxnSpMkLst>
        </pc:cxnChg>
        <pc:cxnChg chg="del">
          <ac:chgData name="Patricia Minnis" userId="5a83c225-4b88-4b40-a3c0-5b1f3c8decda" providerId="ADAL" clId="{9114F722-88F0-4789-B268-9A7D38C6C916}" dt="2022-04-24T16:50:04.416" v="697" actId="478"/>
          <ac:cxnSpMkLst>
            <pc:docMk/>
            <pc:sldMk cId="2789067051" sldId="799"/>
            <ac:cxnSpMk id="23" creationId="{E3D45114-5CC1-4411-833E-F043C8AEC5AC}"/>
          </ac:cxnSpMkLst>
        </pc:cxnChg>
        <pc:cxnChg chg="del">
          <ac:chgData name="Patricia Minnis" userId="5a83c225-4b88-4b40-a3c0-5b1f3c8decda" providerId="ADAL" clId="{9114F722-88F0-4789-B268-9A7D38C6C916}" dt="2022-04-24T16:50:07.307" v="701" actId="478"/>
          <ac:cxnSpMkLst>
            <pc:docMk/>
            <pc:sldMk cId="2789067051" sldId="799"/>
            <ac:cxnSpMk id="24" creationId="{92827514-A5D9-4F6D-B209-8DC6D237C644}"/>
          </ac:cxnSpMkLst>
        </pc:cxnChg>
      </pc:sldChg>
      <pc:sldChg chg="addSp delSp modSp add mod ord modClrScheme modAnim chgLayout">
        <pc:chgData name="Patricia Minnis" userId="5a83c225-4b88-4b40-a3c0-5b1f3c8decda" providerId="ADAL" clId="{9114F722-88F0-4789-B268-9A7D38C6C916}" dt="2022-04-25T07:45:56.945" v="1089" actId="255"/>
        <pc:sldMkLst>
          <pc:docMk/>
          <pc:sldMk cId="1141390089" sldId="800"/>
        </pc:sldMkLst>
        <pc:spChg chg="del">
          <ac:chgData name="Patricia Minnis" userId="5a83c225-4b88-4b40-a3c0-5b1f3c8decda" providerId="ADAL" clId="{9114F722-88F0-4789-B268-9A7D38C6C916}" dt="2022-04-24T16:54:50.797" v="747" actId="478"/>
          <ac:spMkLst>
            <pc:docMk/>
            <pc:sldMk cId="1141390089" sldId="800"/>
            <ac:spMk id="5" creationId="{23503C15-6294-4CE7-A1AC-04528FDE38E7}"/>
          </ac:spMkLst>
        </pc:spChg>
        <pc:spChg chg="mod">
          <ac:chgData name="Patricia Minnis" userId="5a83c225-4b88-4b40-a3c0-5b1f3c8decda" providerId="ADAL" clId="{9114F722-88F0-4789-B268-9A7D38C6C916}" dt="2022-04-25T07:45:56.945" v="1089" actId="255"/>
          <ac:spMkLst>
            <pc:docMk/>
            <pc:sldMk cId="1141390089" sldId="800"/>
            <ac:spMk id="9" creationId="{11F45320-26CC-4850-803E-80DBBD278A2C}"/>
          </ac:spMkLst>
        </pc:spChg>
        <pc:spChg chg="del mod">
          <ac:chgData name="Patricia Minnis" userId="5a83c225-4b88-4b40-a3c0-5b1f3c8decda" providerId="ADAL" clId="{9114F722-88F0-4789-B268-9A7D38C6C916}" dt="2022-04-24T16:55:06.160" v="755" actId="478"/>
          <ac:spMkLst>
            <pc:docMk/>
            <pc:sldMk cId="1141390089" sldId="800"/>
            <ac:spMk id="15" creationId="{36D71E78-861A-419A-8E63-071E2FDE4C97}"/>
          </ac:spMkLst>
        </pc:spChg>
        <pc:spChg chg="mod">
          <ac:chgData name="Patricia Minnis" userId="5a83c225-4b88-4b40-a3c0-5b1f3c8decda" providerId="ADAL" clId="{9114F722-88F0-4789-B268-9A7D38C6C916}" dt="2022-04-25T07:43:45.527" v="1069" actId="113"/>
          <ac:spMkLst>
            <pc:docMk/>
            <pc:sldMk cId="1141390089" sldId="800"/>
            <ac:spMk id="16" creationId="{85880473-3E51-4B58-B641-DBE5D3AA6D9B}"/>
          </ac:spMkLst>
        </pc:spChg>
        <pc:grpChg chg="del">
          <ac:chgData name="Patricia Minnis" userId="5a83c225-4b88-4b40-a3c0-5b1f3c8decda" providerId="ADAL" clId="{9114F722-88F0-4789-B268-9A7D38C6C916}" dt="2022-04-24T16:54:49.794" v="746" actId="478"/>
          <ac:grpSpMkLst>
            <pc:docMk/>
            <pc:sldMk cId="1141390089" sldId="800"/>
            <ac:grpSpMk id="2" creationId="{E83EB380-96F6-4E24-882D-33F4357AAA5B}"/>
          </ac:grpSpMkLst>
        </pc:grpChg>
        <pc:grpChg chg="mod">
          <ac:chgData name="Patricia Minnis" userId="5a83c225-4b88-4b40-a3c0-5b1f3c8decda" providerId="ADAL" clId="{9114F722-88F0-4789-B268-9A7D38C6C916}" dt="2022-04-24T20:08:42.067" v="1031" actId="1076"/>
          <ac:grpSpMkLst>
            <pc:docMk/>
            <pc:sldMk cId="1141390089" sldId="800"/>
            <ac:grpSpMk id="6" creationId="{4CF8D493-4D71-49D9-9004-F1A12415196C}"/>
          </ac:grpSpMkLst>
        </pc:grpChg>
        <pc:grpChg chg="del">
          <ac:chgData name="Patricia Minnis" userId="5a83c225-4b88-4b40-a3c0-5b1f3c8decda" providerId="ADAL" clId="{9114F722-88F0-4789-B268-9A7D38C6C916}" dt="2022-04-24T16:55:07.377" v="757" actId="478"/>
          <ac:grpSpMkLst>
            <pc:docMk/>
            <pc:sldMk cId="1141390089" sldId="800"/>
            <ac:grpSpMk id="10" creationId="{A676FB01-0179-4AC5-A8BD-C4CF5F251193}"/>
          </ac:grpSpMkLst>
        </pc:grpChg>
        <pc:picChg chg="add mod">
          <ac:chgData name="Patricia Minnis" userId="5a83c225-4b88-4b40-a3c0-5b1f3c8decda" providerId="ADAL" clId="{9114F722-88F0-4789-B268-9A7D38C6C916}" dt="2022-04-24T16:56:53.696" v="779" actId="14100"/>
          <ac:picMkLst>
            <pc:docMk/>
            <pc:sldMk cId="1141390089" sldId="800"/>
            <ac:picMk id="25" creationId="{8FD9936E-966D-486E-A9CC-BB4EA086E363}"/>
          </ac:picMkLst>
        </pc:picChg>
        <pc:cxnChg chg="del">
          <ac:chgData name="Patricia Minnis" userId="5a83c225-4b88-4b40-a3c0-5b1f3c8decda" providerId="ADAL" clId="{9114F722-88F0-4789-B268-9A7D38C6C916}" dt="2022-04-24T16:54:51.537" v="748" actId="478"/>
          <ac:cxnSpMkLst>
            <pc:docMk/>
            <pc:sldMk cId="1141390089" sldId="800"/>
            <ac:cxnSpMk id="22" creationId="{31AFFACD-96EA-41C6-83EC-432135EB13D1}"/>
          </ac:cxnSpMkLst>
        </pc:cxnChg>
        <pc:cxnChg chg="del">
          <ac:chgData name="Patricia Minnis" userId="5a83c225-4b88-4b40-a3c0-5b1f3c8decda" providerId="ADAL" clId="{9114F722-88F0-4789-B268-9A7D38C6C916}" dt="2022-04-24T16:55:08.180" v="758" actId="478"/>
          <ac:cxnSpMkLst>
            <pc:docMk/>
            <pc:sldMk cId="1141390089" sldId="800"/>
            <ac:cxnSpMk id="23" creationId="{E3D45114-5CC1-4411-833E-F043C8AEC5AC}"/>
          </ac:cxnSpMkLst>
        </pc:cxnChg>
        <pc:cxnChg chg="del">
          <ac:chgData name="Patricia Minnis" userId="5a83c225-4b88-4b40-a3c0-5b1f3c8decda" providerId="ADAL" clId="{9114F722-88F0-4789-B268-9A7D38C6C916}" dt="2022-04-24T16:55:06.778" v="756" actId="478"/>
          <ac:cxnSpMkLst>
            <pc:docMk/>
            <pc:sldMk cId="1141390089" sldId="800"/>
            <ac:cxnSpMk id="24" creationId="{92827514-A5D9-4F6D-B209-8DC6D237C644}"/>
          </ac:cxnSpMkLst>
        </pc:cxnChg>
      </pc:sldChg>
      <pc:sldChg chg="delSp modSp add mod">
        <pc:chgData name="Patricia Minnis" userId="5a83c225-4b88-4b40-a3c0-5b1f3c8decda" providerId="ADAL" clId="{9114F722-88F0-4789-B268-9A7D38C6C916}" dt="2022-04-25T07:46:33.894" v="1094" actId="255"/>
        <pc:sldMkLst>
          <pc:docMk/>
          <pc:sldMk cId="2339720918" sldId="801"/>
        </pc:sldMkLst>
        <pc:spChg chg="del">
          <ac:chgData name="Patricia Minnis" userId="5a83c225-4b88-4b40-a3c0-5b1f3c8decda" providerId="ADAL" clId="{9114F722-88F0-4789-B268-9A7D38C6C916}" dt="2022-04-24T17:15:10.967" v="898" actId="478"/>
          <ac:spMkLst>
            <pc:docMk/>
            <pc:sldMk cId="2339720918" sldId="801"/>
            <ac:spMk id="5" creationId="{23503C15-6294-4CE7-A1AC-04528FDE38E7}"/>
          </ac:spMkLst>
        </pc:spChg>
        <pc:spChg chg="mod">
          <ac:chgData name="Patricia Minnis" userId="5a83c225-4b88-4b40-a3c0-5b1f3c8decda" providerId="ADAL" clId="{9114F722-88F0-4789-B268-9A7D38C6C916}" dt="2022-04-25T07:46:27.382" v="1093" actId="14100"/>
          <ac:spMkLst>
            <pc:docMk/>
            <pc:sldMk cId="2339720918" sldId="801"/>
            <ac:spMk id="9" creationId="{11F45320-26CC-4850-803E-80DBBD278A2C}"/>
          </ac:spMkLst>
        </pc:spChg>
        <pc:spChg chg="mod">
          <ac:chgData name="Patricia Minnis" userId="5a83c225-4b88-4b40-a3c0-5b1f3c8decda" providerId="ADAL" clId="{9114F722-88F0-4789-B268-9A7D38C6C916}" dt="2022-04-25T07:46:33.894" v="1094" actId="255"/>
          <ac:spMkLst>
            <pc:docMk/>
            <pc:sldMk cId="2339720918" sldId="801"/>
            <ac:spMk id="15" creationId="{36D71E78-861A-419A-8E63-071E2FDE4C97}"/>
          </ac:spMkLst>
        </pc:spChg>
        <pc:spChg chg="del">
          <ac:chgData name="Patricia Minnis" userId="5a83c225-4b88-4b40-a3c0-5b1f3c8decda" providerId="ADAL" clId="{9114F722-88F0-4789-B268-9A7D38C6C916}" dt="2022-04-24T17:15:08.591" v="897" actId="478"/>
          <ac:spMkLst>
            <pc:docMk/>
            <pc:sldMk cId="2339720918" sldId="801"/>
            <ac:spMk id="25" creationId="{45722784-1C12-4B45-90CE-ECFA248B46AC}"/>
          </ac:spMkLst>
        </pc:spChg>
        <pc:spChg chg="mod">
          <ac:chgData name="Patricia Minnis" userId="5a83c225-4b88-4b40-a3c0-5b1f3c8decda" providerId="ADAL" clId="{9114F722-88F0-4789-B268-9A7D38C6C916}" dt="2022-04-24T17:15:29.116" v="907" actId="1076"/>
          <ac:spMkLst>
            <pc:docMk/>
            <pc:sldMk cId="2339720918" sldId="801"/>
            <ac:spMk id="30" creationId="{5573F06C-FA68-4C33-B871-352AB3162AB9}"/>
          </ac:spMkLst>
        </pc:spChg>
        <pc:grpChg chg="mod">
          <ac:chgData name="Patricia Minnis" userId="5a83c225-4b88-4b40-a3c0-5b1f3c8decda" providerId="ADAL" clId="{9114F722-88F0-4789-B268-9A7D38C6C916}" dt="2022-04-24T17:15:18.324" v="902" actId="14100"/>
          <ac:grpSpMkLst>
            <pc:docMk/>
            <pc:sldMk cId="2339720918" sldId="801"/>
            <ac:grpSpMk id="26" creationId="{E574AE14-DFDE-4789-A112-B6FF2BA521B7}"/>
          </ac:grpSpMkLst>
        </pc:grpChg>
        <pc:cxnChg chg="del mod">
          <ac:chgData name="Patricia Minnis" userId="5a83c225-4b88-4b40-a3c0-5b1f3c8decda" providerId="ADAL" clId="{9114F722-88F0-4789-B268-9A7D38C6C916}" dt="2022-04-24T17:15:13.107" v="900" actId="478"/>
          <ac:cxnSpMkLst>
            <pc:docMk/>
            <pc:sldMk cId="2339720918" sldId="801"/>
            <ac:cxnSpMk id="22" creationId="{31AFFACD-96EA-41C6-83EC-432135EB13D1}"/>
          </ac:cxnSpMkLst>
        </pc:cxnChg>
        <pc:cxnChg chg="mod">
          <ac:chgData name="Patricia Minnis" userId="5a83c225-4b88-4b40-a3c0-5b1f3c8decda" providerId="ADAL" clId="{9114F722-88F0-4789-B268-9A7D38C6C916}" dt="2022-04-24T17:15:22.428" v="904" actId="1076"/>
          <ac:cxnSpMkLst>
            <pc:docMk/>
            <pc:sldMk cId="2339720918" sldId="801"/>
            <ac:cxnSpMk id="23" creationId="{E3D45114-5CC1-4411-833E-F043C8AEC5AC}"/>
          </ac:cxnSpMkLst>
        </pc:cxnChg>
      </pc:sldChg>
      <pc:sldChg chg="addSp modSp new mod">
        <pc:chgData name="Patricia Minnis" userId="5a83c225-4b88-4b40-a3c0-5b1f3c8decda" providerId="ADAL" clId="{9114F722-88F0-4789-B268-9A7D38C6C916}" dt="2022-04-25T07:45:10.089" v="1082" actId="2711"/>
        <pc:sldMkLst>
          <pc:docMk/>
          <pc:sldMk cId="2893640632" sldId="802"/>
        </pc:sldMkLst>
        <pc:spChg chg="add mod">
          <ac:chgData name="Patricia Minnis" userId="5a83c225-4b88-4b40-a3c0-5b1f3c8decda" providerId="ADAL" clId="{9114F722-88F0-4789-B268-9A7D38C6C916}" dt="2022-04-25T07:45:10.089" v="1082" actId="2711"/>
          <ac:spMkLst>
            <pc:docMk/>
            <pc:sldMk cId="2893640632" sldId="802"/>
            <ac:spMk id="3" creationId="{2EB369C6-C174-49FF-8F53-BDFF24BC03AD}"/>
          </ac:spMkLst>
        </pc:spChg>
      </pc:sldChg>
      <pc:sldMasterChg chg="delSldLayout">
        <pc:chgData name="Patricia Minnis" userId="5a83c225-4b88-4b40-a3c0-5b1f3c8decda" providerId="ADAL" clId="{9114F722-88F0-4789-B268-9A7D38C6C916}" dt="2022-04-24T20:03:57.827" v="990" actId="47"/>
        <pc:sldMasterMkLst>
          <pc:docMk/>
          <pc:sldMasterMk cId="0" sldId="2147484088"/>
        </pc:sldMasterMkLst>
        <pc:sldLayoutChg chg="del">
          <pc:chgData name="Patricia Minnis" userId="5a83c225-4b88-4b40-a3c0-5b1f3c8decda" providerId="ADAL" clId="{9114F722-88F0-4789-B268-9A7D38C6C916}" dt="2022-04-24T13:27:31.589" v="0" actId="47"/>
          <pc:sldLayoutMkLst>
            <pc:docMk/>
            <pc:sldMasterMk cId="0" sldId="2147484088"/>
            <pc:sldLayoutMk cId="895166863" sldId="2147484237"/>
          </pc:sldLayoutMkLst>
        </pc:sldLayoutChg>
        <pc:sldLayoutChg chg="del">
          <pc:chgData name="Patricia Minnis" userId="5a83c225-4b88-4b40-a3c0-5b1f3c8decda" providerId="ADAL" clId="{9114F722-88F0-4789-B268-9A7D38C6C916}" dt="2022-04-24T16:41:47.491" v="599" actId="47"/>
          <pc:sldLayoutMkLst>
            <pc:docMk/>
            <pc:sldMasterMk cId="0" sldId="2147484088"/>
            <pc:sldLayoutMk cId="1784999177" sldId="2147484241"/>
          </pc:sldLayoutMkLst>
        </pc:sldLayoutChg>
        <pc:sldLayoutChg chg="del">
          <pc:chgData name="Patricia Minnis" userId="5a83c225-4b88-4b40-a3c0-5b1f3c8decda" providerId="ADAL" clId="{9114F722-88F0-4789-B268-9A7D38C6C916}" dt="2022-04-24T20:03:57.827" v="990" actId="47"/>
          <pc:sldLayoutMkLst>
            <pc:docMk/>
            <pc:sldMasterMk cId="0" sldId="2147484088"/>
            <pc:sldLayoutMk cId="3459729619" sldId="214748424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831F00-0A36-AB4A-9295-6679A6DC7B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189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4799E-AE8E-7348-99FD-F065467C37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189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32FE9818-DE80-254A-9F83-8E8A18197DAB}" type="datetimeFigureOut">
              <a:rPr lang="en-US"/>
              <a:pPr>
                <a:defRPr/>
              </a:pPr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55381-0A90-0943-9083-E0A0782F12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189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B6DDB-4B66-FF4D-BE35-BDEB00D172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189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E5681E81-C0B1-0743-B088-6B8ECAB0C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1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31F0EC-8D5F-A341-AA6F-B4E26D37C1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189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1B99A-B46C-5840-AE7B-1043D1F92F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189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514493B-4A0E-3140-983E-C018D52C83A9}" type="datetimeFigureOut">
              <a:rPr lang="en-GB"/>
              <a:pPr>
                <a:defRPr/>
              </a:pPr>
              <a:t>28/04/2022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1E8C256-4EDD-F54C-8460-ACB9122063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E09604D-EE72-3B45-A608-C11150803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DDAA1-6B43-FC4C-9B3F-E5D07DAAC5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189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D1C5D-4E72-6C46-B580-0146B48AC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7189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34E92C9-8C59-E547-984C-FABB5A2965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25526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AF05E494-5493-0843-BA7C-E55D89DC0E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734969BB-B95C-FB42-B7BD-AD01B226E4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1. We’re a Russell group university</a:t>
            </a:r>
            <a:endParaRPr lang="en-US" altLang="en-US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7FCBC948-6CCA-674B-8D32-05FCAA2EA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5613"/>
            <a:fld id="{6117640A-AA9E-1048-8FBD-D0589125A6E9}" type="slidenum">
              <a:rPr lang="en-GB" altLang="en-US" smtClean="0"/>
              <a:pPr defTabSz="455613"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9092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3A148D4B-E33A-1D46-8C69-F768E1378C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03E85A92-A744-6848-B2DB-32F1BF0255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2. OUR RESEARCH HAS GLOBAL IMPACT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46D4BDD8-1B30-DF4A-AE5C-873DB5F19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5613"/>
            <a:fld id="{8577AEB1-4329-284C-A7DD-22C99B2EDB21}" type="slidenum">
              <a:rPr lang="en-GB" altLang="en-US" smtClean="0"/>
              <a:pPr defTabSz="455613"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3535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3D785-C6DD-2548-8DEA-9BB48BF05F8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6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3D785-C6DD-2548-8DEA-9BB48BF05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1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0 pt header with bullets 16pt white crestCREST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47676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3238" y="1563688"/>
            <a:ext cx="5916612" cy="226853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455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500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DE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65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877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 on black whit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11163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9838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 grey text RH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84188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3238" y="1563688"/>
            <a:ext cx="5916612" cy="226853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754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 red text RH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84188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3238" y="1563688"/>
            <a:ext cx="5916612" cy="226853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748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42 bk red text RHS log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84188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3238" y="1563688"/>
            <a:ext cx="5916612" cy="226853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359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ck RH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87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42 blank with RHS log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84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red and white RHS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379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06" y="4336919"/>
            <a:ext cx="1374127" cy="529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11480" y="301228"/>
            <a:ext cx="6675120" cy="44993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2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lank with crest RH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077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04" y="4337447"/>
            <a:ext cx="1373981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1480" y="1206866"/>
            <a:ext cx="5138928" cy="10517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11480" y="2461057"/>
            <a:ext cx="5138928" cy="2405063"/>
          </a:xfrm>
          <a:prstGeom prst="rect">
            <a:avLst/>
          </a:prstGeom>
        </p:spPr>
        <p:txBody>
          <a:bodyPr/>
          <a:lstStyle>
            <a:lvl1pPr marL="257175" indent="-257175">
              <a:lnSpc>
                <a:spcPct val="100000"/>
              </a:lnSpc>
              <a:buFont typeface="Arial" charset="0"/>
              <a:buChar char="•"/>
              <a:defRPr sz="1575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1531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B106E-132C-449F-B1F0-1A00FB02D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883FD-B6D6-46C8-8B5E-9C73C7820112}" type="datetimeFigureOut">
              <a:rPr lang="en-US" altLang="en-US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686C9-EC8B-45C2-B909-6BCCD4C13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C8FA1-A16B-4148-8823-8F886EB4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619F8-A520-4E1F-B490-2168A2D94C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948401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HS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061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 red text LHS logo 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47676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3238" y="1563688"/>
            <a:ext cx="5916612" cy="2268537"/>
          </a:xfrm>
          <a:prstGeom prst="rect">
            <a:avLst/>
          </a:prstGeom>
        </p:spPr>
        <p:txBody>
          <a:bodyPr/>
          <a:lstStyle>
            <a:lvl1pPr marL="342000">
              <a:lnSpc>
                <a:spcPct val="100000"/>
              </a:lnSpc>
              <a:spcBef>
                <a:spcPts val="384"/>
              </a:spcBef>
              <a:defRPr sz="1600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853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42 bk red text LHS logo TES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47676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3238" y="1563688"/>
            <a:ext cx="5916612" cy="2268537"/>
          </a:xfrm>
          <a:prstGeom prst="rect">
            <a:avLst/>
          </a:prstGeom>
        </p:spPr>
        <p:txBody>
          <a:bodyPr/>
          <a:lstStyle>
            <a:lvl1pPr marL="342000">
              <a:lnSpc>
                <a:spcPct val="100000"/>
              </a:lnSpc>
              <a:spcBef>
                <a:spcPts val="384"/>
              </a:spcBef>
              <a:defRPr sz="1600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205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42 bk grey text LHS logo TES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47676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3238" y="1563688"/>
            <a:ext cx="5916612" cy="2268537"/>
          </a:xfrm>
          <a:prstGeom prst="rect">
            <a:avLst/>
          </a:prstGeom>
        </p:spPr>
        <p:txBody>
          <a:bodyPr/>
          <a:lstStyle>
            <a:lvl1pPr marL="342000">
              <a:lnSpc>
                <a:spcPct val="100000"/>
              </a:lnSpc>
              <a:spcBef>
                <a:spcPts val="384"/>
              </a:spcBef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982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_red 20 pt header only RHS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47675"/>
            <a:ext cx="5066289" cy="778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182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B106E-132C-449F-B1F0-1A00FB02D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883FD-B6D6-46C8-8B5E-9C73C7820112}" type="datetimeFigureOut">
              <a:rPr lang="en-US" altLang="en-US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686C9-EC8B-45C2-B909-6BCCD4C13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C8FA1-A16B-4148-8823-8F886EB4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619F8-A520-4E1F-B490-2168A2D94C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061284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wed with Big Title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163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0 pt header with bullets 16pt CREST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47676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3238" y="1563688"/>
            <a:ext cx="5916612" cy="226853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140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red 20 pt header only RHS WHITE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47675"/>
            <a:ext cx="5066289" cy="778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793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lank with crest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524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red 20 pt header only RHS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47675"/>
            <a:ext cx="5066289" cy="778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165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BBD0D-AEB4-2545-9782-C7843AF2B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7BE6FAA-2CF1-1D43-889C-3977702527A1}" type="datetimeFigureOut">
              <a:rPr lang="en-US"/>
              <a:pPr>
                <a:defRPr/>
              </a:pPr>
              <a:t>4/28/2022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9AE5CD-30FF-4F46-84FE-91B00814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25D80-47CB-EE44-B321-7F9EEC76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9D47CE9-5BE8-4244-866B-8507FBECC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38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lank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31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Red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11163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11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 blank NO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43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red and white RHS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287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red and white RHS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11163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0065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04" y="4337447"/>
            <a:ext cx="1373981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1480" y="1206867"/>
            <a:ext cx="5138928" cy="10517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11480" y="2461058"/>
            <a:ext cx="5138928" cy="2405063"/>
          </a:xfrm>
          <a:prstGeom prst="rect">
            <a:avLst/>
          </a:prstGeom>
        </p:spPr>
        <p:txBody>
          <a:bodyPr/>
          <a:lstStyle>
            <a:lvl1pPr marL="257168" indent="-257168">
              <a:lnSpc>
                <a:spcPct val="100000"/>
              </a:lnSpc>
              <a:buFont typeface="Arial" charset="0"/>
              <a:buChar char="•"/>
              <a:defRPr sz="1575"/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586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 grey 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41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242 grey 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84188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303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red and white RHS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42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red and white RHS c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11163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28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06" y="4336919"/>
            <a:ext cx="1374127" cy="52920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11480" y="1206866"/>
            <a:ext cx="5138928" cy="10517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2461057"/>
            <a:ext cx="5138928" cy="2405063"/>
          </a:xfrm>
          <a:prstGeom prst="rect">
            <a:avLst/>
          </a:prstGeom>
        </p:spPr>
        <p:txBody>
          <a:bodyPr/>
          <a:lstStyle>
            <a:lvl1pPr marL="257175" indent="-257175">
              <a:lnSpc>
                <a:spcPct val="100000"/>
              </a:lnSpc>
              <a:buFont typeface="Arial" charset="0"/>
              <a:buChar char="•"/>
              <a:defRPr sz="1575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endParaRPr lang="en-US" dirty="0"/>
          </a:p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k red text RH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3238" y="484188"/>
            <a:ext cx="3951287" cy="385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3238" y="1563688"/>
            <a:ext cx="5916612" cy="2268537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251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.pn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89585621-314B-9F48-9146-B330F2C2CC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100" y="4319588"/>
            <a:ext cx="13731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>
            <a:extLst>
              <a:ext uri="{FF2B5EF4-FFF2-40B4-BE49-F238E27FC236}">
                <a16:creationId xmlns:a16="http://schemas.microsoft.com/office/drawing/2014/main" id="{B270AFEE-A856-B847-8A58-F16FBA659A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00" y="4319588"/>
            <a:ext cx="1419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4319588"/>
            <a:ext cx="1419225" cy="51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44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</p:sldLayoutIdLst>
  <p:hf hdr="0" ftr="0" dt="0"/>
  <p:txStyles>
    <p:titleStyle>
      <a:lvl1pPr algn="ctr" defTabSz="454819" rtl="0" eaLnBrk="0" fontAlgn="base" hangingPunct="0"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4819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4819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4819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4819" rtl="0" eaLnBrk="0" fontAlgn="base" hangingPunct="0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178" algn="ctr" defTabSz="4571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55" algn="ctr" defTabSz="4571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32" algn="ctr" defTabSz="4571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09" algn="ctr" defTabSz="4571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0519" indent="-340519" algn="l" defTabSz="4548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0569" indent="-283369" algn="l" defTabSz="4548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75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0619" indent="-226219" algn="l" defTabSz="4548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7819" indent="-226219" algn="l" defTabSz="4548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019" indent="-226219" algn="l" defTabSz="4548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88F257D-8823-F144-8456-01589E4E19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00" y="4319588"/>
            <a:ext cx="1419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36" r:id="rId3"/>
    <p:sldLayoutId id="2147484244" r:id="rId4"/>
    <p:sldLayoutId id="2147484248" r:id="rId5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AD2B3A6-DE2A-E84B-AC57-A3AB67D83D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00" y="4319588"/>
            <a:ext cx="14859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23" r:id="rId3"/>
    <p:sldLayoutId id="2147484208" r:id="rId4"/>
    <p:sldLayoutId id="2147484224" r:id="rId5"/>
    <p:sldLayoutId id="2147484243" r:id="rId6"/>
    <p:sldLayoutId id="2147484245" r:id="rId7"/>
    <p:sldLayoutId id="2147484246" r:id="rId8"/>
    <p:sldLayoutId id="2147484250" r:id="rId9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9C660E8-C5EF-5348-93F1-75871E078BD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8" y="4319588"/>
            <a:ext cx="14859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27" r:id="rId3"/>
    <p:sldLayoutId id="2147484228" r:id="rId4"/>
    <p:sldLayoutId id="2147484214" r:id="rId5"/>
    <p:sldLayoutId id="2147484249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>
            <a:extLst>
              <a:ext uri="{FF2B5EF4-FFF2-40B4-BE49-F238E27FC236}">
                <a16:creationId xmlns:a16="http://schemas.microsoft.com/office/drawing/2014/main" id="{920E148E-0F7B-AC4F-89D2-A24FD6C20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511300" y="15859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9219" name="Picture 5">
            <a:extLst>
              <a:ext uri="{FF2B5EF4-FFF2-40B4-BE49-F238E27FC236}">
                <a16:creationId xmlns:a16="http://schemas.microsoft.com/office/drawing/2014/main" id="{D5001AFA-4D08-5B41-815B-750E2DEF9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38" y="1955800"/>
            <a:ext cx="328612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C2E5E566-AAB7-B248-B81A-32327A530D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2100" y="4319588"/>
            <a:ext cx="13731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E04CCB82-7C36-7E46-85DB-BC72766D2B8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00" y="4319588"/>
            <a:ext cx="14859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29" r:id="rId4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b.ac.uk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b.ac.uk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qub.ac.uk/courses/postgraduate-research/phd-opportuniti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postgraduate-funding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internationalscholarships@qub.ac.uk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go.qub.ac.uk/PhDSuperviso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askmhls@qub.ac.uk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hyperlink" Target="https://dap.qub.ac.uk/dapprd/porta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qub.ac.uk/Study/PostgraduateStudy/Postgraduate-research/pgr-steps-to-apply/writing-a-research-proposal/" TargetMode="External"/><Relationship Id="rId5" Type="http://schemas.openxmlformats.org/officeDocument/2006/relationships/hyperlink" Target="mailto:askmhls@qub.ac.uk" TargetMode="External"/><Relationship Id="rId4" Type="http://schemas.openxmlformats.org/officeDocument/2006/relationships/hyperlink" Target="https://www.qub.ac.uk/courses/postgraduate-research/find-a-phd-superviso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qub.ac.uk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29816" y="464344"/>
            <a:ext cx="5368641" cy="778669"/>
          </a:xfrm>
          <a:prstGeom prst="rect">
            <a:avLst/>
          </a:prstGeom>
        </p:spPr>
        <p:txBody>
          <a:bodyPr/>
          <a:lstStyle/>
          <a:p>
            <a:pPr marL="0" indent="0" defTabSz="455602">
              <a:buNone/>
              <a:defRPr/>
            </a:pPr>
            <a:r>
              <a:rPr lang="en-GB" sz="2800" b="1" dirty="0">
                <a:solidFill>
                  <a:schemeClr val="bg1"/>
                </a:solidFill>
              </a:rPr>
              <a:t>Applying for a PhD at</a:t>
            </a:r>
          </a:p>
          <a:p>
            <a:pPr marL="0" indent="0" defTabSz="455602">
              <a:buNone/>
              <a:defRPr/>
            </a:pPr>
            <a:r>
              <a:rPr lang="en-GB" sz="2800" b="1" dirty="0">
                <a:solidFill>
                  <a:schemeClr val="bg1"/>
                </a:solidFill>
              </a:rPr>
              <a:t>Queen’s University Belfast 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32222" y="2842022"/>
            <a:ext cx="6800850" cy="385763"/>
          </a:xfrm>
          <a:prstGeom prst="rect">
            <a:avLst/>
          </a:prstGeom>
        </p:spPr>
        <p:txBody>
          <a:bodyPr/>
          <a:lstStyle>
            <a:lvl1pPr marL="0" indent="0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5602">
              <a:defRPr/>
            </a:pPr>
            <a:endParaRPr lang="en-GB" dirty="0">
              <a:solidFill>
                <a:prstClr val="white"/>
              </a:solidFill>
              <a:latin typeface="Arial"/>
            </a:endParaRPr>
          </a:p>
          <a:p>
            <a:pPr defTabSz="455602">
              <a:defRPr/>
            </a:pPr>
            <a:endParaRPr lang="en-GB" dirty="0">
              <a:solidFill>
                <a:prstClr val="white"/>
              </a:solidFill>
              <a:latin typeface="Arial"/>
            </a:endParaRPr>
          </a:p>
          <a:p>
            <a:pPr defTabSz="455602">
              <a:defRPr/>
            </a:pPr>
            <a:endParaRPr lang="en-GB" sz="1200" dirty="0">
              <a:solidFill>
                <a:prstClr val="white"/>
              </a:solidFill>
              <a:latin typeface="Arial"/>
            </a:endParaRPr>
          </a:p>
          <a:p>
            <a:pPr defTabSz="455602">
              <a:defRPr/>
            </a:pPr>
            <a:r>
              <a:rPr lang="en-GB" dirty="0">
                <a:solidFill>
                  <a:prstClr val="white"/>
                </a:solidFill>
                <a:latin typeface="Arial"/>
              </a:rPr>
              <a:t>Professor DAVID grieve</a:t>
            </a:r>
          </a:p>
          <a:p>
            <a:pPr defTabSz="455602">
              <a:defRPr/>
            </a:pPr>
            <a:r>
              <a:rPr lang="en-GB" sz="1400" dirty="0">
                <a:solidFill>
                  <a:prstClr val="white"/>
                </a:solidFill>
                <a:latin typeface="Arial"/>
              </a:rPr>
              <a:t>DEAN OF INTERNATIONALISATION</a:t>
            </a:r>
          </a:p>
          <a:p>
            <a:pPr defTabSz="455602">
              <a:defRPr/>
            </a:pPr>
            <a:r>
              <a:rPr lang="en-GB" sz="1400" dirty="0">
                <a:solidFill>
                  <a:prstClr val="white"/>
                </a:solidFill>
                <a:latin typeface="Arial"/>
              </a:rPr>
              <a:t>FACULTY of Medicine, HEALTH and LIFE </a:t>
            </a:r>
            <a:r>
              <a:rPr lang="en-GB" sz="1400" dirty="0" err="1">
                <a:solidFill>
                  <a:prstClr val="white"/>
                </a:solidFill>
                <a:latin typeface="Arial"/>
              </a:rPr>
              <a:t>scienceS</a:t>
            </a:r>
            <a:r>
              <a:rPr lang="en-GB" sz="1400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942" t="-301" r="23647"/>
          <a:stretch/>
        </p:blipFill>
        <p:spPr>
          <a:xfrm>
            <a:off x="5128365" y="336177"/>
            <a:ext cx="3787035" cy="3721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344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BDD841-E854-4292-BD96-B6B25925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000" y="1123692"/>
            <a:ext cx="6408000" cy="375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lvl1pPr marL="342900" indent="-342900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GB" altLang="zh-CN" sz="1600" b="1" dirty="0">
                <a:solidFill>
                  <a:srgbClr val="E30613"/>
                </a:solidFill>
              </a:rPr>
              <a:t>	</a:t>
            </a:r>
            <a:r>
              <a:rPr lang="en-GB" altLang="zh-CN" sz="2000" b="1" dirty="0">
                <a:solidFill>
                  <a:srgbClr val="E30613"/>
                </a:solidFill>
              </a:rPr>
              <a:t>TAILORED SUPPORT FOR INTERNATIONAL STUDENTS </a:t>
            </a:r>
            <a:endParaRPr lang="en-GB" altLang="zh-CN" sz="1600" b="1" dirty="0">
              <a:solidFill>
                <a:srgbClr val="E30613"/>
              </a:solidFill>
            </a:endParaRPr>
          </a:p>
          <a:p>
            <a:pPr marL="0" indent="0">
              <a:buNone/>
              <a:defRPr/>
            </a:pPr>
            <a:endParaRPr kumimoji="0" lang="en-GB" altLang="en-US" sz="11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(PCL6)"/>
              <a:ea typeface="MS PGothic" panose="020B0600070205080204" pitchFamily="34" charset="-128"/>
            </a:endParaRPr>
          </a:p>
          <a:p>
            <a:pPr marL="719231" marR="0" lvl="0" indent="-342900" algn="l" defTabSz="967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600" kern="0" dirty="0">
                <a:solidFill>
                  <a:srgbClr val="000000"/>
                </a:solidFill>
                <a:latin typeface="Brandon Text Regular" panose="020B0503020203060203"/>
              </a:rPr>
              <a:t>Optional t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andon Text Regular" panose="020B0503020203060203"/>
              </a:rPr>
              <a:t>aught classes</a:t>
            </a:r>
          </a:p>
          <a:p>
            <a:pPr marL="719231" marR="0" lvl="0" indent="-342900" algn="l" defTabSz="967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andon Text Regular" panose="020B0503020203060203"/>
              </a:rPr>
              <a:t>Opportunity to attend research seminars and conferences</a:t>
            </a:r>
          </a:p>
          <a:p>
            <a:pPr marL="719231" marR="0" lvl="0" indent="-342900" algn="l" defTabSz="967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andon Text Regular" panose="020B0503020203060203"/>
              </a:rPr>
              <a:t>Peer-mentoring, careers workshops, academic</a:t>
            </a:r>
            <a:r>
              <a:rPr lang="en-GB" altLang="en-US" sz="1600" kern="0" dirty="0">
                <a:solidFill>
                  <a:srgbClr val="000000"/>
                </a:solidFill>
                <a:latin typeface="Brandon Text Regular" panose="020B0503020203060203"/>
              </a:rPr>
              <a:t> mentoring</a:t>
            </a: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Text Regular" panose="020B0503020203060203"/>
            </a:endParaRPr>
          </a:p>
          <a:p>
            <a:pPr marL="719231" marR="0" lvl="0" indent="-342900" algn="l" defTabSz="967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andon Text Regular" panose="020B0503020203060203"/>
              </a:rPr>
              <a:t>Specialist practical research skills training</a:t>
            </a:r>
          </a:p>
          <a:p>
            <a:pPr marL="719231" marR="0" lvl="0" indent="-342900" algn="l" defTabSz="967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andon Text Regular" panose="020B0503020203060203"/>
              </a:rPr>
              <a:t>Engagement with biotech and pharmaceutical companies</a:t>
            </a:r>
          </a:p>
          <a:p>
            <a:pPr marL="719231" marR="0" lvl="0" indent="-342900" algn="l" defTabSz="967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600" kern="0" dirty="0">
                <a:solidFill>
                  <a:srgbClr val="000000"/>
                </a:solidFill>
                <a:latin typeface="Brandon Text Regular" panose="020B0503020203060203"/>
              </a:rPr>
              <a:t>Innovation, business and entrepreneurial skills training</a:t>
            </a: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Text Regular" panose="020B0503020203060203"/>
            </a:endParaRPr>
          </a:p>
          <a:p>
            <a:pPr marL="719231" marR="0" lvl="0" indent="-342900" algn="l" defTabSz="967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andon Text Regular" panose="020B0503020203060203"/>
              </a:rPr>
              <a:t>International research collaborations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12EF92-7B89-4427-9D0B-A05E854F0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46" y="255937"/>
            <a:ext cx="853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E30613"/>
                </a:solidFill>
                <a:latin typeface="+mn-lt"/>
                <a:cs typeface="Arial" panose="020B0604020202020204" pitchFamily="34" charset="0"/>
              </a:rPr>
              <a:t>POSTGRADUATE RESEARCH TRAINING PROGRAMME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F69FB-DDF4-45C9-9F3A-1FC45EF1B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00" y="532936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5F0FF2-84FC-41A7-9F27-8DC2B0F57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34" y="135877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31C791C-E6EE-4EFE-9542-3796566C1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2916000"/>
            <a:ext cx="2520000" cy="21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15CF2DE-BF25-4041-A7C8-84C834F29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1080000"/>
            <a:ext cx="2520000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21505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5880473-3E51-4B58-B641-DBE5D3AA6D9B}"/>
              </a:ext>
            </a:extLst>
          </p:cNvPr>
          <p:cNvSpPr txBox="1">
            <a:spLocks/>
          </p:cNvSpPr>
          <p:nvPr/>
        </p:nvSpPr>
        <p:spPr>
          <a:xfrm>
            <a:off x="616063" y="188245"/>
            <a:ext cx="8333065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Faculty Core Technology Units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5D18-9AE5-40AA-9FE9-A03C0F7A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30" y="441424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DEC-66CC-4A15-BDF8-391044E22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2" y="67601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39486-75F6-4FD2-9664-B8DC78668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2703"/>
            <a:ext cx="9144000" cy="42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7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5880473-3E51-4B58-B641-DBE5D3AA6D9B}"/>
              </a:ext>
            </a:extLst>
          </p:cNvPr>
          <p:cNvSpPr txBox="1">
            <a:spLocks/>
          </p:cNvSpPr>
          <p:nvPr/>
        </p:nvSpPr>
        <p:spPr>
          <a:xfrm>
            <a:off x="616063" y="188245"/>
            <a:ext cx="8333065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 Language and Academic Skills Support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5D18-9AE5-40AA-9FE9-A03C0F7A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430" y="441424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DEC-66CC-4A15-BDF8-391044E22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2" y="67601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D9D59-3984-4F72-AA73-4263D7421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4731"/>
            <a:ext cx="9144000" cy="408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9">
            <a:extLst>
              <a:ext uri="{FF2B5EF4-FFF2-40B4-BE49-F238E27FC236}">
                <a16:creationId xmlns:a16="http://schemas.microsoft.com/office/drawing/2014/main" id="{E83EB380-96F6-4E24-882D-33F4357AAA5B}"/>
              </a:ext>
            </a:extLst>
          </p:cNvPr>
          <p:cNvGrpSpPr/>
          <p:nvPr/>
        </p:nvGrpSpPr>
        <p:grpSpPr>
          <a:xfrm>
            <a:off x="3962673" y="405600"/>
            <a:ext cx="840147" cy="782007"/>
            <a:chOff x="910982" y="1923531"/>
            <a:chExt cx="505459" cy="504190"/>
          </a:xfrm>
        </p:grpSpPr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C3B0EEC3-4B80-4A9B-A685-CF9100860CD3}"/>
                </a:ext>
              </a:extLst>
            </p:cNvPr>
            <p:cNvSpPr/>
            <p:nvPr/>
          </p:nvSpPr>
          <p:spPr>
            <a:xfrm>
              <a:off x="910982" y="1923531"/>
              <a:ext cx="505459" cy="504190"/>
            </a:xfrm>
            <a:custGeom>
              <a:avLst/>
              <a:gdLst/>
              <a:ahLst/>
              <a:cxnLst/>
              <a:rect l="l" t="t" r="r" b="b"/>
              <a:pathLst>
                <a:path w="505459" h="504189">
                  <a:moveTo>
                    <a:pt x="353404" y="384556"/>
                  </a:moveTo>
                  <a:lnTo>
                    <a:pt x="322808" y="384556"/>
                  </a:lnTo>
                  <a:lnTo>
                    <a:pt x="441096" y="502869"/>
                  </a:lnTo>
                  <a:lnTo>
                    <a:pt x="443852" y="503999"/>
                  </a:lnTo>
                  <a:lnTo>
                    <a:pt x="449592" y="503999"/>
                  </a:lnTo>
                  <a:lnTo>
                    <a:pt x="452348" y="502869"/>
                  </a:lnTo>
                  <a:lnTo>
                    <a:pt x="477348" y="477862"/>
                  </a:lnTo>
                  <a:lnTo>
                    <a:pt x="446722" y="477862"/>
                  </a:lnTo>
                  <a:lnTo>
                    <a:pt x="353404" y="384556"/>
                  </a:lnTo>
                  <a:close/>
                </a:path>
                <a:path w="505459" h="504189">
                  <a:moveTo>
                    <a:pt x="404914" y="342836"/>
                  </a:moveTo>
                  <a:lnTo>
                    <a:pt x="374294" y="342836"/>
                  </a:lnTo>
                  <a:lnTo>
                    <a:pt x="478028" y="446570"/>
                  </a:lnTo>
                  <a:lnTo>
                    <a:pt x="446722" y="477862"/>
                  </a:lnTo>
                  <a:lnTo>
                    <a:pt x="477348" y="477862"/>
                  </a:lnTo>
                  <a:lnTo>
                    <a:pt x="505218" y="449986"/>
                  </a:lnTo>
                  <a:lnTo>
                    <a:pt x="505218" y="443141"/>
                  </a:lnTo>
                  <a:lnTo>
                    <a:pt x="404914" y="342836"/>
                  </a:lnTo>
                  <a:close/>
                </a:path>
                <a:path w="505459" h="504189">
                  <a:moveTo>
                    <a:pt x="209118" y="0"/>
                  </a:moveTo>
                  <a:lnTo>
                    <a:pt x="161228" y="5532"/>
                  </a:lnTo>
                  <a:lnTo>
                    <a:pt x="117236" y="21285"/>
                  </a:lnTo>
                  <a:lnTo>
                    <a:pt x="78404" y="45995"/>
                  </a:lnTo>
                  <a:lnTo>
                    <a:pt x="46000" y="78397"/>
                  </a:lnTo>
                  <a:lnTo>
                    <a:pt x="21288" y="117225"/>
                  </a:lnTo>
                  <a:lnTo>
                    <a:pt x="5532" y="161216"/>
                  </a:lnTo>
                  <a:lnTo>
                    <a:pt x="0" y="209105"/>
                  </a:lnTo>
                  <a:lnTo>
                    <a:pt x="5532" y="256999"/>
                  </a:lnTo>
                  <a:lnTo>
                    <a:pt x="21288" y="300995"/>
                  </a:lnTo>
                  <a:lnTo>
                    <a:pt x="46000" y="339829"/>
                  </a:lnTo>
                  <a:lnTo>
                    <a:pt x="78404" y="372234"/>
                  </a:lnTo>
                  <a:lnTo>
                    <a:pt x="117236" y="396947"/>
                  </a:lnTo>
                  <a:lnTo>
                    <a:pt x="161228" y="412703"/>
                  </a:lnTo>
                  <a:lnTo>
                    <a:pt x="209118" y="418236"/>
                  </a:lnTo>
                  <a:lnTo>
                    <a:pt x="239951" y="415968"/>
                  </a:lnTo>
                  <a:lnTo>
                    <a:pt x="269392" y="409382"/>
                  </a:lnTo>
                  <a:lnTo>
                    <a:pt x="297118" y="398803"/>
                  </a:lnTo>
                  <a:lnTo>
                    <a:pt x="301122" y="396582"/>
                  </a:lnTo>
                  <a:lnTo>
                    <a:pt x="209118" y="396582"/>
                  </a:lnTo>
                  <a:lnTo>
                    <a:pt x="159342" y="389874"/>
                  </a:lnTo>
                  <a:lnTo>
                    <a:pt x="114579" y="370950"/>
                  </a:lnTo>
                  <a:lnTo>
                    <a:pt x="76630" y="341610"/>
                  </a:lnTo>
                  <a:lnTo>
                    <a:pt x="47294" y="303656"/>
                  </a:lnTo>
                  <a:lnTo>
                    <a:pt x="28373" y="258887"/>
                  </a:lnTo>
                  <a:lnTo>
                    <a:pt x="21666" y="209105"/>
                  </a:lnTo>
                  <a:lnTo>
                    <a:pt x="28373" y="159332"/>
                  </a:lnTo>
                  <a:lnTo>
                    <a:pt x="47294" y="114569"/>
                  </a:lnTo>
                  <a:lnTo>
                    <a:pt x="76630" y="76615"/>
                  </a:lnTo>
                  <a:lnTo>
                    <a:pt x="114579" y="47275"/>
                  </a:lnTo>
                  <a:lnTo>
                    <a:pt x="159342" y="28349"/>
                  </a:lnTo>
                  <a:lnTo>
                    <a:pt x="209118" y="21640"/>
                  </a:lnTo>
                  <a:lnTo>
                    <a:pt x="301563" y="21640"/>
                  </a:lnTo>
                  <a:lnTo>
                    <a:pt x="301005" y="21285"/>
                  </a:lnTo>
                  <a:lnTo>
                    <a:pt x="257011" y="5532"/>
                  </a:lnTo>
                  <a:lnTo>
                    <a:pt x="209118" y="0"/>
                  </a:lnTo>
                  <a:close/>
                </a:path>
                <a:path w="505459" h="504189">
                  <a:moveTo>
                    <a:pt x="301563" y="21640"/>
                  </a:moveTo>
                  <a:lnTo>
                    <a:pt x="209118" y="21640"/>
                  </a:lnTo>
                  <a:lnTo>
                    <a:pt x="258895" y="28349"/>
                  </a:lnTo>
                  <a:lnTo>
                    <a:pt x="303660" y="47275"/>
                  </a:lnTo>
                  <a:lnTo>
                    <a:pt x="341612" y="76615"/>
                  </a:lnTo>
                  <a:lnTo>
                    <a:pt x="370951" y="114569"/>
                  </a:lnTo>
                  <a:lnTo>
                    <a:pt x="389874" y="159332"/>
                  </a:lnTo>
                  <a:lnTo>
                    <a:pt x="396582" y="209105"/>
                  </a:lnTo>
                  <a:lnTo>
                    <a:pt x="389874" y="258887"/>
                  </a:lnTo>
                  <a:lnTo>
                    <a:pt x="370951" y="303656"/>
                  </a:lnTo>
                  <a:lnTo>
                    <a:pt x="341612" y="341610"/>
                  </a:lnTo>
                  <a:lnTo>
                    <a:pt x="303660" y="370950"/>
                  </a:lnTo>
                  <a:lnTo>
                    <a:pt x="258895" y="389874"/>
                  </a:lnTo>
                  <a:lnTo>
                    <a:pt x="209118" y="396582"/>
                  </a:lnTo>
                  <a:lnTo>
                    <a:pt x="301122" y="396582"/>
                  </a:lnTo>
                  <a:lnTo>
                    <a:pt x="322808" y="384556"/>
                  </a:lnTo>
                  <a:lnTo>
                    <a:pt x="353404" y="384556"/>
                  </a:lnTo>
                  <a:lnTo>
                    <a:pt x="342480" y="373634"/>
                  </a:lnTo>
                  <a:lnTo>
                    <a:pt x="374294" y="342836"/>
                  </a:lnTo>
                  <a:lnTo>
                    <a:pt x="404914" y="342836"/>
                  </a:lnTo>
                  <a:lnTo>
                    <a:pt x="384695" y="322618"/>
                  </a:lnTo>
                  <a:lnTo>
                    <a:pt x="398883" y="296953"/>
                  </a:lnTo>
                  <a:lnTo>
                    <a:pt x="409419" y="269266"/>
                  </a:lnTo>
                  <a:lnTo>
                    <a:pt x="415978" y="239877"/>
                  </a:lnTo>
                  <a:lnTo>
                    <a:pt x="418236" y="209105"/>
                  </a:lnTo>
                  <a:lnTo>
                    <a:pt x="412704" y="161216"/>
                  </a:lnTo>
                  <a:lnTo>
                    <a:pt x="396950" y="117225"/>
                  </a:lnTo>
                  <a:lnTo>
                    <a:pt x="372239" y="78397"/>
                  </a:lnTo>
                  <a:lnTo>
                    <a:pt x="339836" y="45995"/>
                  </a:lnTo>
                  <a:lnTo>
                    <a:pt x="301563" y="2164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11">
              <a:extLst>
                <a:ext uri="{FF2B5EF4-FFF2-40B4-BE49-F238E27FC236}">
                  <a16:creationId xmlns:a16="http://schemas.microsoft.com/office/drawing/2014/main" id="{A9AF8996-C0B2-44B5-BE35-A117A0C347D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7259" y="1962509"/>
              <a:ext cx="182537" cy="182511"/>
            </a:xfrm>
            <a:prstGeom prst="rect">
              <a:avLst/>
            </a:prstGeom>
          </p:spPr>
        </p:pic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23503C15-6294-4CE7-A1AC-04528FDE38E7}"/>
              </a:ext>
            </a:extLst>
          </p:cNvPr>
          <p:cNvSpPr txBox="1"/>
          <p:nvPr/>
        </p:nvSpPr>
        <p:spPr>
          <a:xfrm>
            <a:off x="4989000" y="905941"/>
            <a:ext cx="4014939" cy="22621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8115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sz="1600" b="1" spc="-4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14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1:</a:t>
            </a:r>
            <a:r>
              <a:rPr sz="1600" b="1" spc="-4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4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2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sz="1600" b="1" spc="-4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</a:t>
            </a:r>
            <a:r>
              <a:rPr sz="1600" b="1" spc="-4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 the</a:t>
            </a:r>
            <a:r>
              <a:rPr sz="1600" b="1" spc="-4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4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entry</a:t>
            </a:r>
            <a:r>
              <a:rPr sz="1600" b="1" spc="-6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4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 </a:t>
            </a:r>
            <a:endParaRPr lang="en-GB" sz="1600" b="1" spc="-40" dirty="0">
              <a:solidFill>
                <a:srgbClr val="ED1C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58115">
              <a:lnSpc>
                <a:spcPct val="100000"/>
              </a:lnSpc>
              <a:spcBef>
                <a:spcPts val="100"/>
              </a:spcBef>
            </a:pPr>
            <a:endParaRPr lang="en-GB" sz="1400" b="1" spc="-40" dirty="0">
              <a:solidFill>
                <a:srgbClr val="ED1C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58115">
              <a:lnSpc>
                <a:spcPct val="100000"/>
              </a:lnSpc>
              <a:spcBef>
                <a:spcPts val="100"/>
              </a:spcBef>
            </a:pPr>
            <a:r>
              <a:rPr sz="1400" spc="55" dirty="0"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sz="14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sz="14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meet,</a:t>
            </a:r>
            <a:r>
              <a:rPr sz="1400" spc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sz="1400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expect</a:t>
            </a:r>
            <a:r>
              <a:rPr sz="1400" spc="11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400" spc="11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sz="1400" spc="11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academi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 requirements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400" spc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sz="1400" spc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applicable,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r>
              <a:rPr lang="en-GB" sz="1400" spc="1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en-GB" sz="1400" spc="1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entry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requirements</a:t>
            </a:r>
            <a:r>
              <a:rPr lang="en-GB" sz="1400" spc="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GB" sz="1400" spc="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chosen</a:t>
            </a:r>
            <a:r>
              <a:rPr lang="en-GB" sz="1400" spc="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GB" sz="1400" spc="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GB" sz="1400" spc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en-GB" sz="14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website: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www.qub.</a:t>
            </a:r>
            <a:r>
              <a:rPr lang="en-GB" sz="14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ac.uk</a:t>
            </a:r>
            <a:endParaRPr lang="en-GB" sz="1400" dirty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92710">
              <a:lnSpc>
                <a:spcPct val="100000"/>
              </a:lnSpc>
              <a:spcBef>
                <a:spcPts val="100"/>
              </a:spcBef>
            </a:pPr>
            <a:endParaRPr lang="en-GB" sz="1400" spc="120" dirty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92710">
              <a:lnSpc>
                <a:spcPct val="100000"/>
              </a:lnSpc>
              <a:spcBef>
                <a:spcPts val="100"/>
              </a:spcBef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Depending</a:t>
            </a:r>
            <a:r>
              <a:rPr lang="en-GB" sz="1400" spc="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GB" sz="1400" spc="1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chosen</a:t>
            </a:r>
            <a:r>
              <a:rPr lang="en-GB" sz="1400" spc="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GB" sz="1400" spc="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n-GB" sz="1400" spc="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research,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professional</a:t>
            </a:r>
            <a:r>
              <a:rPr lang="en-GB" sz="1400" spc="1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qualifications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or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en-GB" sz="1400" spc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en-GB" sz="1400" spc="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taken</a:t>
            </a:r>
            <a:r>
              <a:rPr lang="en-GB"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en-GB"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consideration.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5880473-3E51-4B58-B641-DBE5D3AA6D9B}"/>
              </a:ext>
            </a:extLst>
          </p:cNvPr>
          <p:cNvSpPr txBox="1">
            <a:spLocks/>
          </p:cNvSpPr>
          <p:nvPr/>
        </p:nvSpPr>
        <p:spPr>
          <a:xfrm>
            <a:off x="616063" y="405600"/>
            <a:ext cx="4867275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To Apply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5D18-9AE5-40AA-9FE9-A03C0F7A5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12" y="673769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DEC-66CC-4A15-BDF8-391044E22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2" y="284956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594E05A-DC1D-4312-AE86-13D8EF291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74" y="1447154"/>
            <a:ext cx="3887399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87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12">
            <a:extLst>
              <a:ext uri="{FF2B5EF4-FFF2-40B4-BE49-F238E27FC236}">
                <a16:creationId xmlns:a16="http://schemas.microsoft.com/office/drawing/2014/main" id="{4CF8D493-4D71-49D9-9004-F1A12415196C}"/>
              </a:ext>
            </a:extLst>
          </p:cNvPr>
          <p:cNvGrpSpPr/>
          <p:nvPr/>
        </p:nvGrpSpPr>
        <p:grpSpPr>
          <a:xfrm>
            <a:off x="3844863" y="364728"/>
            <a:ext cx="1071115" cy="949898"/>
            <a:chOff x="2471996" y="2710568"/>
            <a:chExt cx="572770" cy="576580"/>
          </a:xfrm>
        </p:grpSpPr>
        <p:sp>
          <p:nvSpPr>
            <p:cNvPr id="7" name="object 13">
              <a:extLst>
                <a:ext uri="{FF2B5EF4-FFF2-40B4-BE49-F238E27FC236}">
                  <a16:creationId xmlns:a16="http://schemas.microsoft.com/office/drawing/2014/main" id="{D48503F7-CD18-4916-9665-3400FF74C0F5}"/>
                </a:ext>
              </a:extLst>
            </p:cNvPr>
            <p:cNvSpPr/>
            <p:nvPr/>
          </p:nvSpPr>
          <p:spPr>
            <a:xfrm>
              <a:off x="2471995" y="2710573"/>
              <a:ext cx="572770" cy="576580"/>
            </a:xfrm>
            <a:custGeom>
              <a:avLst/>
              <a:gdLst/>
              <a:ahLst/>
              <a:cxnLst/>
              <a:rect l="l" t="t" r="r" b="b"/>
              <a:pathLst>
                <a:path w="572769" h="576579">
                  <a:moveTo>
                    <a:pt x="445262" y="158203"/>
                  </a:moveTo>
                  <a:lnTo>
                    <a:pt x="437184" y="108254"/>
                  </a:lnTo>
                  <a:lnTo>
                    <a:pt x="420979" y="76962"/>
                  </a:lnTo>
                  <a:lnTo>
                    <a:pt x="420979" y="158203"/>
                  </a:lnTo>
                  <a:lnTo>
                    <a:pt x="414147" y="200482"/>
                  </a:lnTo>
                  <a:lnTo>
                    <a:pt x="395109" y="237236"/>
                  </a:lnTo>
                  <a:lnTo>
                    <a:pt x="366102" y="266242"/>
                  </a:lnTo>
                  <a:lnTo>
                    <a:pt x="329349" y="285280"/>
                  </a:lnTo>
                  <a:lnTo>
                    <a:pt x="287070" y="292112"/>
                  </a:lnTo>
                  <a:lnTo>
                    <a:pt x="244792" y="285280"/>
                  </a:lnTo>
                  <a:lnTo>
                    <a:pt x="208026" y="266242"/>
                  </a:lnTo>
                  <a:lnTo>
                    <a:pt x="179019" y="237236"/>
                  </a:lnTo>
                  <a:lnTo>
                    <a:pt x="159981" y="200482"/>
                  </a:lnTo>
                  <a:lnTo>
                    <a:pt x="153136" y="158203"/>
                  </a:lnTo>
                  <a:lnTo>
                    <a:pt x="159981" y="115925"/>
                  </a:lnTo>
                  <a:lnTo>
                    <a:pt x="179019" y="79171"/>
                  </a:lnTo>
                  <a:lnTo>
                    <a:pt x="208026" y="50165"/>
                  </a:lnTo>
                  <a:lnTo>
                    <a:pt x="244792" y="31127"/>
                  </a:lnTo>
                  <a:lnTo>
                    <a:pt x="287070" y="24282"/>
                  </a:lnTo>
                  <a:lnTo>
                    <a:pt x="329349" y="31127"/>
                  </a:lnTo>
                  <a:lnTo>
                    <a:pt x="366102" y="50165"/>
                  </a:lnTo>
                  <a:lnTo>
                    <a:pt x="395109" y="79171"/>
                  </a:lnTo>
                  <a:lnTo>
                    <a:pt x="414147" y="115925"/>
                  </a:lnTo>
                  <a:lnTo>
                    <a:pt x="420979" y="158203"/>
                  </a:lnTo>
                  <a:lnTo>
                    <a:pt x="420979" y="76962"/>
                  </a:lnTo>
                  <a:lnTo>
                    <a:pt x="380441" y="30568"/>
                  </a:lnTo>
                  <a:lnTo>
                    <a:pt x="337019" y="8077"/>
                  </a:lnTo>
                  <a:lnTo>
                    <a:pt x="287070" y="0"/>
                  </a:lnTo>
                  <a:lnTo>
                    <a:pt x="237121" y="8077"/>
                  </a:lnTo>
                  <a:lnTo>
                    <a:pt x="193700" y="30568"/>
                  </a:lnTo>
                  <a:lnTo>
                    <a:pt x="159435" y="64833"/>
                  </a:lnTo>
                  <a:lnTo>
                    <a:pt x="136944" y="108254"/>
                  </a:lnTo>
                  <a:lnTo>
                    <a:pt x="128866" y="158203"/>
                  </a:lnTo>
                  <a:lnTo>
                    <a:pt x="136944" y="208153"/>
                  </a:lnTo>
                  <a:lnTo>
                    <a:pt x="159435" y="251574"/>
                  </a:lnTo>
                  <a:lnTo>
                    <a:pt x="193700" y="285838"/>
                  </a:lnTo>
                  <a:lnTo>
                    <a:pt x="237121" y="308317"/>
                  </a:lnTo>
                  <a:lnTo>
                    <a:pt x="287070" y="316395"/>
                  </a:lnTo>
                  <a:lnTo>
                    <a:pt x="337019" y="308317"/>
                  </a:lnTo>
                  <a:lnTo>
                    <a:pt x="368325" y="292112"/>
                  </a:lnTo>
                  <a:lnTo>
                    <a:pt x="380441" y="285838"/>
                  </a:lnTo>
                  <a:lnTo>
                    <a:pt x="414705" y="251574"/>
                  </a:lnTo>
                  <a:lnTo>
                    <a:pt x="437184" y="208153"/>
                  </a:lnTo>
                  <a:lnTo>
                    <a:pt x="445262" y="158203"/>
                  </a:lnTo>
                  <a:close/>
                </a:path>
                <a:path w="572769" h="576579">
                  <a:moveTo>
                    <a:pt x="572503" y="397205"/>
                  </a:moveTo>
                  <a:lnTo>
                    <a:pt x="545541" y="362546"/>
                  </a:lnTo>
                  <a:lnTo>
                    <a:pt x="535355" y="361061"/>
                  </a:lnTo>
                  <a:lnTo>
                    <a:pt x="522414" y="362254"/>
                  </a:lnTo>
                  <a:lnTo>
                    <a:pt x="506704" y="367436"/>
                  </a:lnTo>
                  <a:lnTo>
                    <a:pt x="505358" y="359498"/>
                  </a:lnTo>
                  <a:lnTo>
                    <a:pt x="501535" y="352717"/>
                  </a:lnTo>
                  <a:lnTo>
                    <a:pt x="495376" y="347802"/>
                  </a:lnTo>
                  <a:lnTo>
                    <a:pt x="483590" y="341909"/>
                  </a:lnTo>
                  <a:lnTo>
                    <a:pt x="469595" y="340829"/>
                  </a:lnTo>
                  <a:lnTo>
                    <a:pt x="454164" y="344462"/>
                  </a:lnTo>
                  <a:lnTo>
                    <a:pt x="438035" y="352729"/>
                  </a:lnTo>
                  <a:lnTo>
                    <a:pt x="435241" y="347586"/>
                  </a:lnTo>
                  <a:lnTo>
                    <a:pt x="431546" y="344360"/>
                  </a:lnTo>
                  <a:lnTo>
                    <a:pt x="428193" y="342366"/>
                  </a:lnTo>
                  <a:lnTo>
                    <a:pt x="417639" y="338670"/>
                  </a:lnTo>
                  <a:lnTo>
                    <a:pt x="404876" y="338797"/>
                  </a:lnTo>
                  <a:lnTo>
                    <a:pt x="296189" y="391274"/>
                  </a:lnTo>
                  <a:lnTo>
                    <a:pt x="293306" y="395655"/>
                  </a:lnTo>
                  <a:lnTo>
                    <a:pt x="277647" y="392480"/>
                  </a:lnTo>
                  <a:lnTo>
                    <a:pt x="261645" y="386041"/>
                  </a:lnTo>
                  <a:lnTo>
                    <a:pt x="242963" y="375107"/>
                  </a:lnTo>
                  <a:lnTo>
                    <a:pt x="219252" y="358381"/>
                  </a:lnTo>
                  <a:lnTo>
                    <a:pt x="170218" y="322059"/>
                  </a:lnTo>
                  <a:lnTo>
                    <a:pt x="156375" y="315747"/>
                  </a:lnTo>
                  <a:lnTo>
                    <a:pt x="138607" y="313321"/>
                  </a:lnTo>
                  <a:lnTo>
                    <a:pt x="119024" y="314833"/>
                  </a:lnTo>
                  <a:lnTo>
                    <a:pt x="99695" y="320332"/>
                  </a:lnTo>
                  <a:lnTo>
                    <a:pt x="2984" y="359651"/>
                  </a:lnTo>
                  <a:lnTo>
                    <a:pt x="0" y="366725"/>
                  </a:lnTo>
                  <a:lnTo>
                    <a:pt x="5041" y="379171"/>
                  </a:lnTo>
                  <a:lnTo>
                    <a:pt x="12153" y="382143"/>
                  </a:lnTo>
                  <a:lnTo>
                    <a:pt x="108851" y="342823"/>
                  </a:lnTo>
                  <a:lnTo>
                    <a:pt x="124002" y="338607"/>
                  </a:lnTo>
                  <a:lnTo>
                    <a:pt x="137934" y="337654"/>
                  </a:lnTo>
                  <a:lnTo>
                    <a:pt x="149059" y="338975"/>
                  </a:lnTo>
                  <a:lnTo>
                    <a:pt x="155752" y="341579"/>
                  </a:lnTo>
                  <a:lnTo>
                    <a:pt x="204787" y="377901"/>
                  </a:lnTo>
                  <a:lnTo>
                    <a:pt x="241211" y="402475"/>
                  </a:lnTo>
                  <a:lnTo>
                    <a:pt x="268998" y="415264"/>
                  </a:lnTo>
                  <a:lnTo>
                    <a:pt x="294576" y="420268"/>
                  </a:lnTo>
                  <a:lnTo>
                    <a:pt x="324383" y="421462"/>
                  </a:lnTo>
                  <a:lnTo>
                    <a:pt x="342798" y="421894"/>
                  </a:lnTo>
                  <a:lnTo>
                    <a:pt x="368007" y="423075"/>
                  </a:lnTo>
                  <a:lnTo>
                    <a:pt x="370967" y="426085"/>
                  </a:lnTo>
                  <a:lnTo>
                    <a:pt x="372376" y="435267"/>
                  </a:lnTo>
                  <a:lnTo>
                    <a:pt x="365544" y="438823"/>
                  </a:lnTo>
                  <a:lnTo>
                    <a:pt x="360692" y="440715"/>
                  </a:lnTo>
                  <a:lnTo>
                    <a:pt x="314401" y="456298"/>
                  </a:lnTo>
                  <a:lnTo>
                    <a:pt x="272757" y="457936"/>
                  </a:lnTo>
                  <a:lnTo>
                    <a:pt x="230428" y="447014"/>
                  </a:lnTo>
                  <a:lnTo>
                    <a:pt x="182041" y="424903"/>
                  </a:lnTo>
                  <a:lnTo>
                    <a:pt x="176060" y="421855"/>
                  </a:lnTo>
                  <a:lnTo>
                    <a:pt x="168744" y="424192"/>
                  </a:lnTo>
                  <a:lnTo>
                    <a:pt x="162636" y="436156"/>
                  </a:lnTo>
                  <a:lnTo>
                    <a:pt x="165011" y="443471"/>
                  </a:lnTo>
                  <a:lnTo>
                    <a:pt x="170967" y="446519"/>
                  </a:lnTo>
                  <a:lnTo>
                    <a:pt x="218046" y="468414"/>
                  </a:lnTo>
                  <a:lnTo>
                    <a:pt x="264299" y="481317"/>
                  </a:lnTo>
                  <a:lnTo>
                    <a:pt x="313677" y="480961"/>
                  </a:lnTo>
                  <a:lnTo>
                    <a:pt x="370103" y="463080"/>
                  </a:lnTo>
                  <a:lnTo>
                    <a:pt x="395490" y="425767"/>
                  </a:lnTo>
                  <a:lnTo>
                    <a:pt x="392010" y="415378"/>
                  </a:lnTo>
                  <a:lnTo>
                    <a:pt x="385533" y="406958"/>
                  </a:lnTo>
                  <a:lnTo>
                    <a:pt x="376783" y="401154"/>
                  </a:lnTo>
                  <a:lnTo>
                    <a:pt x="366471" y="398653"/>
                  </a:lnTo>
                  <a:lnTo>
                    <a:pt x="336346" y="397408"/>
                  </a:lnTo>
                  <a:lnTo>
                    <a:pt x="384289" y="371919"/>
                  </a:lnTo>
                  <a:lnTo>
                    <a:pt x="396976" y="366026"/>
                  </a:lnTo>
                  <a:lnTo>
                    <a:pt x="406323" y="363169"/>
                  </a:lnTo>
                  <a:lnTo>
                    <a:pt x="412508" y="362521"/>
                  </a:lnTo>
                  <a:lnTo>
                    <a:pt x="415734" y="363220"/>
                  </a:lnTo>
                  <a:lnTo>
                    <a:pt x="417233" y="364109"/>
                  </a:lnTo>
                  <a:lnTo>
                    <a:pt x="418185" y="367753"/>
                  </a:lnTo>
                  <a:lnTo>
                    <a:pt x="418236" y="377228"/>
                  </a:lnTo>
                  <a:lnTo>
                    <a:pt x="420738" y="381342"/>
                  </a:lnTo>
                  <a:lnTo>
                    <a:pt x="428675" y="385470"/>
                  </a:lnTo>
                  <a:lnTo>
                    <a:pt x="433527" y="385229"/>
                  </a:lnTo>
                  <a:lnTo>
                    <a:pt x="449757" y="374091"/>
                  </a:lnTo>
                  <a:lnTo>
                    <a:pt x="460070" y="368236"/>
                  </a:lnTo>
                  <a:lnTo>
                    <a:pt x="468820" y="365379"/>
                  </a:lnTo>
                  <a:lnTo>
                    <a:pt x="475653" y="365048"/>
                  </a:lnTo>
                  <a:lnTo>
                    <a:pt x="480237" y="366776"/>
                  </a:lnTo>
                  <a:lnTo>
                    <a:pt x="483806" y="369633"/>
                  </a:lnTo>
                  <a:lnTo>
                    <a:pt x="483882" y="377126"/>
                  </a:lnTo>
                  <a:lnTo>
                    <a:pt x="478447" y="390893"/>
                  </a:lnTo>
                  <a:lnTo>
                    <a:pt x="480009" y="396621"/>
                  </a:lnTo>
                  <a:lnTo>
                    <a:pt x="488530" y="403225"/>
                  </a:lnTo>
                  <a:lnTo>
                    <a:pt x="494461" y="403326"/>
                  </a:lnTo>
                  <a:lnTo>
                    <a:pt x="498868" y="400151"/>
                  </a:lnTo>
                  <a:lnTo>
                    <a:pt x="511797" y="391998"/>
                  </a:lnTo>
                  <a:lnTo>
                    <a:pt x="523621" y="386994"/>
                  </a:lnTo>
                  <a:lnTo>
                    <a:pt x="533819" y="385292"/>
                  </a:lnTo>
                  <a:lnTo>
                    <a:pt x="541921" y="387019"/>
                  </a:lnTo>
                  <a:lnTo>
                    <a:pt x="546582" y="389394"/>
                  </a:lnTo>
                  <a:lnTo>
                    <a:pt x="548233" y="393827"/>
                  </a:lnTo>
                  <a:lnTo>
                    <a:pt x="548233" y="399389"/>
                  </a:lnTo>
                  <a:lnTo>
                    <a:pt x="547535" y="403440"/>
                  </a:lnTo>
                  <a:lnTo>
                    <a:pt x="542023" y="406311"/>
                  </a:lnTo>
                  <a:lnTo>
                    <a:pt x="344957" y="530783"/>
                  </a:lnTo>
                  <a:lnTo>
                    <a:pt x="315010" y="544525"/>
                  </a:lnTo>
                  <a:lnTo>
                    <a:pt x="285330" y="550862"/>
                  </a:lnTo>
                  <a:lnTo>
                    <a:pt x="260718" y="551484"/>
                  </a:lnTo>
                  <a:lnTo>
                    <a:pt x="245986" y="548043"/>
                  </a:lnTo>
                  <a:lnTo>
                    <a:pt x="243903" y="547001"/>
                  </a:lnTo>
                  <a:lnTo>
                    <a:pt x="225336" y="542010"/>
                  </a:lnTo>
                  <a:lnTo>
                    <a:pt x="209473" y="537400"/>
                  </a:lnTo>
                  <a:lnTo>
                    <a:pt x="149834" y="518985"/>
                  </a:lnTo>
                  <a:lnTo>
                    <a:pt x="119862" y="512254"/>
                  </a:lnTo>
                  <a:lnTo>
                    <a:pt x="87604" y="509600"/>
                  </a:lnTo>
                  <a:lnTo>
                    <a:pt x="49047" y="512152"/>
                  </a:lnTo>
                  <a:lnTo>
                    <a:pt x="42392" y="513016"/>
                  </a:lnTo>
                  <a:lnTo>
                    <a:pt x="37706" y="519087"/>
                  </a:lnTo>
                  <a:lnTo>
                    <a:pt x="39395" y="532396"/>
                  </a:lnTo>
                  <a:lnTo>
                    <a:pt x="45415" y="537108"/>
                  </a:lnTo>
                  <a:lnTo>
                    <a:pt x="52146" y="536232"/>
                  </a:lnTo>
                  <a:lnTo>
                    <a:pt x="86995" y="533908"/>
                  </a:lnTo>
                  <a:lnTo>
                    <a:pt x="116281" y="536321"/>
                  </a:lnTo>
                  <a:lnTo>
                    <a:pt x="143992" y="542594"/>
                  </a:lnTo>
                  <a:lnTo>
                    <a:pt x="187553" y="556069"/>
                  </a:lnTo>
                  <a:lnTo>
                    <a:pt x="217855" y="565137"/>
                  </a:lnTo>
                  <a:lnTo>
                    <a:pt x="235280" y="569849"/>
                  </a:lnTo>
                  <a:lnTo>
                    <a:pt x="241909" y="572452"/>
                  </a:lnTo>
                  <a:lnTo>
                    <a:pt x="250088" y="574382"/>
                  </a:lnTo>
                  <a:lnTo>
                    <a:pt x="259613" y="575589"/>
                  </a:lnTo>
                  <a:lnTo>
                    <a:pt x="270243" y="575995"/>
                  </a:lnTo>
                  <a:lnTo>
                    <a:pt x="291058" y="574624"/>
                  </a:lnTo>
                  <a:lnTo>
                    <a:pt x="336143" y="562610"/>
                  </a:lnTo>
                  <a:lnTo>
                    <a:pt x="554012" y="427393"/>
                  </a:lnTo>
                  <a:lnTo>
                    <a:pt x="571233" y="406603"/>
                  </a:lnTo>
                  <a:lnTo>
                    <a:pt x="572503" y="397205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14">
              <a:extLst>
                <a:ext uri="{FF2B5EF4-FFF2-40B4-BE49-F238E27FC236}">
                  <a16:creationId xmlns:a16="http://schemas.microsoft.com/office/drawing/2014/main" id="{4DEDACA0-0DCD-427A-A461-A9932A8701F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2902" y="2788082"/>
              <a:ext cx="92849" cy="162001"/>
            </a:xfrm>
            <a:prstGeom prst="rect">
              <a:avLst/>
            </a:prstGeom>
          </p:spPr>
        </p:pic>
      </p:grpSp>
      <p:sp>
        <p:nvSpPr>
          <p:cNvPr id="9" name="object 6">
            <a:extLst>
              <a:ext uri="{FF2B5EF4-FFF2-40B4-BE49-F238E27FC236}">
                <a16:creationId xmlns:a16="http://schemas.microsoft.com/office/drawing/2014/main" id="{11F45320-26CC-4850-803E-80DBBD278A2C}"/>
              </a:ext>
            </a:extLst>
          </p:cNvPr>
          <p:cNvSpPr txBox="1"/>
          <p:nvPr/>
        </p:nvSpPr>
        <p:spPr>
          <a:xfrm>
            <a:off x="565774" y="1248882"/>
            <a:ext cx="3279089" cy="2818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99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solidFill>
                  <a:srgbClr val="ED1C24"/>
                </a:solidFill>
                <a:latin typeface="+mn-lt"/>
                <a:cs typeface="Trebuchet MS"/>
              </a:rPr>
              <a:t>Step </a:t>
            </a:r>
            <a:r>
              <a:rPr sz="1600" b="1" spc="-60" dirty="0">
                <a:solidFill>
                  <a:srgbClr val="ED1C24"/>
                </a:solidFill>
                <a:latin typeface="+mn-lt"/>
                <a:cs typeface="Trebuchet MS"/>
              </a:rPr>
              <a:t>2:</a:t>
            </a:r>
            <a:r>
              <a:rPr sz="1600" b="1" spc="-20" dirty="0">
                <a:solidFill>
                  <a:srgbClr val="ED1C24"/>
                </a:solidFill>
                <a:latin typeface="+mn-lt"/>
                <a:cs typeface="Trebuchet MS"/>
              </a:rPr>
              <a:t> </a:t>
            </a:r>
            <a:r>
              <a:rPr sz="1600" b="1" spc="-30" dirty="0">
                <a:solidFill>
                  <a:srgbClr val="ED1C24"/>
                </a:solidFill>
                <a:latin typeface="+mn-lt"/>
                <a:cs typeface="Trebuchet MS"/>
              </a:rPr>
              <a:t>Consider</a:t>
            </a:r>
            <a:r>
              <a:rPr sz="1600" b="1" spc="-40" dirty="0">
                <a:solidFill>
                  <a:srgbClr val="ED1C24"/>
                </a:solidFill>
                <a:latin typeface="+mn-lt"/>
                <a:cs typeface="Trebuchet MS"/>
              </a:rPr>
              <a:t> </a:t>
            </a:r>
            <a:r>
              <a:rPr sz="1600" b="1" spc="-35" dirty="0">
                <a:solidFill>
                  <a:srgbClr val="ED1C24"/>
                </a:solidFill>
                <a:latin typeface="+mn-lt"/>
                <a:cs typeface="Trebuchet MS"/>
              </a:rPr>
              <a:t>Funding </a:t>
            </a:r>
            <a:endParaRPr lang="en-GB" sz="1600" b="1" spc="-35" dirty="0">
              <a:solidFill>
                <a:srgbClr val="ED1C24"/>
              </a:solidFill>
              <a:latin typeface="+mn-lt"/>
              <a:cs typeface="Trebuchet MS"/>
            </a:endParaRPr>
          </a:p>
          <a:p>
            <a:pPr marL="12700" marR="46990">
              <a:lnSpc>
                <a:spcPct val="100000"/>
              </a:lnSpc>
              <a:spcBef>
                <a:spcPts val="100"/>
              </a:spcBef>
            </a:pPr>
            <a:endParaRPr lang="en-GB" sz="1400" b="1" spc="-35" dirty="0">
              <a:solidFill>
                <a:srgbClr val="ED1C24"/>
              </a:solidFill>
              <a:latin typeface="+mn-lt"/>
              <a:cs typeface="Calibri"/>
            </a:endParaRPr>
          </a:p>
          <a:p>
            <a:pPr marL="12700" marR="4699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+mn-lt"/>
                <a:cs typeface="Calibri"/>
              </a:rPr>
              <a:t>If</a:t>
            </a:r>
            <a:r>
              <a:rPr sz="1400" spc="45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you</a:t>
            </a:r>
            <a:r>
              <a:rPr sz="1400" spc="45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are</a:t>
            </a:r>
            <a:r>
              <a:rPr sz="1400" spc="45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not</a:t>
            </a:r>
            <a:r>
              <a:rPr sz="1400" spc="45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in</a:t>
            </a:r>
            <a:r>
              <a:rPr sz="1400" spc="45" dirty="0">
                <a:latin typeface="+mn-lt"/>
                <a:cs typeface="Calibri"/>
              </a:rPr>
              <a:t> </a:t>
            </a:r>
            <a:r>
              <a:rPr sz="1400" spc="-10" dirty="0">
                <a:latin typeface="+mn-lt"/>
                <a:cs typeface="Calibri"/>
              </a:rPr>
              <a:t>receipt</a:t>
            </a:r>
            <a:r>
              <a:rPr lang="en-GB" sz="1400" spc="500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of</a:t>
            </a:r>
            <a:r>
              <a:rPr sz="1400" spc="105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financial</a:t>
            </a:r>
            <a:r>
              <a:rPr sz="1400" spc="105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support,</a:t>
            </a:r>
            <a:r>
              <a:rPr sz="1400" spc="110" dirty="0">
                <a:latin typeface="+mn-lt"/>
                <a:cs typeface="Calibri"/>
              </a:rPr>
              <a:t> </a:t>
            </a:r>
            <a:r>
              <a:rPr sz="1400" spc="-25" dirty="0">
                <a:latin typeface="+mn-lt"/>
                <a:cs typeface="Calibri"/>
              </a:rPr>
              <a:t>you</a:t>
            </a:r>
            <a:r>
              <a:rPr lang="en-GB" sz="1400" spc="-25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should</a:t>
            </a:r>
            <a:r>
              <a:rPr sz="1400" spc="75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ensure</a:t>
            </a:r>
            <a:r>
              <a:rPr sz="1400" spc="80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that</a:t>
            </a:r>
            <a:r>
              <a:rPr sz="1400" spc="75" dirty="0">
                <a:latin typeface="+mn-lt"/>
                <a:cs typeface="Calibri"/>
              </a:rPr>
              <a:t> </a:t>
            </a:r>
            <a:r>
              <a:rPr sz="1400" dirty="0">
                <a:latin typeface="+mn-lt"/>
                <a:cs typeface="Calibri"/>
              </a:rPr>
              <a:t>you</a:t>
            </a:r>
            <a:r>
              <a:rPr sz="1400" spc="80" dirty="0">
                <a:latin typeface="+mn-lt"/>
                <a:cs typeface="Calibri"/>
              </a:rPr>
              <a:t> </a:t>
            </a:r>
            <a:r>
              <a:rPr sz="1400" spc="-25" dirty="0">
                <a:latin typeface="+mn-lt"/>
                <a:cs typeface="Calibri"/>
              </a:rPr>
              <a:t>are</a:t>
            </a:r>
            <a:r>
              <a:rPr lang="en-GB" sz="1400" spc="-2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fully</a:t>
            </a:r>
            <a:r>
              <a:rPr lang="en-GB" sz="1400" spc="3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aware</a:t>
            </a:r>
            <a:r>
              <a:rPr lang="en-GB" sz="1400" spc="6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of</a:t>
            </a:r>
            <a:r>
              <a:rPr lang="en-GB" sz="1400" spc="6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the</a:t>
            </a:r>
            <a:r>
              <a:rPr lang="en-GB" sz="1400" spc="55" dirty="0">
                <a:latin typeface="+mn-lt"/>
                <a:cs typeface="Calibri"/>
              </a:rPr>
              <a:t> </a:t>
            </a:r>
            <a:r>
              <a:rPr lang="en-GB" sz="1400" spc="-10" dirty="0">
                <a:latin typeface="+mn-lt"/>
                <a:cs typeface="Calibri"/>
              </a:rPr>
              <a:t>financial</a:t>
            </a:r>
            <a:r>
              <a:rPr lang="en-GB" sz="1400" dirty="0">
                <a:latin typeface="+mn-lt"/>
                <a:cs typeface="Calibri"/>
              </a:rPr>
              <a:t> commitments</a:t>
            </a:r>
            <a:r>
              <a:rPr lang="en-GB" sz="1400" spc="15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and</a:t>
            </a:r>
            <a:r>
              <a:rPr lang="en-GB" sz="1400" spc="160" dirty="0">
                <a:latin typeface="+mn-lt"/>
                <a:cs typeface="Calibri"/>
              </a:rPr>
              <a:t> </a:t>
            </a:r>
            <a:r>
              <a:rPr lang="en-GB" sz="1400" spc="-20" dirty="0">
                <a:latin typeface="+mn-lt"/>
                <a:cs typeface="Calibri"/>
              </a:rPr>
              <a:t>that</a:t>
            </a:r>
            <a:r>
              <a:rPr lang="en-GB" sz="1400" spc="50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you</a:t>
            </a:r>
            <a:r>
              <a:rPr lang="en-GB" sz="1400" spc="5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have</a:t>
            </a:r>
            <a:r>
              <a:rPr lang="en-GB" sz="1400" spc="6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the</a:t>
            </a:r>
            <a:r>
              <a:rPr lang="en-GB" sz="1400" spc="60" dirty="0">
                <a:latin typeface="+mn-lt"/>
                <a:cs typeface="Calibri"/>
              </a:rPr>
              <a:t> </a:t>
            </a:r>
            <a:r>
              <a:rPr lang="en-GB" sz="1400" spc="-10" dirty="0">
                <a:latin typeface="+mn-lt"/>
                <a:cs typeface="Calibri"/>
              </a:rPr>
              <a:t>necessary </a:t>
            </a:r>
            <a:r>
              <a:rPr lang="en-GB" sz="1400" dirty="0">
                <a:latin typeface="+mn-lt"/>
                <a:cs typeface="Calibri"/>
              </a:rPr>
              <a:t>resources</a:t>
            </a:r>
            <a:r>
              <a:rPr lang="en-GB" sz="1400" spc="13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to</a:t>
            </a:r>
            <a:r>
              <a:rPr lang="en-GB" sz="1400" spc="13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cover</a:t>
            </a:r>
            <a:r>
              <a:rPr lang="en-GB" sz="1400" spc="10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the</a:t>
            </a:r>
            <a:r>
              <a:rPr lang="en-GB" sz="1400" spc="130" dirty="0">
                <a:latin typeface="+mn-lt"/>
                <a:cs typeface="Calibri"/>
              </a:rPr>
              <a:t> </a:t>
            </a:r>
            <a:r>
              <a:rPr lang="en-GB" sz="1400" spc="-20" dirty="0">
                <a:latin typeface="+mn-lt"/>
                <a:cs typeface="Calibri"/>
              </a:rPr>
              <a:t>cost</a:t>
            </a:r>
            <a:r>
              <a:rPr lang="en-GB" sz="1400" dirty="0">
                <a:latin typeface="+mn-lt"/>
                <a:cs typeface="Calibri"/>
              </a:rPr>
              <a:t> of</a:t>
            </a:r>
            <a:r>
              <a:rPr lang="en-GB" sz="1400" spc="9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fees</a:t>
            </a:r>
            <a:r>
              <a:rPr lang="en-GB" sz="1400" spc="11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and</a:t>
            </a:r>
            <a:r>
              <a:rPr lang="en-GB" sz="1400" spc="11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maintenance</a:t>
            </a:r>
            <a:r>
              <a:rPr lang="en-GB" sz="1400" spc="95" dirty="0">
                <a:latin typeface="+mn-lt"/>
                <a:cs typeface="Calibri"/>
              </a:rPr>
              <a:t> </a:t>
            </a:r>
            <a:r>
              <a:rPr lang="en-GB" sz="1400" spc="-25" dirty="0">
                <a:latin typeface="+mn-lt"/>
                <a:cs typeface="Calibri"/>
              </a:rPr>
              <a:t>for</a:t>
            </a:r>
            <a:r>
              <a:rPr lang="en-GB" sz="1400" dirty="0">
                <a:latin typeface="+mn-lt"/>
                <a:cs typeface="Calibri"/>
              </a:rPr>
              <a:t> the</a:t>
            </a:r>
            <a:r>
              <a:rPr lang="en-GB" sz="1400" spc="8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duration</a:t>
            </a:r>
            <a:r>
              <a:rPr lang="en-GB" sz="1400" spc="8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of</a:t>
            </a:r>
            <a:r>
              <a:rPr lang="en-GB" sz="1400" spc="8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your</a:t>
            </a:r>
            <a:r>
              <a:rPr lang="en-GB" sz="1400" spc="55" dirty="0">
                <a:latin typeface="+mn-lt"/>
                <a:cs typeface="Calibri"/>
              </a:rPr>
              <a:t> </a:t>
            </a:r>
            <a:r>
              <a:rPr lang="en-GB" sz="1400" spc="-10" dirty="0">
                <a:latin typeface="+mn-lt"/>
                <a:cs typeface="Calibri"/>
              </a:rPr>
              <a:t>studies.</a:t>
            </a:r>
            <a:r>
              <a:rPr lang="en-GB" sz="1400" dirty="0">
                <a:latin typeface="+mn-lt"/>
                <a:cs typeface="Calibri"/>
              </a:rPr>
              <a:t> </a:t>
            </a:r>
          </a:p>
          <a:p>
            <a:pPr marL="12700" marR="46990">
              <a:lnSpc>
                <a:spcPct val="100000"/>
              </a:lnSpc>
              <a:spcBef>
                <a:spcPts val="100"/>
              </a:spcBef>
            </a:pPr>
            <a:endParaRPr lang="en-GB" sz="1400" dirty="0">
              <a:latin typeface="+mn-lt"/>
              <a:cs typeface="Calibri"/>
            </a:endParaRPr>
          </a:p>
          <a:p>
            <a:pPr marL="12700" marR="46990">
              <a:lnSpc>
                <a:spcPct val="100000"/>
              </a:lnSpc>
              <a:spcBef>
                <a:spcPts val="100"/>
              </a:spcBef>
            </a:pPr>
            <a:r>
              <a:rPr lang="en-GB" sz="1400" dirty="0">
                <a:latin typeface="+mn-lt"/>
                <a:cs typeface="Calibri"/>
              </a:rPr>
              <a:t>Information</a:t>
            </a:r>
            <a:r>
              <a:rPr lang="en-GB" sz="1400" spc="9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on</a:t>
            </a:r>
            <a:r>
              <a:rPr lang="en-GB" sz="1400" spc="9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tuition</a:t>
            </a:r>
            <a:r>
              <a:rPr lang="en-GB" sz="1400" spc="80" dirty="0">
                <a:latin typeface="+mn-lt"/>
                <a:cs typeface="Calibri"/>
              </a:rPr>
              <a:t> </a:t>
            </a:r>
            <a:r>
              <a:rPr lang="en-GB" sz="1400" spc="-25" dirty="0">
                <a:latin typeface="+mn-lt"/>
                <a:cs typeface="Calibri"/>
              </a:rPr>
              <a:t>fee</a:t>
            </a:r>
            <a:r>
              <a:rPr lang="en-GB" sz="1400" dirty="0">
                <a:latin typeface="+mn-lt"/>
                <a:cs typeface="Calibri"/>
              </a:rPr>
              <a:t> rates</a:t>
            </a:r>
            <a:r>
              <a:rPr lang="en-GB" sz="1400" spc="12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and</a:t>
            </a:r>
            <a:r>
              <a:rPr lang="en-GB" sz="1400" spc="12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procedures</a:t>
            </a:r>
            <a:r>
              <a:rPr lang="en-GB" sz="1400" spc="105" dirty="0">
                <a:latin typeface="+mn-lt"/>
                <a:cs typeface="Calibri"/>
              </a:rPr>
              <a:t> </a:t>
            </a:r>
            <a:r>
              <a:rPr lang="en-GB" sz="1400" spc="-25" dirty="0">
                <a:latin typeface="+mn-lt"/>
                <a:cs typeface="Calibri"/>
              </a:rPr>
              <a:t>for</a:t>
            </a:r>
            <a:r>
              <a:rPr lang="en-GB" sz="1400" spc="50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the</a:t>
            </a:r>
            <a:r>
              <a:rPr lang="en-GB" sz="1400" spc="9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payment</a:t>
            </a:r>
            <a:r>
              <a:rPr lang="en-GB" sz="1400" spc="10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of</a:t>
            </a:r>
            <a:r>
              <a:rPr lang="en-GB" sz="1400" spc="8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fees</a:t>
            </a:r>
            <a:r>
              <a:rPr lang="en-GB" sz="1400" spc="9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can</a:t>
            </a:r>
            <a:r>
              <a:rPr lang="en-GB" sz="1400" spc="100" dirty="0">
                <a:latin typeface="+mn-lt"/>
                <a:cs typeface="Calibri"/>
              </a:rPr>
              <a:t> </a:t>
            </a:r>
            <a:r>
              <a:rPr lang="en-GB" sz="1400" spc="-25" dirty="0">
                <a:latin typeface="+mn-lt"/>
                <a:cs typeface="Calibri"/>
              </a:rPr>
              <a:t>be</a:t>
            </a:r>
            <a:r>
              <a:rPr lang="en-GB" sz="1400" dirty="0">
                <a:latin typeface="+mn-lt"/>
                <a:cs typeface="Calibri"/>
              </a:rPr>
              <a:t> found</a:t>
            </a:r>
            <a:r>
              <a:rPr lang="en-GB" sz="1400" spc="70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on</a:t>
            </a:r>
            <a:r>
              <a:rPr lang="en-GB" sz="1400" spc="75" dirty="0">
                <a:latin typeface="+mn-lt"/>
                <a:cs typeface="Calibri"/>
              </a:rPr>
              <a:t> </a:t>
            </a:r>
            <a:r>
              <a:rPr lang="en-GB" sz="1400" dirty="0">
                <a:latin typeface="+mn-lt"/>
                <a:cs typeface="Calibri"/>
              </a:rPr>
              <a:t>our</a:t>
            </a:r>
            <a:r>
              <a:rPr lang="en-GB" sz="1400" spc="50" dirty="0">
                <a:latin typeface="+mn-lt"/>
                <a:cs typeface="Calibri"/>
              </a:rPr>
              <a:t> </a:t>
            </a:r>
            <a:r>
              <a:rPr lang="en-GB" sz="1400" spc="-10" dirty="0">
                <a:latin typeface="+mn-lt"/>
                <a:cs typeface="Calibri"/>
              </a:rPr>
              <a:t>website:</a:t>
            </a:r>
            <a:r>
              <a:rPr lang="en-GB" sz="1400" spc="500" dirty="0">
                <a:latin typeface="+mn-lt"/>
                <a:cs typeface="Calibri"/>
              </a:rPr>
              <a:t> </a:t>
            </a:r>
            <a:r>
              <a:rPr lang="en-GB" sz="1400" spc="-10" dirty="0">
                <a:solidFill>
                  <a:srgbClr val="58595B"/>
                </a:solidFill>
                <a:latin typeface="+mn-lt"/>
                <a:cs typeface="Calibri"/>
                <a:hlinkClick r:id="rId3"/>
              </a:rPr>
              <a:t>www.qub.ac.uk</a:t>
            </a:r>
            <a:endParaRPr lang="en-GB" sz="1400" dirty="0">
              <a:latin typeface="+mn-lt"/>
              <a:cs typeface="Calibri"/>
            </a:endParaRPr>
          </a:p>
          <a:p>
            <a:pPr marL="12700"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5880473-3E51-4B58-B641-DBE5D3AA6D9B}"/>
              </a:ext>
            </a:extLst>
          </p:cNvPr>
          <p:cNvSpPr txBox="1">
            <a:spLocks/>
          </p:cNvSpPr>
          <p:nvPr/>
        </p:nvSpPr>
        <p:spPr>
          <a:xfrm>
            <a:off x="565775" y="364728"/>
            <a:ext cx="4867275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To Apply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5D18-9AE5-40AA-9FE9-A03C0F7A5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12" y="673769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DEC-66CC-4A15-BDF8-391044E22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2" y="284956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ject 4">
            <a:extLst>
              <a:ext uri="{FF2B5EF4-FFF2-40B4-BE49-F238E27FC236}">
                <a16:creationId xmlns:a16="http://schemas.microsoft.com/office/drawing/2014/main" id="{8FD9936E-966D-486E-A9CC-BB4EA086E36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34000" y="0"/>
            <a:ext cx="3810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0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D8624D-AF68-4964-A69E-04828201A9BE}"/>
              </a:ext>
            </a:extLst>
          </p:cNvPr>
          <p:cNvSpPr txBox="1">
            <a:spLocks/>
          </p:cNvSpPr>
          <p:nvPr/>
        </p:nvSpPr>
        <p:spPr>
          <a:xfrm>
            <a:off x="565775" y="459978"/>
            <a:ext cx="4867275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sz="3000" b="1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Find Funding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E14E7-B252-4A84-A5C0-29EEA63AA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9" y="803816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A17B6-61E1-4D7F-AABA-B1292F833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61950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76103E-5D33-47F0-94DB-49BE26579FFA}"/>
              </a:ext>
            </a:extLst>
          </p:cNvPr>
          <p:cNvSpPr txBox="1"/>
          <p:nvPr/>
        </p:nvSpPr>
        <p:spPr>
          <a:xfrm>
            <a:off x="685800" y="1553907"/>
            <a:ext cx="69246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Fully funded PhD projects or studentships are usually well advertised; however, you should be prepared to spend some time researching your options and checking the details of any project you are interested in.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Our funded projects are usually listed on our PhD projects page: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https://www.qub.ac.uk/courses/postgraduate-research/phd-opportunities/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208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D8624D-AF68-4964-A69E-04828201A9BE}"/>
              </a:ext>
            </a:extLst>
          </p:cNvPr>
          <p:cNvSpPr txBox="1">
            <a:spLocks/>
          </p:cNvSpPr>
          <p:nvPr/>
        </p:nvSpPr>
        <p:spPr>
          <a:xfrm>
            <a:off x="565775" y="459978"/>
            <a:ext cx="4867275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b="1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Find Funding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E14E7-B252-4A84-A5C0-29EEA63AA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9" y="803816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A17B6-61E1-4D7F-AABA-B1292F833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61950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76103E-5D33-47F0-94DB-49BE26579FFA}"/>
              </a:ext>
            </a:extLst>
          </p:cNvPr>
          <p:cNvSpPr txBox="1"/>
          <p:nvPr/>
        </p:nvSpPr>
        <p:spPr>
          <a:xfrm>
            <a:off x="378988" y="1303849"/>
            <a:ext cx="826426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Funding may be available from external funding bodies such as trusts and charities, research foundations, government agencies, the private sector or your home government.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Alternative Guide to Postgraduate Funding is a popular resource helping all postgraduates, regardless of subject or nationality, to find PhD funding.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https://www.postgraduate-funding.com/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Employers are always keen to develop their employees through training. Medical, legal and technology driven businesses may be interested in sponsoring you for your PhD.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391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99760"/>
              </p:ext>
            </p:extLst>
          </p:nvPr>
        </p:nvGraphicFramePr>
        <p:xfrm>
          <a:off x="396241" y="1235315"/>
          <a:ext cx="8093630" cy="2621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83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678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Scholarship</a:t>
                      </a:r>
                      <a:r>
                        <a:rPr lang="en-GB" sz="9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Name</a:t>
                      </a:r>
                      <a:endParaRPr lang="en-GB" sz="9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Eligible Students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 Process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919">
                <a:tc>
                  <a:txBody>
                    <a:bodyPr/>
                    <a:lstStyle/>
                    <a:p>
                      <a:r>
                        <a:rPr lang="en-GB" altLang="en-US" sz="9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Early Bird Reward (EBR)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altLang="en-US" sz="9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£1500</a:t>
                      </a:r>
                    </a:p>
                    <a:p>
                      <a:endParaRPr lang="en-GB" altLang="en-US" sz="9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8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discount in tuition fees</a:t>
                      </a:r>
                      <a:endParaRPr lang="en-GB" sz="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</a:t>
                      </a:r>
                      <a:r>
                        <a:rPr lang="en-GB" sz="9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9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GB" sz="9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International</a:t>
                      </a: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Students with unconditional offer holders not later than 90 days before the start date given in their offer letter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email proof of payment to </a:t>
                      </a: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internationalscholarships@qub.ac.uk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919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QUB Loyalty Scholarship 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 </a:t>
                      </a:r>
                    </a:p>
                    <a:p>
                      <a:endParaRPr lang="en-GB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discount on Year 1 fees only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Queen’s University alumni, Exchange, Study Abroad, International Summer School or AHSS Winter School Students 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</a:t>
                      </a:r>
                      <a:r>
                        <a:rPr lang="en-GB" sz="9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form which is sent to offer holders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919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QUB Family Scholarship 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 </a:t>
                      </a:r>
                    </a:p>
                    <a:p>
                      <a:endParaRPr lang="en-GB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discount on Year 1 fees only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Queen’s University alumni, Exchange, Study Abroad, International Summer School or AHSS Winter School Students </a:t>
                      </a: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</a:t>
                      </a:r>
                      <a:r>
                        <a:rPr lang="en-GB" sz="9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form which is sent to offer holders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6" marR="68586" marT="34302" marB="34302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30189"/>
                  </a:ext>
                </a:extLst>
              </a:tr>
            </a:tbl>
          </a:graphicData>
        </a:graphic>
      </p:graphicFrame>
      <p:sp>
        <p:nvSpPr>
          <p:cNvPr id="1437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71487" y="517525"/>
            <a:ext cx="5441950" cy="10525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altLang="en-US" sz="3000" b="1" dirty="0">
                <a:solidFill>
                  <a:srgbClr val="E30512"/>
                </a:solidFill>
                <a:latin typeface="Brandon Text Bold" pitchFamily="34" charset="0"/>
              </a:rPr>
              <a:t>PGR Scholarships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85" y="677466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61950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86821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5">
            <a:extLst>
              <a:ext uri="{FF2B5EF4-FFF2-40B4-BE49-F238E27FC236}">
                <a16:creationId xmlns:a16="http://schemas.microsoft.com/office/drawing/2014/main" id="{A676FB01-0179-4AC5-A8BD-C4CF5F251193}"/>
              </a:ext>
            </a:extLst>
          </p:cNvPr>
          <p:cNvGrpSpPr/>
          <p:nvPr/>
        </p:nvGrpSpPr>
        <p:grpSpPr>
          <a:xfrm>
            <a:off x="3781226" y="264342"/>
            <a:ext cx="1009462" cy="997789"/>
            <a:chOff x="4084397" y="3563728"/>
            <a:chExt cx="505459" cy="541655"/>
          </a:xfrm>
        </p:grpSpPr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B5324A47-9E71-4339-BA02-7CEF50205AE1}"/>
                </a:ext>
              </a:extLst>
            </p:cNvPr>
            <p:cNvSpPr/>
            <p:nvPr/>
          </p:nvSpPr>
          <p:spPr>
            <a:xfrm>
              <a:off x="4217210" y="3563728"/>
              <a:ext cx="367665" cy="366395"/>
            </a:xfrm>
            <a:custGeom>
              <a:avLst/>
              <a:gdLst/>
              <a:ahLst/>
              <a:cxnLst/>
              <a:rect l="l" t="t" r="r" b="b"/>
              <a:pathLst>
                <a:path w="367664" h="366395">
                  <a:moveTo>
                    <a:pt x="271310" y="0"/>
                  </a:moveTo>
                  <a:lnTo>
                    <a:pt x="264033" y="0"/>
                  </a:lnTo>
                  <a:lnTo>
                    <a:pt x="0" y="264032"/>
                  </a:lnTo>
                  <a:lnTo>
                    <a:pt x="0" y="271310"/>
                  </a:lnTo>
                  <a:lnTo>
                    <a:pt x="93891" y="365201"/>
                  </a:lnTo>
                  <a:lnTo>
                    <a:pt x="96837" y="366331"/>
                  </a:lnTo>
                  <a:lnTo>
                    <a:pt x="99783" y="366331"/>
                  </a:lnTo>
                  <a:lnTo>
                    <a:pt x="102730" y="366331"/>
                  </a:lnTo>
                  <a:lnTo>
                    <a:pt x="105676" y="365201"/>
                  </a:lnTo>
                  <a:lnTo>
                    <a:pt x="207238" y="263639"/>
                  </a:lnTo>
                  <a:lnTo>
                    <a:pt x="207238" y="256362"/>
                  </a:lnTo>
                  <a:lnTo>
                    <a:pt x="198234" y="247357"/>
                  </a:lnTo>
                  <a:lnTo>
                    <a:pt x="190957" y="247357"/>
                  </a:lnTo>
                  <a:lnTo>
                    <a:pt x="99783" y="338518"/>
                  </a:lnTo>
                  <a:lnTo>
                    <a:pt x="28930" y="267665"/>
                  </a:lnTo>
                  <a:lnTo>
                    <a:pt x="267665" y="28930"/>
                  </a:lnTo>
                  <a:lnTo>
                    <a:pt x="338518" y="99783"/>
                  </a:lnTo>
                  <a:lnTo>
                    <a:pt x="275361" y="162966"/>
                  </a:lnTo>
                  <a:lnTo>
                    <a:pt x="275361" y="170243"/>
                  </a:lnTo>
                  <a:lnTo>
                    <a:pt x="284353" y="179247"/>
                  </a:lnTo>
                  <a:lnTo>
                    <a:pt x="291630" y="179247"/>
                  </a:lnTo>
                  <a:lnTo>
                    <a:pt x="367461" y="103416"/>
                  </a:lnTo>
                  <a:lnTo>
                    <a:pt x="367461" y="96138"/>
                  </a:lnTo>
                  <a:lnTo>
                    <a:pt x="271310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7">
              <a:extLst>
                <a:ext uri="{FF2B5EF4-FFF2-40B4-BE49-F238E27FC236}">
                  <a16:creationId xmlns:a16="http://schemas.microsoft.com/office/drawing/2014/main" id="{9CB4E013-82D6-483A-B9A0-6AD93AE81FC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0258" y="3854647"/>
              <a:ext cx="103466" cy="102362"/>
            </a:xfrm>
            <a:prstGeom prst="rect">
              <a:avLst/>
            </a:prstGeom>
          </p:spPr>
        </p:pic>
        <p:pic>
          <p:nvPicPr>
            <p:cNvPr id="13" name="object 18">
              <a:extLst>
                <a:ext uri="{FF2B5EF4-FFF2-40B4-BE49-F238E27FC236}">
                  <a16:creationId xmlns:a16="http://schemas.microsoft.com/office/drawing/2014/main" id="{E86B1D46-E706-49CC-B75E-636B041E1A4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4234" y="3702617"/>
              <a:ext cx="144310" cy="144310"/>
            </a:xfrm>
            <a:prstGeom prst="rect">
              <a:avLst/>
            </a:prstGeom>
          </p:spPr>
        </p:pic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C8994B02-EB4B-4BEC-8492-CCBBF567E362}"/>
                </a:ext>
              </a:extLst>
            </p:cNvPr>
            <p:cNvSpPr/>
            <p:nvPr/>
          </p:nvSpPr>
          <p:spPr>
            <a:xfrm>
              <a:off x="4084397" y="3810973"/>
              <a:ext cx="505459" cy="294005"/>
            </a:xfrm>
            <a:custGeom>
              <a:avLst/>
              <a:gdLst/>
              <a:ahLst/>
              <a:cxnLst/>
              <a:rect l="l" t="t" r="r" b="b"/>
              <a:pathLst>
                <a:path w="505460" h="294004">
                  <a:moveTo>
                    <a:pt x="427989" y="0"/>
                  </a:moveTo>
                  <a:lnTo>
                    <a:pt x="418045" y="7924"/>
                  </a:lnTo>
                  <a:lnTo>
                    <a:pt x="417233" y="15176"/>
                  </a:lnTo>
                  <a:lnTo>
                    <a:pt x="421182" y="20142"/>
                  </a:lnTo>
                  <a:lnTo>
                    <a:pt x="451714" y="69668"/>
                  </a:lnTo>
                  <a:lnTo>
                    <a:pt x="460438" y="114601"/>
                  </a:lnTo>
                  <a:lnTo>
                    <a:pt x="451322" y="160606"/>
                  </a:lnTo>
                  <a:lnTo>
                    <a:pt x="428332" y="213347"/>
                  </a:lnTo>
                  <a:lnTo>
                    <a:pt x="426580" y="216903"/>
                  </a:lnTo>
                  <a:lnTo>
                    <a:pt x="426770" y="221132"/>
                  </a:lnTo>
                  <a:lnTo>
                    <a:pt x="430974" y="227901"/>
                  </a:lnTo>
                  <a:lnTo>
                    <a:pt x="434682" y="229946"/>
                  </a:lnTo>
                  <a:lnTo>
                    <a:pt x="446379" y="229946"/>
                  </a:lnTo>
                  <a:lnTo>
                    <a:pt x="460349" y="232509"/>
                  </a:lnTo>
                  <a:lnTo>
                    <a:pt x="471766" y="239495"/>
                  </a:lnTo>
                  <a:lnTo>
                    <a:pt x="479469" y="249850"/>
                  </a:lnTo>
                  <a:lnTo>
                    <a:pt x="482295" y="262521"/>
                  </a:lnTo>
                  <a:lnTo>
                    <a:pt x="482295" y="270852"/>
                  </a:lnTo>
                  <a:lnTo>
                    <a:pt x="23025" y="270852"/>
                  </a:lnTo>
                  <a:lnTo>
                    <a:pt x="23025" y="262521"/>
                  </a:lnTo>
                  <a:lnTo>
                    <a:pt x="25850" y="249850"/>
                  </a:lnTo>
                  <a:lnTo>
                    <a:pt x="33551" y="239495"/>
                  </a:lnTo>
                  <a:lnTo>
                    <a:pt x="44965" y="232509"/>
                  </a:lnTo>
                  <a:lnTo>
                    <a:pt x="58927" y="229946"/>
                  </a:lnTo>
                  <a:lnTo>
                    <a:pt x="339470" y="229946"/>
                  </a:lnTo>
                  <a:lnTo>
                    <a:pt x="343026" y="228079"/>
                  </a:lnTo>
                  <a:lnTo>
                    <a:pt x="345173" y="224929"/>
                  </a:lnTo>
                  <a:lnTo>
                    <a:pt x="374969" y="175379"/>
                  </a:lnTo>
                  <a:lnTo>
                    <a:pt x="391655" y="128206"/>
                  </a:lnTo>
                  <a:lnTo>
                    <a:pt x="392786" y="79404"/>
                  </a:lnTo>
                  <a:lnTo>
                    <a:pt x="375919" y="24968"/>
                  </a:lnTo>
                  <a:lnTo>
                    <a:pt x="373265" y="19176"/>
                  </a:lnTo>
                  <a:lnTo>
                    <a:pt x="366458" y="16649"/>
                  </a:lnTo>
                  <a:lnTo>
                    <a:pt x="354876" y="21907"/>
                  </a:lnTo>
                  <a:lnTo>
                    <a:pt x="352310" y="28740"/>
                  </a:lnTo>
                  <a:lnTo>
                    <a:pt x="354952" y="34531"/>
                  </a:lnTo>
                  <a:lnTo>
                    <a:pt x="369785" y="81016"/>
                  </a:lnTo>
                  <a:lnTo>
                    <a:pt x="369446" y="122478"/>
                  </a:lnTo>
                  <a:lnTo>
                    <a:pt x="355509" y="163065"/>
                  </a:lnTo>
                  <a:lnTo>
                    <a:pt x="329552" y="206921"/>
                  </a:lnTo>
                  <a:lnTo>
                    <a:pt x="58927" y="206921"/>
                  </a:lnTo>
                  <a:lnTo>
                    <a:pt x="36009" y="211295"/>
                  </a:lnTo>
                  <a:lnTo>
                    <a:pt x="17276" y="223219"/>
                  </a:lnTo>
                  <a:lnTo>
                    <a:pt x="4637" y="240894"/>
                  </a:lnTo>
                  <a:lnTo>
                    <a:pt x="0" y="262521"/>
                  </a:lnTo>
                  <a:lnTo>
                    <a:pt x="0" y="288721"/>
                  </a:lnTo>
                  <a:lnTo>
                    <a:pt x="5156" y="293877"/>
                  </a:lnTo>
                  <a:lnTo>
                    <a:pt x="493814" y="293877"/>
                  </a:lnTo>
                  <a:lnTo>
                    <a:pt x="500164" y="293877"/>
                  </a:lnTo>
                  <a:lnTo>
                    <a:pt x="505332" y="288721"/>
                  </a:lnTo>
                  <a:lnTo>
                    <a:pt x="505332" y="262521"/>
                  </a:lnTo>
                  <a:lnTo>
                    <a:pt x="501610" y="243063"/>
                  </a:lnTo>
                  <a:lnTo>
                    <a:pt x="491348" y="226594"/>
                  </a:lnTo>
                  <a:lnTo>
                    <a:pt x="475902" y="214396"/>
                  </a:lnTo>
                  <a:lnTo>
                    <a:pt x="456628" y="207746"/>
                  </a:lnTo>
                  <a:lnTo>
                    <a:pt x="473301" y="167848"/>
                  </a:lnTo>
                  <a:lnTo>
                    <a:pt x="482562" y="129561"/>
                  </a:lnTo>
                  <a:lnTo>
                    <a:pt x="481744" y="91029"/>
                  </a:lnTo>
                  <a:lnTo>
                    <a:pt x="468184" y="50396"/>
                  </a:lnTo>
                  <a:lnTo>
                    <a:pt x="439216" y="5803"/>
                  </a:lnTo>
                  <a:lnTo>
                    <a:pt x="435228" y="812"/>
                  </a:lnTo>
                  <a:lnTo>
                    <a:pt x="427989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8">
            <a:extLst>
              <a:ext uri="{FF2B5EF4-FFF2-40B4-BE49-F238E27FC236}">
                <a16:creationId xmlns:a16="http://schemas.microsoft.com/office/drawing/2014/main" id="{36D71E78-861A-419A-8E63-071E2FDE4C97}"/>
              </a:ext>
            </a:extLst>
          </p:cNvPr>
          <p:cNvSpPr txBox="1"/>
          <p:nvPr/>
        </p:nvSpPr>
        <p:spPr>
          <a:xfrm>
            <a:off x="681485" y="1462202"/>
            <a:ext cx="3331971" cy="35343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1440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sz="1600" b="1" spc="-3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5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</a:t>
            </a:r>
            <a:r>
              <a:rPr sz="1600" b="1" spc="-3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3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sz="1600" b="1" spc="-5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5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600" b="1" spc="-3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4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theme</a:t>
            </a:r>
            <a:r>
              <a:rPr sz="1600" b="1" spc="-4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sz="1600" b="1" spc="-3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1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</a:t>
            </a:r>
            <a:r>
              <a:rPr sz="1600" b="1" spc="-5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sz="1600" b="1" spc="-2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00" b="1" spc="-1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supervisor(s)</a:t>
            </a:r>
            <a:endParaRPr lang="en-GB" sz="1600" b="1" spc="-10" dirty="0">
              <a:solidFill>
                <a:srgbClr val="ED1C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91440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9845">
              <a:lnSpc>
                <a:spcPct val="100000"/>
              </a:lnSpc>
            </a:pPr>
            <a:r>
              <a:rPr sz="1400" spc="50" dirty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sz="1400" spc="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world-class</a:t>
            </a:r>
            <a:r>
              <a:rPr sz="1400" spc="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academics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provide</a:t>
            </a:r>
            <a:r>
              <a:rPr sz="1400" spc="1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sz="1400" spc="1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  <a:r>
              <a:rPr sz="1400" spc="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excellent</a:t>
            </a:r>
            <a:r>
              <a:rPr sz="1400" spc="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supervision.</a:t>
            </a:r>
            <a:r>
              <a:rPr sz="1400" spc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400" spc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9845">
              <a:lnSpc>
                <a:spcPct val="100000"/>
              </a:lnSpc>
            </a:pPr>
            <a:endParaRPr lang="en-GB" sz="1400" spc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9845">
              <a:lnSpc>
                <a:spcPct val="100000"/>
              </a:lnSpc>
            </a:pP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sz="1400" spc="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you’re</a:t>
            </a:r>
            <a:r>
              <a:rPr sz="1400" spc="1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considering</a:t>
            </a:r>
            <a:r>
              <a:rPr sz="1400" spc="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5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research</a:t>
            </a:r>
            <a:r>
              <a:rPr sz="1400" spc="1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degree,</a:t>
            </a:r>
            <a:r>
              <a:rPr sz="1400" spc="1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sz="1400" spc="1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need</a:t>
            </a:r>
            <a:r>
              <a:rPr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theme</a:t>
            </a:r>
            <a:r>
              <a:rPr sz="14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supervisor.</a:t>
            </a:r>
            <a:r>
              <a:rPr sz="14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400" spc="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9845">
              <a:lnSpc>
                <a:spcPct val="100000"/>
              </a:lnSpc>
            </a:pPr>
            <a:endParaRPr lang="en-GB" sz="1400" spc="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29845">
              <a:lnSpc>
                <a:spcPct val="100000"/>
              </a:lnSpc>
            </a:pP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5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research</a:t>
            </a:r>
            <a:r>
              <a:rPr sz="1400" spc="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theme,</a:t>
            </a:r>
            <a:r>
              <a:rPr sz="1400" spc="11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sz="1400" spc="11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school</a:t>
            </a:r>
            <a:r>
              <a:rPr sz="1400" spc="1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1400" spc="1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sz="1400" spc="1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theme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relevant</a:t>
            </a:r>
            <a:r>
              <a:rPr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sz="14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interest.</a:t>
            </a:r>
            <a:r>
              <a:rPr sz="1400" spc="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Familiarise</a:t>
            </a:r>
            <a:r>
              <a:rPr sz="1400" spc="9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yourself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  <a:r>
              <a:rPr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sz="14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staff</a:t>
            </a:r>
            <a:r>
              <a:rPr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dirty="0">
                <a:latin typeface="Calibri" panose="020F0502020204030204" pitchFamily="34" charset="0"/>
                <a:cs typeface="Calibri" panose="020F0502020204030204" pitchFamily="34" charset="0"/>
              </a:rPr>
              <a:t>profiles</a:t>
            </a:r>
            <a:r>
              <a:rPr sz="1400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via: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</a:t>
            </a:r>
            <a:r>
              <a:rPr sz="1400" spc="-1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go.qub.ac.uk/</a:t>
            </a:r>
            <a:r>
              <a:rPr sz="1400" spc="-1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PhDSupervisor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700">
              <a:lnSpc>
                <a:spcPct val="100000"/>
              </a:lnSpc>
            </a:pPr>
            <a:endParaRPr sz="1400" dirty="0">
              <a:latin typeface="Calibri"/>
              <a:cs typeface="Calibri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5880473-3E51-4B58-B641-DBE5D3AA6D9B}"/>
              </a:ext>
            </a:extLst>
          </p:cNvPr>
          <p:cNvSpPr txBox="1">
            <a:spLocks/>
          </p:cNvSpPr>
          <p:nvPr/>
        </p:nvSpPr>
        <p:spPr>
          <a:xfrm>
            <a:off x="565774" y="401914"/>
            <a:ext cx="4867275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sz="3000" b="1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To Apply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5D18-9AE5-40AA-9FE9-A03C0F7A5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11" y="653108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DEC-66CC-4A15-BDF8-391044E22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2" y="284956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ject 3">
            <a:extLst>
              <a:ext uri="{FF2B5EF4-FFF2-40B4-BE49-F238E27FC236}">
                <a16:creationId xmlns:a16="http://schemas.microsoft.com/office/drawing/2014/main" id="{4DBBA10C-E7D0-460F-9FC7-DCFFDCF91CE0}"/>
              </a:ext>
            </a:extLst>
          </p:cNvPr>
          <p:cNvPicPr/>
          <p:nvPr/>
        </p:nvPicPr>
        <p:blipFill rotWithShape="1">
          <a:blip r:embed="rId7" cstate="print"/>
          <a:srcRect r="10236"/>
          <a:stretch/>
        </p:blipFill>
        <p:spPr>
          <a:xfrm>
            <a:off x="5145069" y="0"/>
            <a:ext cx="39989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73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23503C15-6294-4CE7-A1AC-04528FDE38E7}"/>
              </a:ext>
            </a:extLst>
          </p:cNvPr>
          <p:cNvSpPr txBox="1"/>
          <p:nvPr/>
        </p:nvSpPr>
        <p:spPr>
          <a:xfrm>
            <a:off x="536236" y="1519938"/>
            <a:ext cx="3559055" cy="3059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065">
              <a:lnSpc>
                <a:spcPct val="100000"/>
              </a:lnSpc>
              <a:spcBef>
                <a:spcPts val="100"/>
              </a:spcBef>
            </a:pPr>
            <a:r>
              <a:rPr lang="en-GB" sz="1600" b="1" spc="-2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en-GB" sz="1600" b="1" spc="-5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2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</a:t>
            </a:r>
            <a:r>
              <a:rPr lang="en-GB" sz="1600" b="1" spc="-4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2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GB" sz="1600" b="1" spc="-5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4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GB" sz="1600" b="1" spc="-7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1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Touch </a:t>
            </a:r>
          </a:p>
          <a:p>
            <a:pPr marL="12700" marR="12065">
              <a:lnSpc>
                <a:spcPct val="100000"/>
              </a:lnSpc>
              <a:spcBef>
                <a:spcPts val="100"/>
              </a:spcBef>
            </a:pPr>
            <a:endParaRPr lang="en-GB" sz="1400" b="1" spc="-10" dirty="0">
              <a:solidFill>
                <a:srgbClr val="ED1C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2065">
              <a:lnSpc>
                <a:spcPct val="100000"/>
              </a:lnSpc>
              <a:spcBef>
                <a:spcPts val="100"/>
              </a:spcBef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lang="en-GB" sz="1400" spc="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400" spc="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en-GB" sz="1400" spc="11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lang="en-GB" sz="14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email</a:t>
            </a:r>
            <a:r>
              <a:rPr lang="en-GB"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GB"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4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GB"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team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at: </a:t>
            </a:r>
            <a:r>
              <a:rPr lang="en-GB" sz="1400" spc="-1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askmhls@qub.ac.uk.</a:t>
            </a:r>
            <a:r>
              <a:rPr lang="en-GB" sz="1400" spc="5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700" marR="12065">
              <a:lnSpc>
                <a:spcPct val="100000"/>
              </a:lnSpc>
              <a:spcBef>
                <a:spcPts val="100"/>
              </a:spcBef>
            </a:pPr>
            <a:endParaRPr lang="en-GB" sz="1400" spc="500" dirty="0">
              <a:solidFill>
                <a:srgbClr val="585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2065">
              <a:lnSpc>
                <a:spcPct val="100000"/>
              </a:lnSpc>
              <a:spcBef>
                <a:spcPts val="100"/>
              </a:spcBef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stage,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useful</a:t>
            </a:r>
            <a:r>
              <a:rPr lang="en-GB" sz="1400" spc="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400" spc="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research</a:t>
            </a:r>
            <a:r>
              <a:rPr lang="en-GB" sz="1400" spc="1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theme</a:t>
            </a:r>
            <a:r>
              <a:rPr lang="en-GB" sz="1400" spc="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n-GB" sz="1400" spc="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interested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GB"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en-GB" sz="1400" spc="1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supervisor(s).</a:t>
            </a:r>
            <a:r>
              <a:rPr lang="en-GB" sz="1400" spc="1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700" marR="12065">
              <a:lnSpc>
                <a:spcPct val="100000"/>
              </a:lnSpc>
              <a:spcBef>
                <a:spcPts val="100"/>
              </a:spcBef>
            </a:pPr>
            <a:endParaRPr lang="en-GB" sz="1400" spc="1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2065">
              <a:lnSpc>
                <a:spcPct val="100000"/>
              </a:lnSpc>
              <a:spcBef>
                <a:spcPts val="100"/>
              </a:spcBef>
            </a:pP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will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5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supervisor</a:t>
            </a:r>
            <a:r>
              <a:rPr lang="en-GB" sz="1400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GB" sz="1400" spc="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GB" sz="1400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behalf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which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en-GB" sz="14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require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additional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communication</a:t>
            </a:r>
            <a:r>
              <a:rPr lang="en-GB" sz="1400" spc="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lang="en-GB" sz="1400" spc="1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phone,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email</a:t>
            </a:r>
            <a:r>
              <a:rPr lang="en-GB" sz="14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GB" sz="1400" spc="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skype</a:t>
            </a:r>
            <a:r>
              <a:rPr lang="en-GB" sz="14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GB" sz="14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designated</a:t>
            </a:r>
            <a:r>
              <a:rPr lang="en-GB" sz="1400" spc="2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supervisor.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5880473-3E51-4B58-B641-DBE5D3AA6D9B}"/>
              </a:ext>
            </a:extLst>
          </p:cNvPr>
          <p:cNvSpPr txBox="1">
            <a:spLocks/>
          </p:cNvSpPr>
          <p:nvPr/>
        </p:nvSpPr>
        <p:spPr>
          <a:xfrm>
            <a:off x="536236" y="554586"/>
            <a:ext cx="4867275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sz="3000" b="1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To Apply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5D18-9AE5-40AA-9FE9-A03C0F7A5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23" y="826101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DEC-66CC-4A15-BDF8-391044E22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23" y="417095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bject 5">
            <a:extLst>
              <a:ext uri="{FF2B5EF4-FFF2-40B4-BE49-F238E27FC236}">
                <a16:creationId xmlns:a16="http://schemas.microsoft.com/office/drawing/2014/main" id="{45722784-1C12-4B45-90CE-ECFA248B46AC}"/>
              </a:ext>
            </a:extLst>
          </p:cNvPr>
          <p:cNvSpPr/>
          <p:nvPr/>
        </p:nvSpPr>
        <p:spPr>
          <a:xfrm>
            <a:off x="3549663" y="364728"/>
            <a:ext cx="775694" cy="693545"/>
          </a:xfrm>
          <a:custGeom>
            <a:avLst/>
            <a:gdLst/>
            <a:ahLst/>
            <a:cxnLst/>
            <a:rect l="l" t="t" r="r" b="b"/>
            <a:pathLst>
              <a:path w="528955" h="504189">
                <a:moveTo>
                  <a:pt x="189801" y="350088"/>
                </a:moveTo>
                <a:lnTo>
                  <a:pt x="184835" y="345135"/>
                </a:lnTo>
                <a:lnTo>
                  <a:pt x="77292" y="345135"/>
                </a:lnTo>
                <a:lnTo>
                  <a:pt x="72326" y="350088"/>
                </a:lnTo>
                <a:lnTo>
                  <a:pt x="72326" y="362318"/>
                </a:lnTo>
                <a:lnTo>
                  <a:pt x="77292" y="367271"/>
                </a:lnTo>
                <a:lnTo>
                  <a:pt x="178727" y="367271"/>
                </a:lnTo>
                <a:lnTo>
                  <a:pt x="184835" y="367271"/>
                </a:lnTo>
                <a:lnTo>
                  <a:pt x="189801" y="362318"/>
                </a:lnTo>
                <a:lnTo>
                  <a:pt x="189801" y="350088"/>
                </a:lnTo>
                <a:close/>
              </a:path>
              <a:path w="528955" h="504189">
                <a:moveTo>
                  <a:pt x="189801" y="101892"/>
                </a:moveTo>
                <a:lnTo>
                  <a:pt x="184835" y="96926"/>
                </a:lnTo>
                <a:lnTo>
                  <a:pt x="77292" y="96926"/>
                </a:lnTo>
                <a:lnTo>
                  <a:pt x="72326" y="101892"/>
                </a:lnTo>
                <a:lnTo>
                  <a:pt x="72326" y="114122"/>
                </a:lnTo>
                <a:lnTo>
                  <a:pt x="77292" y="119075"/>
                </a:lnTo>
                <a:lnTo>
                  <a:pt x="178727" y="119075"/>
                </a:lnTo>
                <a:lnTo>
                  <a:pt x="184835" y="119075"/>
                </a:lnTo>
                <a:lnTo>
                  <a:pt x="189801" y="114122"/>
                </a:lnTo>
                <a:lnTo>
                  <a:pt x="189801" y="101892"/>
                </a:lnTo>
                <a:close/>
              </a:path>
              <a:path w="528955" h="504189">
                <a:moveTo>
                  <a:pt x="235635" y="2628"/>
                </a:moveTo>
                <a:close/>
              </a:path>
              <a:path w="528955" h="504189">
                <a:moveTo>
                  <a:pt x="285127" y="297434"/>
                </a:moveTo>
                <a:lnTo>
                  <a:pt x="280162" y="292468"/>
                </a:lnTo>
                <a:lnTo>
                  <a:pt x="77292" y="292468"/>
                </a:lnTo>
                <a:lnTo>
                  <a:pt x="72326" y="297434"/>
                </a:lnTo>
                <a:lnTo>
                  <a:pt x="72326" y="309664"/>
                </a:lnTo>
                <a:lnTo>
                  <a:pt x="77292" y="314617"/>
                </a:lnTo>
                <a:lnTo>
                  <a:pt x="274053" y="314617"/>
                </a:lnTo>
                <a:lnTo>
                  <a:pt x="280162" y="314617"/>
                </a:lnTo>
                <a:lnTo>
                  <a:pt x="285127" y="309664"/>
                </a:lnTo>
                <a:lnTo>
                  <a:pt x="285127" y="297434"/>
                </a:lnTo>
                <a:close/>
              </a:path>
              <a:path w="528955" h="504189">
                <a:moveTo>
                  <a:pt x="285127" y="244754"/>
                </a:moveTo>
                <a:lnTo>
                  <a:pt x="280162" y="239788"/>
                </a:lnTo>
                <a:lnTo>
                  <a:pt x="77292" y="239788"/>
                </a:lnTo>
                <a:lnTo>
                  <a:pt x="72326" y="244754"/>
                </a:lnTo>
                <a:lnTo>
                  <a:pt x="72326" y="256984"/>
                </a:lnTo>
                <a:lnTo>
                  <a:pt x="77292" y="261937"/>
                </a:lnTo>
                <a:lnTo>
                  <a:pt x="274053" y="261937"/>
                </a:lnTo>
                <a:lnTo>
                  <a:pt x="280162" y="261937"/>
                </a:lnTo>
                <a:lnTo>
                  <a:pt x="285127" y="256984"/>
                </a:lnTo>
                <a:lnTo>
                  <a:pt x="285127" y="244754"/>
                </a:lnTo>
                <a:close/>
              </a:path>
              <a:path w="528955" h="504189">
                <a:moveTo>
                  <a:pt x="285127" y="192100"/>
                </a:moveTo>
                <a:lnTo>
                  <a:pt x="280162" y="187134"/>
                </a:lnTo>
                <a:lnTo>
                  <a:pt x="77292" y="187134"/>
                </a:lnTo>
                <a:lnTo>
                  <a:pt x="72326" y="192100"/>
                </a:lnTo>
                <a:lnTo>
                  <a:pt x="72326" y="204330"/>
                </a:lnTo>
                <a:lnTo>
                  <a:pt x="77292" y="209283"/>
                </a:lnTo>
                <a:lnTo>
                  <a:pt x="274053" y="209283"/>
                </a:lnTo>
                <a:lnTo>
                  <a:pt x="280162" y="209283"/>
                </a:lnTo>
                <a:lnTo>
                  <a:pt x="285127" y="204330"/>
                </a:lnTo>
                <a:lnTo>
                  <a:pt x="285127" y="192100"/>
                </a:lnTo>
                <a:close/>
              </a:path>
              <a:path w="528955" h="504189">
                <a:moveTo>
                  <a:pt x="357441" y="474853"/>
                </a:moveTo>
                <a:lnTo>
                  <a:pt x="357428" y="128435"/>
                </a:lnTo>
                <a:lnTo>
                  <a:pt x="357301" y="125895"/>
                </a:lnTo>
                <a:lnTo>
                  <a:pt x="356311" y="123571"/>
                </a:lnTo>
                <a:lnTo>
                  <a:pt x="354749" y="121754"/>
                </a:lnTo>
                <a:lnTo>
                  <a:pt x="354203" y="121158"/>
                </a:lnTo>
                <a:lnTo>
                  <a:pt x="350964" y="117919"/>
                </a:lnTo>
                <a:lnTo>
                  <a:pt x="335280" y="102235"/>
                </a:lnTo>
                <a:lnTo>
                  <a:pt x="335280" y="140068"/>
                </a:lnTo>
                <a:lnTo>
                  <a:pt x="335280" y="478510"/>
                </a:lnTo>
                <a:lnTo>
                  <a:pt x="331939" y="481863"/>
                </a:lnTo>
                <a:lnTo>
                  <a:pt x="25361" y="481863"/>
                </a:lnTo>
                <a:lnTo>
                  <a:pt x="22161" y="478650"/>
                </a:lnTo>
                <a:lnTo>
                  <a:pt x="22161" y="25298"/>
                </a:lnTo>
                <a:lnTo>
                  <a:pt x="25311" y="22148"/>
                </a:lnTo>
                <a:lnTo>
                  <a:pt x="217373" y="22148"/>
                </a:lnTo>
                <a:lnTo>
                  <a:pt x="217373" y="110883"/>
                </a:lnTo>
                <a:lnTo>
                  <a:pt x="219671" y="122237"/>
                </a:lnTo>
                <a:lnTo>
                  <a:pt x="225933" y="131508"/>
                </a:lnTo>
                <a:lnTo>
                  <a:pt x="235204" y="137769"/>
                </a:lnTo>
                <a:lnTo>
                  <a:pt x="246545" y="140068"/>
                </a:lnTo>
                <a:lnTo>
                  <a:pt x="335280" y="140068"/>
                </a:lnTo>
                <a:lnTo>
                  <a:pt x="335280" y="102235"/>
                </a:lnTo>
                <a:lnTo>
                  <a:pt x="319620" y="86575"/>
                </a:lnTo>
                <a:lnTo>
                  <a:pt x="319620" y="117919"/>
                </a:lnTo>
                <a:lnTo>
                  <a:pt x="242671" y="117919"/>
                </a:lnTo>
                <a:lnTo>
                  <a:pt x="239534" y="114769"/>
                </a:lnTo>
                <a:lnTo>
                  <a:pt x="239534" y="37820"/>
                </a:lnTo>
                <a:lnTo>
                  <a:pt x="319620" y="117919"/>
                </a:lnTo>
                <a:lnTo>
                  <a:pt x="319620" y="86575"/>
                </a:lnTo>
                <a:lnTo>
                  <a:pt x="270865" y="37820"/>
                </a:lnTo>
                <a:lnTo>
                  <a:pt x="255193" y="22148"/>
                </a:lnTo>
                <a:lnTo>
                  <a:pt x="236080" y="3035"/>
                </a:lnTo>
                <a:lnTo>
                  <a:pt x="233756" y="1066"/>
                </a:lnTo>
                <a:lnTo>
                  <a:pt x="231444" y="114"/>
                </a:lnTo>
                <a:lnTo>
                  <a:pt x="228892" y="0"/>
                </a:lnTo>
                <a:lnTo>
                  <a:pt x="29171" y="0"/>
                </a:lnTo>
                <a:lnTo>
                  <a:pt x="17830" y="2298"/>
                </a:lnTo>
                <a:lnTo>
                  <a:pt x="8559" y="8559"/>
                </a:lnTo>
                <a:lnTo>
                  <a:pt x="2298" y="17830"/>
                </a:lnTo>
                <a:lnTo>
                  <a:pt x="0" y="29159"/>
                </a:lnTo>
                <a:lnTo>
                  <a:pt x="0" y="474853"/>
                </a:lnTo>
                <a:lnTo>
                  <a:pt x="2298" y="486181"/>
                </a:lnTo>
                <a:lnTo>
                  <a:pt x="8559" y="495452"/>
                </a:lnTo>
                <a:lnTo>
                  <a:pt x="17830" y="501713"/>
                </a:lnTo>
                <a:lnTo>
                  <a:pt x="29171" y="504012"/>
                </a:lnTo>
                <a:lnTo>
                  <a:pt x="328269" y="504012"/>
                </a:lnTo>
                <a:lnTo>
                  <a:pt x="339509" y="501675"/>
                </a:lnTo>
                <a:lnTo>
                  <a:pt x="348792" y="495350"/>
                </a:lnTo>
                <a:lnTo>
                  <a:pt x="355117" y="486079"/>
                </a:lnTo>
                <a:lnTo>
                  <a:pt x="355993" y="481863"/>
                </a:lnTo>
                <a:lnTo>
                  <a:pt x="357441" y="474853"/>
                </a:lnTo>
                <a:close/>
              </a:path>
              <a:path w="528955" h="504189">
                <a:moveTo>
                  <a:pt x="528408" y="121412"/>
                </a:moveTo>
                <a:lnTo>
                  <a:pt x="527253" y="118605"/>
                </a:lnTo>
                <a:lnTo>
                  <a:pt x="525183" y="116509"/>
                </a:lnTo>
                <a:lnTo>
                  <a:pt x="523100" y="114439"/>
                </a:lnTo>
                <a:lnTo>
                  <a:pt x="520280" y="113271"/>
                </a:lnTo>
                <a:lnTo>
                  <a:pt x="486156" y="113271"/>
                </a:lnTo>
                <a:lnTo>
                  <a:pt x="486156" y="82626"/>
                </a:lnTo>
                <a:lnTo>
                  <a:pt x="486156" y="65430"/>
                </a:lnTo>
                <a:lnTo>
                  <a:pt x="481190" y="60477"/>
                </a:lnTo>
                <a:lnTo>
                  <a:pt x="463994" y="60477"/>
                </a:lnTo>
                <a:lnTo>
                  <a:pt x="463994" y="82626"/>
                </a:lnTo>
                <a:lnTo>
                  <a:pt x="463994" y="113271"/>
                </a:lnTo>
                <a:lnTo>
                  <a:pt x="463994" y="135407"/>
                </a:lnTo>
                <a:lnTo>
                  <a:pt x="463994" y="406755"/>
                </a:lnTo>
                <a:lnTo>
                  <a:pt x="462153" y="423659"/>
                </a:lnTo>
                <a:lnTo>
                  <a:pt x="457339" y="435889"/>
                </a:lnTo>
                <a:lnTo>
                  <a:pt x="450545" y="443293"/>
                </a:lnTo>
                <a:lnTo>
                  <a:pt x="442785" y="445795"/>
                </a:lnTo>
                <a:lnTo>
                  <a:pt x="442125" y="445770"/>
                </a:lnTo>
                <a:lnTo>
                  <a:pt x="441960" y="445770"/>
                </a:lnTo>
                <a:lnTo>
                  <a:pt x="434428" y="442887"/>
                </a:lnTo>
                <a:lnTo>
                  <a:pt x="427901" y="435368"/>
                </a:lnTo>
                <a:lnTo>
                  <a:pt x="423303" y="423291"/>
                </a:lnTo>
                <a:lnTo>
                  <a:pt x="421563" y="406755"/>
                </a:lnTo>
                <a:lnTo>
                  <a:pt x="421563" y="135407"/>
                </a:lnTo>
                <a:lnTo>
                  <a:pt x="463994" y="135407"/>
                </a:lnTo>
                <a:lnTo>
                  <a:pt x="463994" y="113271"/>
                </a:lnTo>
                <a:lnTo>
                  <a:pt x="421563" y="113271"/>
                </a:lnTo>
                <a:lnTo>
                  <a:pt x="421563" y="82626"/>
                </a:lnTo>
                <a:lnTo>
                  <a:pt x="463994" y="82626"/>
                </a:lnTo>
                <a:lnTo>
                  <a:pt x="463994" y="60477"/>
                </a:lnTo>
                <a:lnTo>
                  <a:pt x="404368" y="60477"/>
                </a:lnTo>
                <a:lnTo>
                  <a:pt x="399402" y="65430"/>
                </a:lnTo>
                <a:lnTo>
                  <a:pt x="399389" y="121424"/>
                </a:lnTo>
                <a:lnTo>
                  <a:pt x="399161" y="122339"/>
                </a:lnTo>
                <a:lnTo>
                  <a:pt x="399008" y="123329"/>
                </a:lnTo>
                <a:lnTo>
                  <a:pt x="399008" y="125349"/>
                </a:lnTo>
                <a:lnTo>
                  <a:pt x="399161" y="126339"/>
                </a:lnTo>
                <a:lnTo>
                  <a:pt x="399402" y="127266"/>
                </a:lnTo>
                <a:lnTo>
                  <a:pt x="399402" y="406755"/>
                </a:lnTo>
                <a:lnTo>
                  <a:pt x="411607" y="450837"/>
                </a:lnTo>
                <a:lnTo>
                  <a:pt x="430618" y="465734"/>
                </a:lnTo>
                <a:lnTo>
                  <a:pt x="430618" y="499046"/>
                </a:lnTo>
                <a:lnTo>
                  <a:pt x="435584" y="504012"/>
                </a:lnTo>
                <a:lnTo>
                  <a:pt x="447802" y="504012"/>
                </a:lnTo>
                <a:lnTo>
                  <a:pt x="452767" y="499046"/>
                </a:lnTo>
                <a:lnTo>
                  <a:pt x="452767" y="466483"/>
                </a:lnTo>
                <a:lnTo>
                  <a:pt x="465353" y="459917"/>
                </a:lnTo>
                <a:lnTo>
                  <a:pt x="476008" y="447916"/>
                </a:lnTo>
                <a:lnTo>
                  <a:pt x="476897" y="445795"/>
                </a:lnTo>
                <a:lnTo>
                  <a:pt x="483387" y="430263"/>
                </a:lnTo>
                <a:lnTo>
                  <a:pt x="486156" y="406755"/>
                </a:lnTo>
                <a:lnTo>
                  <a:pt x="486156" y="135407"/>
                </a:lnTo>
                <a:lnTo>
                  <a:pt x="506247" y="135407"/>
                </a:lnTo>
                <a:lnTo>
                  <a:pt x="506018" y="249542"/>
                </a:lnTo>
                <a:lnTo>
                  <a:pt x="506044" y="255676"/>
                </a:lnTo>
                <a:lnTo>
                  <a:pt x="510959" y="260604"/>
                </a:lnTo>
                <a:lnTo>
                  <a:pt x="517080" y="260629"/>
                </a:lnTo>
                <a:lnTo>
                  <a:pt x="523201" y="260629"/>
                </a:lnTo>
                <a:lnTo>
                  <a:pt x="528167" y="255676"/>
                </a:lnTo>
                <a:lnTo>
                  <a:pt x="528396" y="135407"/>
                </a:lnTo>
                <a:lnTo>
                  <a:pt x="528408" y="121412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2">
            <a:extLst>
              <a:ext uri="{FF2B5EF4-FFF2-40B4-BE49-F238E27FC236}">
                <a16:creationId xmlns:a16="http://schemas.microsoft.com/office/drawing/2014/main" id="{7956C200-159A-4109-9155-BD1E0C26599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48175" y="0"/>
            <a:ext cx="46958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19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00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7232FA-446C-2149-9005-77E9D088A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650"/>
          <a:stretch/>
        </p:blipFill>
        <p:spPr>
          <a:xfrm>
            <a:off x="0" y="-107005"/>
            <a:ext cx="9144000" cy="2795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FA998F-FE7F-47E0-B3E8-515FAE59A707}"/>
              </a:ext>
            </a:extLst>
          </p:cNvPr>
          <p:cNvSpPr txBox="1"/>
          <p:nvPr/>
        </p:nvSpPr>
        <p:spPr>
          <a:xfrm>
            <a:off x="464841" y="2772703"/>
            <a:ext cx="841390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ranked 43rd in the world in The Times Higher Education Impact Rankings,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 PhD from Queen’s is something to be proud of.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(Times Higher Education Impact Rankings 2021)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5880473-3E51-4B58-B641-DBE5D3AA6D9B}"/>
              </a:ext>
            </a:extLst>
          </p:cNvPr>
          <p:cNvSpPr txBox="1">
            <a:spLocks/>
          </p:cNvSpPr>
          <p:nvPr/>
        </p:nvSpPr>
        <p:spPr>
          <a:xfrm>
            <a:off x="565775" y="364728"/>
            <a:ext cx="6096282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your research project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5D18-9AE5-40AA-9FE9-A03C0F7A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87" y="673769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DEC-66CC-4A15-BDF8-391044E22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2" y="284956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AA59D99B-926B-4DEE-8860-889B5E787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8000"/>
            <a:ext cx="6156000" cy="2412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56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600" b="1" kern="0" noProof="0" dirty="0">
                <a:solidFill>
                  <a:srgbClr val="ED1C24"/>
                </a:solidFill>
                <a:latin typeface="Arial"/>
              </a:rPr>
              <a:t>Contact prospective supervisors</a:t>
            </a:r>
            <a:endParaRPr kumimoji="0" lang="en-GB" altLang="en-US" sz="1600" b="1" i="0" strike="noStrike" kern="0" cap="none" spc="0" normalizeH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55600" indent="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en-US" sz="1600" dirty="0">
                <a:hlinkClick r:id="rId4"/>
              </a:rPr>
              <a:t>https://www.qub.ac.uk/courses/postgraduate-research/find-a-phd-supervisor/</a:t>
            </a:r>
            <a:endParaRPr lang="en-US" altLang="en-US" sz="1600" dirty="0"/>
          </a:p>
          <a:p>
            <a:pPr marL="355600" indent="0">
              <a:lnSpc>
                <a:spcPct val="100000"/>
              </a:lnSpc>
              <a:spcAft>
                <a:spcPts val="0"/>
              </a:spcAft>
              <a:defRPr/>
            </a:pPr>
            <a:endParaRPr lang="en-US" altLang="en-US" sz="1200" dirty="0"/>
          </a:p>
          <a:p>
            <a:pPr marL="3556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600" b="1" kern="0" noProof="0" dirty="0">
                <a:solidFill>
                  <a:srgbClr val="ED1C24"/>
                </a:solidFill>
                <a:latin typeface="Arial"/>
              </a:rPr>
              <a:t>Contact Faculty Hub</a:t>
            </a:r>
            <a:endParaRPr kumimoji="0" lang="en-GB" altLang="en-US" sz="1600" b="1" i="0" strike="noStrike" kern="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Arial"/>
            </a:endParaRP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600" kern="0" dirty="0">
                <a:solidFill>
                  <a:srgbClr val="000000"/>
                </a:solidFill>
                <a:hlinkClick r:id="rId5"/>
              </a:rPr>
              <a:t>askmhls@qub.ac.uk</a:t>
            </a:r>
            <a:r>
              <a:rPr lang="en-GB" altLang="en-US" sz="1600" kern="0" dirty="0">
                <a:solidFill>
                  <a:srgbClr val="000000"/>
                </a:solidFill>
              </a:rPr>
              <a:t> </a:t>
            </a: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endParaRPr lang="en-GB" altLang="en-US" sz="1200" b="1" kern="0" dirty="0">
              <a:solidFill>
                <a:srgbClr val="000000"/>
              </a:solidFill>
            </a:endParaRP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600" b="1" kern="0" dirty="0">
                <a:solidFill>
                  <a:srgbClr val="ED1C24"/>
                </a:solidFill>
              </a:rPr>
              <a:t>Arrange an informal meeting</a:t>
            </a: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600" kern="0" dirty="0">
                <a:solidFill>
                  <a:srgbClr val="000000"/>
                </a:solidFill>
              </a:rPr>
              <a:t>Discuss general research interests or specific project</a:t>
            </a: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endParaRPr lang="en-GB" altLang="en-US" sz="1200" b="1" kern="0" dirty="0">
              <a:solidFill>
                <a:srgbClr val="000000"/>
              </a:solidFill>
            </a:endParaRP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600" b="1" kern="0" dirty="0">
                <a:solidFill>
                  <a:srgbClr val="ED1C24"/>
                </a:solidFill>
              </a:rPr>
              <a:t>Develop your proposal with supervisor</a:t>
            </a: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600" kern="0" dirty="0">
                <a:solidFill>
                  <a:srgbClr val="000000"/>
                </a:solidFill>
              </a:rPr>
              <a:t>Discuss specific ideas and requirements </a:t>
            </a: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600" kern="0" dirty="0">
                <a:solidFill>
                  <a:srgbClr val="000000"/>
                </a:solidFill>
                <a:hlinkClick r:id="rId6"/>
              </a:rPr>
              <a:t>https://www.qub.ac.uk/Study/PostgraduateStudy/Postgraduate-research/pgr-steps-to-apply/writing-a-research-proposal/</a:t>
            </a:r>
            <a:r>
              <a:rPr lang="en-GB" altLang="en-US" sz="1600" kern="0" dirty="0">
                <a:solidFill>
                  <a:srgbClr val="000000"/>
                </a:solidFill>
              </a:rPr>
              <a:t> </a:t>
            </a: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endParaRPr lang="en-GB" altLang="en-US" sz="1200" b="1" kern="0" dirty="0">
              <a:solidFill>
                <a:srgbClr val="000000"/>
              </a:solidFill>
            </a:endParaRP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600" b="1" kern="0" dirty="0">
                <a:solidFill>
                  <a:srgbClr val="ED1C24"/>
                </a:solidFill>
              </a:rPr>
              <a:t>Submit formal online application</a:t>
            </a:r>
          </a:p>
          <a:p>
            <a:pPr marL="355600" lvl="0" indent="0"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sz="1600" kern="0" dirty="0">
                <a:solidFill>
                  <a:srgbClr val="000000"/>
                </a:solidFill>
                <a:hlinkClick r:id="rId7"/>
              </a:rPr>
              <a:t>https://dap.qub.ac.uk/dapprd/portal</a:t>
            </a:r>
            <a:r>
              <a:rPr lang="en-GB" altLang="en-US" sz="1600" kern="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56A33B-D4BB-4C75-87C5-2EE242A3B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2112" y="587589"/>
            <a:ext cx="59086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20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11F45320-26CC-4850-803E-80DBBD278A2C}"/>
              </a:ext>
            </a:extLst>
          </p:cNvPr>
          <p:cNvSpPr txBox="1"/>
          <p:nvPr/>
        </p:nvSpPr>
        <p:spPr>
          <a:xfrm>
            <a:off x="403861" y="2567102"/>
            <a:ext cx="3535492" cy="19184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2870">
              <a:lnSpc>
                <a:spcPct val="100000"/>
              </a:lnSpc>
              <a:spcBef>
                <a:spcPts val="100"/>
              </a:spcBef>
            </a:pPr>
            <a:r>
              <a:rPr lang="en-GB" sz="1600" b="1" spc="-2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en-GB" sz="1600" b="1" spc="-3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5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</a:t>
            </a:r>
            <a:r>
              <a:rPr lang="en-GB" sz="1600" b="1" spc="-3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3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Gather</a:t>
            </a:r>
            <a:r>
              <a:rPr lang="en-GB" sz="1600" b="1" spc="-4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2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Supporting </a:t>
            </a:r>
            <a:r>
              <a:rPr lang="en-GB" sz="1600" b="1" spc="-1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</a:p>
          <a:p>
            <a:pPr marL="12700" marR="102870">
              <a:lnSpc>
                <a:spcPct val="100000"/>
              </a:lnSpc>
              <a:spcBef>
                <a:spcPts val="100"/>
              </a:spcBef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4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en-GB" sz="14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sure</a:t>
            </a:r>
            <a:r>
              <a:rPr lang="en-GB" sz="1400" spc="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0" dirty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GB" sz="1400" spc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en-GB" sz="1400" spc="1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GB" sz="1400" spc="1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processed</a:t>
            </a:r>
            <a:r>
              <a:rPr lang="en-GB" sz="1400" spc="1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the</a:t>
            </a:r>
            <a:r>
              <a:rPr lang="en-GB" sz="1400" spc="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fastest</a:t>
            </a:r>
            <a:r>
              <a:rPr lang="en-GB" sz="1400" spc="1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en-GB" sz="1400" spc="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time,</a:t>
            </a:r>
            <a:r>
              <a:rPr lang="en-GB" sz="1400" spc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must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scan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upload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supporting</a:t>
            </a:r>
            <a:r>
              <a:rPr lang="en-GB" sz="1400" spc="229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  <a:r>
              <a:rPr lang="en-GB" sz="1400" spc="229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along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GB"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application.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may</a:t>
            </a:r>
            <a:r>
              <a:rPr lang="en-GB" sz="1400" spc="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GB" sz="14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GB" sz="14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able</a:t>
            </a:r>
            <a:r>
              <a:rPr lang="en-GB" sz="14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4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en-GB" sz="1400" spc="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5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decision</a:t>
            </a:r>
            <a:r>
              <a:rPr lang="en-GB" sz="1400" spc="9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GB" sz="1400" spc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GB"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until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received</a:t>
            </a:r>
            <a:r>
              <a:rPr lang="en-GB" sz="1400" spc="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your</a:t>
            </a:r>
            <a:r>
              <a:rPr lang="en-GB" sz="1400" spc="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  <a:r>
              <a:rPr lang="en-GB" sz="1400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documents.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36D71E78-861A-419A-8E63-071E2FDE4C97}"/>
              </a:ext>
            </a:extLst>
          </p:cNvPr>
          <p:cNvSpPr txBox="1"/>
          <p:nvPr/>
        </p:nvSpPr>
        <p:spPr>
          <a:xfrm>
            <a:off x="4451175" y="2567102"/>
            <a:ext cx="3873675" cy="18056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0810">
              <a:lnSpc>
                <a:spcPct val="100000"/>
              </a:lnSpc>
              <a:spcBef>
                <a:spcPts val="100"/>
              </a:spcBef>
            </a:pPr>
            <a:r>
              <a:rPr lang="en-GB" sz="1600" b="1" spc="-2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en-GB" sz="1600" b="1" spc="-3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4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</a:t>
            </a:r>
            <a:r>
              <a:rPr lang="en-GB" sz="1600" b="1" spc="-3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25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  <a:r>
              <a:rPr lang="en-GB" sz="1600" b="1" spc="-6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spc="-10" dirty="0">
                <a:solidFill>
                  <a:srgbClr val="ED1C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</a:p>
          <a:p>
            <a:pPr marL="12700" marR="130810">
              <a:lnSpc>
                <a:spcPct val="100000"/>
              </a:lnSpc>
              <a:spcBef>
                <a:spcPts val="100"/>
              </a:spcBef>
            </a:pPr>
            <a:endParaRPr lang="en-GB" sz="1400" b="1" spc="-10" dirty="0">
              <a:solidFill>
                <a:srgbClr val="ED1C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30810">
              <a:lnSpc>
                <a:spcPct val="100000"/>
              </a:lnSpc>
              <a:spcBef>
                <a:spcPts val="100"/>
              </a:spcBef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lang="en-GB" sz="1400" spc="15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GB" sz="1400" spc="1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submitted</a:t>
            </a:r>
            <a:r>
              <a:rPr lang="en-GB" sz="1400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GB" sz="1400" spc="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lang="en-GB" sz="1400" spc="8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Postgraduate</a:t>
            </a:r>
            <a:r>
              <a:rPr lang="en-GB" sz="1400" spc="28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Portal</a:t>
            </a:r>
            <a:r>
              <a:rPr lang="en-GB"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en-GB"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applicants</a:t>
            </a:r>
            <a:r>
              <a:rPr lang="en-GB" sz="1400" spc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400" spc="7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register</a:t>
            </a:r>
            <a:r>
              <a:rPr lang="en-GB" sz="1400" spc="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via</a:t>
            </a:r>
            <a:r>
              <a:rPr lang="en-GB" sz="1400" spc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GB" sz="1400" spc="10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Portal</a:t>
            </a:r>
            <a:r>
              <a:rPr lang="en-GB" sz="1400" spc="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GB" sz="1400" spc="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en-GB" sz="1400" spc="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25" dirty="0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application</a:t>
            </a:r>
            <a:r>
              <a:rPr lang="en-GB" sz="1400" spc="1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account.</a:t>
            </a:r>
            <a:endParaRPr lang="en-GB" sz="1400" spc="-2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30810">
              <a:lnSpc>
                <a:spcPct val="100000"/>
              </a:lnSpc>
              <a:spcBef>
                <a:spcPts val="100"/>
              </a:spcBef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  <a:r>
              <a:rPr lang="en-GB" sz="1400" spc="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GB" sz="1400" spc="7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via: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65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qub.ac.uk</a:t>
            </a:r>
            <a:r>
              <a:rPr lang="en-GB" sz="14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5880473-3E51-4B58-B641-DBE5D3AA6D9B}"/>
              </a:ext>
            </a:extLst>
          </p:cNvPr>
          <p:cNvSpPr txBox="1">
            <a:spLocks/>
          </p:cNvSpPr>
          <p:nvPr/>
        </p:nvSpPr>
        <p:spPr>
          <a:xfrm>
            <a:off x="565775" y="364728"/>
            <a:ext cx="4867275" cy="385763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25783" eaLnBrk="1" hangingPunct="1">
              <a:spcAft>
                <a:spcPts val="794"/>
              </a:spcAft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srgbClr val="E306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To Apply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5D18-9AE5-40AA-9FE9-A03C0F7A5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12" y="673769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C7BDEC-66CC-4A15-BDF8-391044E22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2" y="284956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D45114-5CC1-4411-833E-F043C8AEC5AC}"/>
              </a:ext>
            </a:extLst>
          </p:cNvPr>
          <p:cNvCxnSpPr/>
          <p:nvPr/>
        </p:nvCxnSpPr>
        <p:spPr>
          <a:xfrm>
            <a:off x="3066116" y="1939140"/>
            <a:ext cx="1153319" cy="0"/>
          </a:xfrm>
          <a:prstGeom prst="line">
            <a:avLst/>
          </a:prstGeom>
          <a:ln>
            <a:solidFill>
              <a:srgbClr val="EA15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object 6">
            <a:extLst>
              <a:ext uri="{FF2B5EF4-FFF2-40B4-BE49-F238E27FC236}">
                <a16:creationId xmlns:a16="http://schemas.microsoft.com/office/drawing/2014/main" id="{E574AE14-DFDE-4789-A112-B6FF2BA521B7}"/>
              </a:ext>
            </a:extLst>
          </p:cNvPr>
          <p:cNvGrpSpPr/>
          <p:nvPr/>
        </p:nvGrpSpPr>
        <p:grpSpPr>
          <a:xfrm>
            <a:off x="989652" y="1467565"/>
            <a:ext cx="915348" cy="818431"/>
            <a:chOff x="2408403" y="1865507"/>
            <a:chExt cx="521334" cy="468630"/>
          </a:xfrm>
        </p:grpSpPr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F265A2AB-C8E2-4C95-8707-5DC30C4DC661}"/>
                </a:ext>
              </a:extLst>
            </p:cNvPr>
            <p:cNvSpPr/>
            <p:nvPr/>
          </p:nvSpPr>
          <p:spPr>
            <a:xfrm>
              <a:off x="2408393" y="1865515"/>
              <a:ext cx="521334" cy="468630"/>
            </a:xfrm>
            <a:custGeom>
              <a:avLst/>
              <a:gdLst/>
              <a:ahLst/>
              <a:cxnLst/>
              <a:rect l="l" t="t" r="r" b="b"/>
              <a:pathLst>
                <a:path w="521335" h="468630">
                  <a:moveTo>
                    <a:pt x="404164" y="349288"/>
                  </a:moveTo>
                  <a:lnTo>
                    <a:pt x="399262" y="344398"/>
                  </a:lnTo>
                  <a:lnTo>
                    <a:pt x="303669" y="344398"/>
                  </a:lnTo>
                  <a:lnTo>
                    <a:pt x="298780" y="349288"/>
                  </a:lnTo>
                  <a:lnTo>
                    <a:pt x="298780" y="361365"/>
                  </a:lnTo>
                  <a:lnTo>
                    <a:pt x="303669" y="366255"/>
                  </a:lnTo>
                  <a:lnTo>
                    <a:pt x="393230" y="366255"/>
                  </a:lnTo>
                  <a:lnTo>
                    <a:pt x="399262" y="366255"/>
                  </a:lnTo>
                  <a:lnTo>
                    <a:pt x="404164" y="361365"/>
                  </a:lnTo>
                  <a:lnTo>
                    <a:pt x="404164" y="349288"/>
                  </a:lnTo>
                  <a:close/>
                </a:path>
                <a:path w="521335" h="468630">
                  <a:moveTo>
                    <a:pt x="521322" y="45224"/>
                  </a:moveTo>
                  <a:lnTo>
                    <a:pt x="516420" y="40335"/>
                  </a:lnTo>
                  <a:lnTo>
                    <a:pt x="499452" y="40335"/>
                  </a:lnTo>
                  <a:lnTo>
                    <a:pt x="499452" y="62204"/>
                  </a:lnTo>
                  <a:lnTo>
                    <a:pt x="499452" y="446138"/>
                  </a:lnTo>
                  <a:lnTo>
                    <a:pt x="21856" y="446138"/>
                  </a:lnTo>
                  <a:lnTo>
                    <a:pt x="21856" y="62204"/>
                  </a:lnTo>
                  <a:lnTo>
                    <a:pt x="134239" y="62204"/>
                  </a:lnTo>
                  <a:lnTo>
                    <a:pt x="134239" y="93586"/>
                  </a:lnTo>
                  <a:lnTo>
                    <a:pt x="139128" y="98475"/>
                  </a:lnTo>
                  <a:lnTo>
                    <a:pt x="382181" y="98475"/>
                  </a:lnTo>
                  <a:lnTo>
                    <a:pt x="387083" y="93586"/>
                  </a:lnTo>
                  <a:lnTo>
                    <a:pt x="387083" y="76619"/>
                  </a:lnTo>
                  <a:lnTo>
                    <a:pt x="387083" y="62204"/>
                  </a:lnTo>
                  <a:lnTo>
                    <a:pt x="499452" y="62204"/>
                  </a:lnTo>
                  <a:lnTo>
                    <a:pt x="499452" y="40335"/>
                  </a:lnTo>
                  <a:lnTo>
                    <a:pt x="387083" y="40335"/>
                  </a:lnTo>
                  <a:lnTo>
                    <a:pt x="387083" y="21869"/>
                  </a:lnTo>
                  <a:lnTo>
                    <a:pt x="387083" y="4902"/>
                  </a:lnTo>
                  <a:lnTo>
                    <a:pt x="382181" y="0"/>
                  </a:lnTo>
                  <a:lnTo>
                    <a:pt x="365213" y="0"/>
                  </a:lnTo>
                  <a:lnTo>
                    <a:pt x="365213" y="21869"/>
                  </a:lnTo>
                  <a:lnTo>
                    <a:pt x="365213" y="76619"/>
                  </a:lnTo>
                  <a:lnTo>
                    <a:pt x="156095" y="76619"/>
                  </a:lnTo>
                  <a:lnTo>
                    <a:pt x="156095" y="62204"/>
                  </a:lnTo>
                  <a:lnTo>
                    <a:pt x="156095" y="21869"/>
                  </a:lnTo>
                  <a:lnTo>
                    <a:pt x="365213" y="21869"/>
                  </a:lnTo>
                  <a:lnTo>
                    <a:pt x="365213" y="0"/>
                  </a:lnTo>
                  <a:lnTo>
                    <a:pt x="139128" y="0"/>
                  </a:lnTo>
                  <a:lnTo>
                    <a:pt x="134239" y="4902"/>
                  </a:lnTo>
                  <a:lnTo>
                    <a:pt x="134239" y="40335"/>
                  </a:lnTo>
                  <a:lnTo>
                    <a:pt x="4889" y="40335"/>
                  </a:lnTo>
                  <a:lnTo>
                    <a:pt x="0" y="45224"/>
                  </a:lnTo>
                  <a:lnTo>
                    <a:pt x="0" y="463105"/>
                  </a:lnTo>
                  <a:lnTo>
                    <a:pt x="4889" y="468007"/>
                  </a:lnTo>
                  <a:lnTo>
                    <a:pt x="516420" y="468007"/>
                  </a:lnTo>
                  <a:lnTo>
                    <a:pt x="521322" y="463105"/>
                  </a:lnTo>
                  <a:lnTo>
                    <a:pt x="521322" y="446138"/>
                  </a:lnTo>
                  <a:lnTo>
                    <a:pt x="521322" y="62204"/>
                  </a:lnTo>
                  <a:lnTo>
                    <a:pt x="521322" y="45224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8">
              <a:extLst>
                <a:ext uri="{FF2B5EF4-FFF2-40B4-BE49-F238E27FC236}">
                  <a16:creationId xmlns:a16="http://schemas.microsoft.com/office/drawing/2014/main" id="{5EED807B-4613-46FE-8575-E418063A913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6552" y="2039415"/>
              <a:ext cx="168579" cy="192227"/>
            </a:xfrm>
            <a:prstGeom prst="rect">
              <a:avLst/>
            </a:prstGeom>
          </p:spPr>
        </p:pic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A392A830-1EF8-44FF-8FA1-377439C6046B}"/>
                </a:ext>
              </a:extLst>
            </p:cNvPr>
            <p:cNvSpPr/>
            <p:nvPr/>
          </p:nvSpPr>
          <p:spPr>
            <a:xfrm>
              <a:off x="2707161" y="2049042"/>
              <a:ext cx="154940" cy="129539"/>
            </a:xfrm>
            <a:custGeom>
              <a:avLst/>
              <a:gdLst/>
              <a:ahLst/>
              <a:cxnLst/>
              <a:rect l="l" t="t" r="r" b="b"/>
              <a:pathLst>
                <a:path w="154939" h="129539">
                  <a:moveTo>
                    <a:pt x="154406" y="112141"/>
                  </a:moveTo>
                  <a:lnTo>
                    <a:pt x="149504" y="107251"/>
                  </a:lnTo>
                  <a:lnTo>
                    <a:pt x="4902" y="107251"/>
                  </a:lnTo>
                  <a:lnTo>
                    <a:pt x="0" y="112141"/>
                  </a:lnTo>
                  <a:lnTo>
                    <a:pt x="0" y="124218"/>
                  </a:lnTo>
                  <a:lnTo>
                    <a:pt x="4902" y="129108"/>
                  </a:lnTo>
                  <a:lnTo>
                    <a:pt x="143471" y="129108"/>
                  </a:lnTo>
                  <a:lnTo>
                    <a:pt x="149504" y="129108"/>
                  </a:lnTo>
                  <a:lnTo>
                    <a:pt x="154406" y="124218"/>
                  </a:lnTo>
                  <a:lnTo>
                    <a:pt x="154406" y="112141"/>
                  </a:lnTo>
                  <a:close/>
                </a:path>
                <a:path w="154939" h="129539">
                  <a:moveTo>
                    <a:pt x="154406" y="58508"/>
                  </a:moveTo>
                  <a:lnTo>
                    <a:pt x="149504" y="53619"/>
                  </a:lnTo>
                  <a:lnTo>
                    <a:pt x="4902" y="53619"/>
                  </a:lnTo>
                  <a:lnTo>
                    <a:pt x="0" y="58508"/>
                  </a:lnTo>
                  <a:lnTo>
                    <a:pt x="0" y="70586"/>
                  </a:lnTo>
                  <a:lnTo>
                    <a:pt x="4902" y="75476"/>
                  </a:lnTo>
                  <a:lnTo>
                    <a:pt x="143471" y="75476"/>
                  </a:lnTo>
                  <a:lnTo>
                    <a:pt x="149504" y="75476"/>
                  </a:lnTo>
                  <a:lnTo>
                    <a:pt x="154406" y="70586"/>
                  </a:lnTo>
                  <a:lnTo>
                    <a:pt x="154406" y="58508"/>
                  </a:lnTo>
                  <a:close/>
                </a:path>
                <a:path w="154939" h="129539">
                  <a:moveTo>
                    <a:pt x="154406" y="4889"/>
                  </a:moveTo>
                  <a:lnTo>
                    <a:pt x="149504" y="0"/>
                  </a:lnTo>
                  <a:lnTo>
                    <a:pt x="4902" y="0"/>
                  </a:lnTo>
                  <a:lnTo>
                    <a:pt x="0" y="4889"/>
                  </a:lnTo>
                  <a:lnTo>
                    <a:pt x="0" y="16967"/>
                  </a:lnTo>
                  <a:lnTo>
                    <a:pt x="4902" y="21856"/>
                  </a:lnTo>
                  <a:lnTo>
                    <a:pt x="143471" y="21856"/>
                  </a:lnTo>
                  <a:lnTo>
                    <a:pt x="149504" y="21856"/>
                  </a:lnTo>
                  <a:lnTo>
                    <a:pt x="154406" y="16967"/>
                  </a:lnTo>
                  <a:lnTo>
                    <a:pt x="154406" y="4889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0">
            <a:extLst>
              <a:ext uri="{FF2B5EF4-FFF2-40B4-BE49-F238E27FC236}">
                <a16:creationId xmlns:a16="http://schemas.microsoft.com/office/drawing/2014/main" id="{5573F06C-FA68-4C33-B871-352AB3162AB9}"/>
              </a:ext>
            </a:extLst>
          </p:cNvPr>
          <p:cNvSpPr/>
          <p:nvPr/>
        </p:nvSpPr>
        <p:spPr>
          <a:xfrm>
            <a:off x="5095875" y="1574347"/>
            <a:ext cx="1066537" cy="729585"/>
          </a:xfrm>
          <a:custGeom>
            <a:avLst/>
            <a:gdLst/>
            <a:ahLst/>
            <a:cxnLst/>
            <a:rect l="l" t="t" r="r" b="b"/>
            <a:pathLst>
              <a:path w="603250" h="432435">
                <a:moveTo>
                  <a:pt x="503389" y="42494"/>
                </a:moveTo>
                <a:lnTo>
                  <a:pt x="498525" y="37617"/>
                </a:lnTo>
                <a:lnTo>
                  <a:pt x="481672" y="37617"/>
                </a:lnTo>
                <a:lnTo>
                  <a:pt x="481672" y="59359"/>
                </a:lnTo>
                <a:lnTo>
                  <a:pt x="481672" y="273824"/>
                </a:lnTo>
                <a:lnTo>
                  <a:pt x="121246" y="273824"/>
                </a:lnTo>
                <a:lnTo>
                  <a:pt x="121246" y="59359"/>
                </a:lnTo>
                <a:lnTo>
                  <a:pt x="481672" y="59359"/>
                </a:lnTo>
                <a:lnTo>
                  <a:pt x="481672" y="37617"/>
                </a:lnTo>
                <a:lnTo>
                  <a:pt x="104381" y="37617"/>
                </a:lnTo>
                <a:lnTo>
                  <a:pt x="99517" y="42494"/>
                </a:lnTo>
                <a:lnTo>
                  <a:pt x="99517" y="290690"/>
                </a:lnTo>
                <a:lnTo>
                  <a:pt x="104381" y="295554"/>
                </a:lnTo>
                <a:lnTo>
                  <a:pt x="498525" y="295554"/>
                </a:lnTo>
                <a:lnTo>
                  <a:pt x="503389" y="290690"/>
                </a:lnTo>
                <a:lnTo>
                  <a:pt x="503389" y="273824"/>
                </a:lnTo>
                <a:lnTo>
                  <a:pt x="503389" y="59359"/>
                </a:lnTo>
                <a:lnTo>
                  <a:pt x="503389" y="42494"/>
                </a:lnTo>
                <a:close/>
              </a:path>
              <a:path w="603250" h="432435">
                <a:moveTo>
                  <a:pt x="602691" y="416280"/>
                </a:moveTo>
                <a:lnTo>
                  <a:pt x="574014" y="377532"/>
                </a:lnTo>
                <a:lnTo>
                  <a:pt x="574014" y="410273"/>
                </a:lnTo>
                <a:lnTo>
                  <a:pt x="29400" y="409905"/>
                </a:lnTo>
                <a:lnTo>
                  <a:pt x="96202" y="334505"/>
                </a:lnTo>
                <a:lnTo>
                  <a:pt x="97878" y="334606"/>
                </a:lnTo>
                <a:lnTo>
                  <a:pt x="505028" y="334606"/>
                </a:lnTo>
                <a:lnTo>
                  <a:pt x="506564" y="334505"/>
                </a:lnTo>
                <a:lnTo>
                  <a:pt x="506869" y="334479"/>
                </a:lnTo>
                <a:lnTo>
                  <a:pt x="574014" y="410273"/>
                </a:lnTo>
                <a:lnTo>
                  <a:pt x="574014" y="377532"/>
                </a:lnTo>
                <a:lnTo>
                  <a:pt x="535889" y="334479"/>
                </a:lnTo>
                <a:lnTo>
                  <a:pt x="527646" y="325170"/>
                </a:lnTo>
                <a:lnTo>
                  <a:pt x="538327" y="300342"/>
                </a:lnTo>
                <a:lnTo>
                  <a:pt x="538327" y="34264"/>
                </a:lnTo>
                <a:lnTo>
                  <a:pt x="535787" y="21742"/>
                </a:lnTo>
                <a:lnTo>
                  <a:pt x="535635" y="20955"/>
                </a:lnTo>
                <a:lnTo>
                  <a:pt x="528294" y="10058"/>
                </a:lnTo>
                <a:lnTo>
                  <a:pt x="517398" y="2705"/>
                </a:lnTo>
                <a:lnTo>
                  <a:pt x="516610" y="2552"/>
                </a:lnTo>
                <a:lnTo>
                  <a:pt x="516610" y="27355"/>
                </a:lnTo>
                <a:lnTo>
                  <a:pt x="516610" y="307251"/>
                </a:lnTo>
                <a:lnTo>
                  <a:pt x="510997" y="312864"/>
                </a:lnTo>
                <a:lnTo>
                  <a:pt x="91821" y="312864"/>
                </a:lnTo>
                <a:lnTo>
                  <a:pt x="86207" y="307251"/>
                </a:lnTo>
                <a:lnTo>
                  <a:pt x="86207" y="27355"/>
                </a:lnTo>
                <a:lnTo>
                  <a:pt x="91821" y="21742"/>
                </a:lnTo>
                <a:lnTo>
                  <a:pt x="510997" y="21742"/>
                </a:lnTo>
                <a:lnTo>
                  <a:pt x="516610" y="27355"/>
                </a:lnTo>
                <a:lnTo>
                  <a:pt x="516610" y="2552"/>
                </a:lnTo>
                <a:lnTo>
                  <a:pt x="504088" y="0"/>
                </a:lnTo>
                <a:lnTo>
                  <a:pt x="98729" y="0"/>
                </a:lnTo>
                <a:lnTo>
                  <a:pt x="85407" y="2705"/>
                </a:lnTo>
                <a:lnTo>
                  <a:pt x="74523" y="10058"/>
                </a:lnTo>
                <a:lnTo>
                  <a:pt x="67170" y="20955"/>
                </a:lnTo>
                <a:lnTo>
                  <a:pt x="64477" y="34264"/>
                </a:lnTo>
                <a:lnTo>
                  <a:pt x="64477" y="300342"/>
                </a:lnTo>
                <a:lnTo>
                  <a:pt x="65227" y="307517"/>
                </a:lnTo>
                <a:lnTo>
                  <a:pt x="67398" y="314172"/>
                </a:lnTo>
                <a:lnTo>
                  <a:pt x="70815" y="320154"/>
                </a:lnTo>
                <a:lnTo>
                  <a:pt x="75311" y="325310"/>
                </a:lnTo>
                <a:lnTo>
                  <a:pt x="863" y="409321"/>
                </a:lnTo>
                <a:lnTo>
                  <a:pt x="0" y="415074"/>
                </a:lnTo>
                <a:lnTo>
                  <a:pt x="5613" y="427583"/>
                </a:lnTo>
                <a:lnTo>
                  <a:pt x="14617" y="432003"/>
                </a:lnTo>
                <a:lnTo>
                  <a:pt x="589000" y="432003"/>
                </a:lnTo>
                <a:lnTo>
                  <a:pt x="596950" y="427316"/>
                </a:lnTo>
                <a:lnTo>
                  <a:pt x="602691" y="41628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239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>
            <a:extLst>
              <a:ext uri="{FF2B5EF4-FFF2-40B4-BE49-F238E27FC236}">
                <a16:creationId xmlns:a16="http://schemas.microsoft.com/office/drawing/2014/main" id="{AD8D968E-01B0-487E-80CB-CA10443E5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47" y="1676400"/>
            <a:ext cx="5247084" cy="112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00" tIns="216000" rIns="216000" bIns="21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QUB Heritage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662D9B-A150-4D54-8AC4-9350A1E6A815}"/>
              </a:ext>
            </a:extLst>
          </p:cNvPr>
          <p:cNvSpPr/>
          <p:nvPr/>
        </p:nvSpPr>
        <p:spPr>
          <a:xfrm>
            <a:off x="0" y="0"/>
            <a:ext cx="9144000" cy="5144691"/>
          </a:xfrm>
          <a:prstGeom prst="rect">
            <a:avLst/>
          </a:pr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en-US" alt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14295E-7106-4003-BA55-D6B7FC40D126}"/>
              </a:ext>
            </a:extLst>
          </p:cNvPr>
          <p:cNvCxnSpPr/>
          <p:nvPr/>
        </p:nvCxnSpPr>
        <p:spPr>
          <a:xfrm>
            <a:off x="1445419" y="1366837"/>
            <a:ext cx="0" cy="69175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TextBox 18">
            <a:extLst>
              <a:ext uri="{FF2B5EF4-FFF2-40B4-BE49-F238E27FC236}">
                <a16:creationId xmlns:a16="http://schemas.microsoft.com/office/drawing/2014/main" id="{66F9FBA5-6E2F-45AF-ADC4-67D88425A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1434704"/>
            <a:ext cx="32682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bg1"/>
                </a:solidFill>
                <a:latin typeface="Brandon Text Bold" panose="020B0803020203060203" pitchFamily="34" charset="0"/>
              </a:rPr>
              <a:t>Thank You</a:t>
            </a:r>
          </a:p>
        </p:txBody>
      </p:sp>
      <p:sp>
        <p:nvSpPr>
          <p:cNvPr id="15366" name="TextBox 21">
            <a:extLst>
              <a:ext uri="{FF2B5EF4-FFF2-40B4-BE49-F238E27FC236}">
                <a16:creationId xmlns:a16="http://schemas.microsoft.com/office/drawing/2014/main" id="{D71801A5-3BDF-44A8-9B77-E65498B55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72" y="2711054"/>
            <a:ext cx="39421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bg1"/>
                </a:solidFill>
                <a:latin typeface="Brandon Text Bold" panose="020B0803020203060203" pitchFamily="34" charset="0"/>
              </a:rPr>
              <a:t>For any further </a:t>
            </a:r>
            <a:r>
              <a:rPr lang="en-GB" altLang="en-US" sz="1800" dirty="0" smtClean="0">
                <a:solidFill>
                  <a:schemeClr val="bg1"/>
                </a:solidFill>
                <a:latin typeface="Brandon Text Bold" panose="020B0803020203060203" pitchFamily="34" charset="0"/>
              </a:rPr>
              <a:t>enquiries</a:t>
            </a:r>
            <a:r>
              <a:rPr lang="en-GB" altLang="en-US" sz="1800" dirty="0">
                <a:solidFill>
                  <a:schemeClr val="bg1"/>
                </a:solidFill>
                <a:latin typeface="Brandon Text Bold" panose="020B0803020203060203" pitchFamily="34" charset="0"/>
              </a:rPr>
              <a:t>, please contact askmhls@qub.ac.uk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4180CD-65D0-44F2-B1CD-55889DB18851}"/>
              </a:ext>
            </a:extLst>
          </p:cNvPr>
          <p:cNvCxnSpPr/>
          <p:nvPr/>
        </p:nvCxnSpPr>
        <p:spPr bwMode="auto">
          <a:xfrm>
            <a:off x="1445419" y="2663429"/>
            <a:ext cx="0" cy="6929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1">
            <a:extLst>
              <a:ext uri="{FF2B5EF4-FFF2-40B4-BE49-F238E27FC236}">
                <a16:creationId xmlns:a16="http://schemas.microsoft.com/office/drawing/2014/main" id="{BCA46378-0F9B-4998-A7CA-D755CD2A1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404" y="3899297"/>
            <a:ext cx="2817019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1AF4E8-C403-0D4D-97F2-6479402C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755005" y="256031"/>
            <a:ext cx="3126105" cy="3942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5352" y="1972699"/>
            <a:ext cx="1146593" cy="1279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080" y="2021813"/>
            <a:ext cx="1730409" cy="12152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546924" y="549014"/>
            <a:ext cx="5307476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000" b="1" spc="-11" dirty="0">
                <a:solidFill>
                  <a:srgbClr val="E205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</a:t>
            </a:r>
            <a:r>
              <a:rPr sz="3000" b="1" spc="-8" dirty="0">
                <a:solidFill>
                  <a:srgbClr val="E205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sz="3000" b="1" spc="-23" dirty="0">
                <a:solidFill>
                  <a:srgbClr val="E205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Queen’s </a:t>
            </a:r>
            <a:r>
              <a:rPr sz="3000" b="1" spc="-8" dirty="0">
                <a:solidFill>
                  <a:srgbClr val="E205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sz="3000" b="1" spc="-15" dirty="0">
                <a:solidFill>
                  <a:srgbClr val="E205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000" b="1" spc="-11" dirty="0">
                <a:solidFill>
                  <a:srgbClr val="E205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Belfast</a:t>
            </a:r>
            <a:endParaRPr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40659" y="800651"/>
            <a:ext cx="427482" cy="4640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612" y="371476"/>
            <a:ext cx="428625" cy="465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08233" y="2864817"/>
            <a:ext cx="1833314" cy="10734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D6000D"/>
                </a:solidFill>
              </a:rPr>
              <a:t>NORTHERN IRELAND IS THE HAPPIEST PLACE TO LIVE IN THE UK </a:t>
            </a:r>
          </a:p>
          <a:p>
            <a:pPr algn="ctr"/>
            <a:r>
              <a:rPr lang="en-GB" sz="788" dirty="0"/>
              <a:t>(Lloyds Bank Happiness Index, 2020)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3988" y="2854404"/>
            <a:ext cx="1364456" cy="10734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D6000D"/>
                </a:solidFill>
              </a:rPr>
              <a:t>BELFAST HAS THE LOWEST STUDENT RENT IN THE UK </a:t>
            </a:r>
            <a:r>
              <a:rPr lang="en-GB" sz="788" dirty="0"/>
              <a:t>(NatWest Student Living Index 2020)</a:t>
            </a:r>
          </a:p>
        </p:txBody>
      </p:sp>
      <p:sp>
        <p:nvSpPr>
          <p:cNvPr id="14" name="object 4"/>
          <p:cNvSpPr/>
          <p:nvPr/>
        </p:nvSpPr>
        <p:spPr>
          <a:xfrm>
            <a:off x="3383927" y="1461630"/>
            <a:ext cx="3237966" cy="23355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3571945" y="2854404"/>
            <a:ext cx="2183060" cy="53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879865" y="2851307"/>
            <a:ext cx="1720217" cy="888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D6000D"/>
                </a:solidFill>
              </a:rPr>
              <a:t>BELFAST IS IN THE SAFEST REGION IN THE UK</a:t>
            </a:r>
          </a:p>
          <a:p>
            <a:pPr algn="ctr"/>
            <a:r>
              <a:rPr lang="en-GB" sz="788" dirty="0"/>
              <a:t>(UK British Crime Surveys 2019/20)</a:t>
            </a:r>
          </a:p>
        </p:txBody>
      </p:sp>
    </p:spTree>
    <p:extLst>
      <p:ext uri="{BB962C8B-B14F-4D97-AF65-F5344CB8AC3E}">
        <p14:creationId xmlns:p14="http://schemas.microsoft.com/office/powerpoint/2010/main" val="365510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37015" y="563664"/>
            <a:ext cx="1995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x-none" sz="2400" b="1" dirty="0">
                <a:solidFill>
                  <a:srgbClr val="E30513"/>
                </a:solidFill>
                <a:latin typeface="Brandon Text Medium" panose="020B0603020203060203" pitchFamily="34" charset="0"/>
                <a:ea typeface="Arial" charset="0"/>
                <a:cs typeface="Arial" charset="0"/>
              </a:rPr>
              <a:t>A CAMPUS UNIVERSITY IN THE HEART OF BELFAST</a:t>
            </a:r>
            <a:endParaRPr lang="en-US" sz="2400" b="1" dirty="0">
              <a:solidFill>
                <a:srgbClr val="452562"/>
              </a:solidFill>
              <a:latin typeface="Brandon Text Medium" panose="020B0603020203060203" pitchFamily="34" charset="0"/>
              <a:ea typeface="Avenir Heavy" charset="0"/>
              <a:cs typeface="Avenir Heavy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4218" y="2363603"/>
            <a:ext cx="15442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950" baseline="30000" dirty="0">
                <a:latin typeface="Brandon Text Medium" panose="020B0603020203060203" pitchFamily="34" charset="0"/>
                <a:ea typeface="Avenir Book" charset="0"/>
                <a:cs typeface="Avenir Book" charset="0"/>
              </a:rPr>
              <a:t>Queen’s is at the heart of the city’s culture, arts and social scenes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8781" y="1521618"/>
            <a:ext cx="3128963" cy="1856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47"/>
          <a:stretch/>
        </p:blipFill>
        <p:spPr bwMode="auto">
          <a:xfrm>
            <a:off x="366862" y="757585"/>
            <a:ext cx="6565392" cy="12523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9377" y="2023933"/>
            <a:ext cx="1450181" cy="23950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Ranked in the top 10 most beautiful historic universities in the UK</a:t>
            </a:r>
          </a:p>
          <a:p>
            <a:pPr algn="ctr"/>
            <a:r>
              <a:rPr lang="en-GB" sz="788" dirty="0">
                <a:latin typeface="Calibri" panose="020F0502020204030204" pitchFamily="34" charset="0"/>
                <a:cs typeface="Calibri" panose="020F0502020204030204" pitchFamily="34" charset="0"/>
              </a:rPr>
              <a:t>(QS World Rankings 2021)</a:t>
            </a:r>
          </a:p>
          <a:p>
            <a:pPr algn="ctr"/>
            <a:endParaRPr lang="en-GB" sz="788" dirty="0"/>
          </a:p>
          <a:p>
            <a:pPr algn="ctr"/>
            <a:endParaRPr lang="en-GB" sz="788" dirty="0"/>
          </a:p>
        </p:txBody>
      </p:sp>
      <p:sp>
        <p:nvSpPr>
          <p:cNvPr id="9" name="TextBox 8"/>
          <p:cNvSpPr txBox="1"/>
          <p:nvPr/>
        </p:nvSpPr>
        <p:spPr>
          <a:xfrm>
            <a:off x="5197621" y="2009923"/>
            <a:ext cx="1734633" cy="166225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Ranked 1</a:t>
            </a:r>
            <a:r>
              <a:rPr lang="en-GB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 of 8 Russell Group Universities </a:t>
            </a:r>
          </a:p>
          <a:p>
            <a:pPr algn="ctr"/>
            <a:r>
              <a:rPr lang="en-GB" sz="788" dirty="0">
                <a:latin typeface="Calibri" panose="020F0502020204030204" pitchFamily="34" charset="0"/>
                <a:cs typeface="Calibri" panose="020F0502020204030204" pitchFamily="34" charset="0"/>
              </a:rPr>
              <a:t>(International Student Barometer 2020/21)</a:t>
            </a:r>
          </a:p>
          <a:p>
            <a:pPr algn="ctr"/>
            <a:endParaRPr lang="en-GB" sz="788" dirty="0"/>
          </a:p>
          <a:p>
            <a:pPr algn="ctr"/>
            <a:endParaRPr lang="en-GB" sz="788" dirty="0"/>
          </a:p>
        </p:txBody>
      </p:sp>
      <p:sp>
        <p:nvSpPr>
          <p:cNvPr id="10" name="TextBox 9"/>
          <p:cNvSpPr txBox="1"/>
          <p:nvPr/>
        </p:nvSpPr>
        <p:spPr>
          <a:xfrm>
            <a:off x="437321" y="2076631"/>
            <a:ext cx="1571949" cy="1927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E2B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You’ll benefit from £700M campus investment </a:t>
            </a:r>
          </a:p>
          <a:p>
            <a:pPr algn="ctr"/>
            <a:endParaRPr lang="en-GB" sz="788" b="1" dirty="0">
              <a:solidFill>
                <a:srgbClr val="C00000"/>
              </a:solidFill>
            </a:endParaRPr>
          </a:p>
          <a:p>
            <a:pPr algn="ctr"/>
            <a:endParaRPr lang="en-GB" sz="788" b="1" dirty="0">
              <a:solidFill>
                <a:srgbClr val="C00000"/>
              </a:solidFill>
            </a:endParaRPr>
          </a:p>
          <a:p>
            <a:pPr algn="ctr"/>
            <a:endParaRPr lang="en-GB" sz="788" b="1" dirty="0">
              <a:solidFill>
                <a:srgbClr val="C00000"/>
              </a:solidFill>
            </a:endParaRPr>
          </a:p>
          <a:p>
            <a:pPr algn="ctr"/>
            <a:endParaRPr lang="en-GB" sz="788" dirty="0">
              <a:solidFill>
                <a:srgbClr val="C00000"/>
              </a:solidFill>
            </a:endParaRPr>
          </a:p>
          <a:p>
            <a:endParaRPr lang="en-GB" sz="788" dirty="0"/>
          </a:p>
          <a:p>
            <a:endParaRPr lang="en-GB" sz="788" dirty="0"/>
          </a:p>
        </p:txBody>
      </p:sp>
      <p:sp>
        <p:nvSpPr>
          <p:cNvPr id="12" name="TextBox 11"/>
          <p:cNvSpPr txBox="1"/>
          <p:nvPr/>
        </p:nvSpPr>
        <p:spPr>
          <a:xfrm>
            <a:off x="3575341" y="2037496"/>
            <a:ext cx="1734633" cy="16755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accommodation for Postgraduate Students </a:t>
            </a:r>
          </a:p>
          <a:p>
            <a:endParaRPr lang="en-GB" sz="500" dirty="0"/>
          </a:p>
          <a:p>
            <a:endParaRPr lang="en-GB" sz="788" dirty="0"/>
          </a:p>
        </p:txBody>
      </p:sp>
    </p:spTree>
    <p:extLst>
      <p:ext uri="{BB962C8B-B14F-4D97-AF65-F5344CB8AC3E}">
        <p14:creationId xmlns:p14="http://schemas.microsoft.com/office/powerpoint/2010/main" val="36483077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B8B8A04C-7032-4C17-9C62-65887E7B2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14452" r="45692" b="7481"/>
          <a:stretch>
            <a:fillRect/>
          </a:stretch>
        </p:blipFill>
        <p:spPr bwMode="auto">
          <a:xfrm>
            <a:off x="4541485" y="0"/>
            <a:ext cx="460251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D27D8-DB32-4BAF-BE17-6739BD9EB26A}"/>
              </a:ext>
            </a:extLst>
          </p:cNvPr>
          <p:cNvSpPr txBox="1"/>
          <p:nvPr/>
        </p:nvSpPr>
        <p:spPr>
          <a:xfrm>
            <a:off x="257174" y="1960367"/>
            <a:ext cx="4086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The Faculty is distinguished by its academic strengths and is recognised globally for the social, economic and cultural benefit it delivers through its research. </a:t>
            </a:r>
          </a:p>
          <a:p>
            <a:endParaRPr lang="en-GB" sz="1400" dirty="0">
              <a:latin typeface="+mn-lt"/>
            </a:endParaRPr>
          </a:p>
          <a:p>
            <a:r>
              <a:rPr lang="en-GB" sz="1400" dirty="0">
                <a:latin typeface="+mn-lt"/>
              </a:rPr>
              <a:t>Our researchers are working at the cutting edge, applying their insight to ambitious programmes with the potential to yield world-changing solutions to major population and planetary health challenges.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71E30-93AC-43B6-ABA4-A5EA51733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66" y="1432998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4FF43F-A573-448B-BE92-976C5410F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2" y="318797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1519AE-4BA4-4F7D-A5A5-095BFE0B2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97" y="420014"/>
            <a:ext cx="396478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E30613"/>
                </a:solidFill>
                <a:latin typeface="+mn-lt"/>
                <a:cs typeface="Arial" panose="020B0604020202020204" pitchFamily="34" charset="0"/>
              </a:rPr>
              <a:t>FACULTY OF MEDICINE, HEALTH AND LIFE SCIENCES</a:t>
            </a:r>
          </a:p>
        </p:txBody>
      </p:sp>
    </p:spTree>
    <p:extLst>
      <p:ext uri="{BB962C8B-B14F-4D97-AF65-F5344CB8AC3E}">
        <p14:creationId xmlns:p14="http://schemas.microsoft.com/office/powerpoint/2010/main" val="3583001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266870" y="1700541"/>
            <a:ext cx="5247084" cy="112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00" tIns="216000" rIns="216000" bIns="216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en-US" sz="4500" b="1" dirty="0">
                <a:solidFill>
                  <a:prstClr val="white"/>
                </a:solidFill>
                <a:latin typeface="Brandon Text Regular"/>
                <a:ea typeface="+mn-ea"/>
                <a:cs typeface="Arial" panose="020B0604020202020204" pitchFamily="34" charset="0"/>
              </a:rPr>
              <a:t>QUB Heritage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60000" y="3240000"/>
            <a:ext cx="4155533" cy="600164"/>
            <a:chOff x="634889" y="373847"/>
            <a:chExt cx="3213638" cy="1116417"/>
          </a:xfrm>
        </p:grpSpPr>
        <p:sp>
          <p:nvSpPr>
            <p:cNvPr id="4" name="TextBox 3"/>
            <p:cNvSpPr txBox="1"/>
            <p:nvPr/>
          </p:nvSpPr>
          <p:spPr>
            <a:xfrm>
              <a:off x="634889" y="373847"/>
              <a:ext cx="2227886" cy="111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3300" b="1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PGJCCR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87699" y="574747"/>
              <a:ext cx="1960828" cy="85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1200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Patrick g Johnson centre for cancer research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0000" y="2520000"/>
            <a:ext cx="4731660" cy="600164"/>
            <a:chOff x="641926" y="1464054"/>
            <a:chExt cx="4731659" cy="600164"/>
          </a:xfrm>
        </p:grpSpPr>
        <p:sp>
          <p:nvSpPr>
            <p:cNvPr id="12" name="TextBox 11"/>
            <p:cNvSpPr txBox="1"/>
            <p:nvPr/>
          </p:nvSpPr>
          <p:spPr>
            <a:xfrm>
              <a:off x="641926" y="1464054"/>
              <a:ext cx="245335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3300" b="1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WWIEM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61926" y="1572054"/>
              <a:ext cx="3111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1200" cap="all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Wellcome-WoLFSON</a:t>
              </a:r>
              <a:r>
                <a:rPr lang="en-GB" sz="1200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Institute for </a:t>
              </a:r>
            </a:p>
            <a:p>
              <a:pPr defTabSz="685800">
                <a:defRPr/>
              </a:pPr>
              <a:r>
                <a:rPr lang="en-GB" sz="1200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Experimental medicine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0000" y="1800000"/>
            <a:ext cx="4395232" cy="600164"/>
            <a:chOff x="645936" y="2315553"/>
            <a:chExt cx="4395231" cy="600164"/>
          </a:xfrm>
        </p:grpSpPr>
        <p:sp>
          <p:nvSpPr>
            <p:cNvPr id="13" name="TextBox 12"/>
            <p:cNvSpPr txBox="1"/>
            <p:nvPr/>
          </p:nvSpPr>
          <p:spPr>
            <a:xfrm>
              <a:off x="645936" y="2315553"/>
              <a:ext cx="153153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3300" b="1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CPH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65936" y="2495553"/>
              <a:ext cx="2775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1200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Centre for Public health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0000" y="1080000"/>
            <a:ext cx="4395231" cy="646331"/>
            <a:chOff x="691162" y="3119068"/>
            <a:chExt cx="4395231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691162" y="3119068"/>
              <a:ext cx="15667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IGFS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11162" y="3299068"/>
              <a:ext cx="2775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1200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Institute for global food security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0000" y="3960000"/>
            <a:ext cx="4431231" cy="600164"/>
            <a:chOff x="641926" y="3592442"/>
            <a:chExt cx="4431231" cy="600164"/>
          </a:xfrm>
        </p:grpSpPr>
        <p:sp>
          <p:nvSpPr>
            <p:cNvPr id="15" name="TextBox 14"/>
            <p:cNvSpPr txBox="1"/>
            <p:nvPr/>
          </p:nvSpPr>
          <p:spPr>
            <a:xfrm>
              <a:off x="641926" y="3592442"/>
              <a:ext cx="22563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3300" b="1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MATCH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97926" y="3700442"/>
              <a:ext cx="27752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sz="1200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Material and Advanced Technologies for Healthcare</a:t>
              </a:r>
            </a:p>
          </p:txBody>
        </p:sp>
      </p:grpSp>
      <p:sp>
        <p:nvSpPr>
          <p:cNvPr id="38" name="Text Placeholder 3"/>
          <p:cNvSpPr txBox="1">
            <a:spLocks/>
          </p:cNvSpPr>
          <p:nvPr/>
        </p:nvSpPr>
        <p:spPr>
          <a:xfrm>
            <a:off x="92798" y="373853"/>
            <a:ext cx="5108179" cy="3858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5613" indent="1588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2813" indent="1588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0013" indent="1588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7213" indent="1588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454819">
              <a:defRPr/>
            </a:pPr>
            <a:r>
              <a:rPr lang="en-GB" sz="3000" b="1" dirty="0">
                <a:solidFill>
                  <a:srgbClr val="D60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GB" sz="3000" dirty="0">
                <a:solidFill>
                  <a:srgbClr val="D60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</a:p>
          <a:p>
            <a:pPr defTabSz="341710">
              <a:defRPr/>
            </a:pPr>
            <a:endParaRPr lang="en-GB" sz="135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619" t="-1" r="16832" b="2058"/>
          <a:stretch/>
        </p:blipFill>
        <p:spPr>
          <a:xfrm>
            <a:off x="5359161" y="1"/>
            <a:ext cx="3784840" cy="5143500"/>
          </a:xfrm>
          <a:prstGeom prst="rect">
            <a:avLst/>
          </a:prstGeom>
        </p:spPr>
      </p:pic>
      <p:pic>
        <p:nvPicPr>
          <p:cNvPr id="7180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30"/>
          <a:stretch>
            <a:fillRect/>
          </a:stretch>
        </p:blipFill>
        <p:spPr bwMode="auto">
          <a:xfrm>
            <a:off x="7585716" y="176887"/>
            <a:ext cx="13430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7A7B7E-3813-40BD-883B-E2A60699C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7" y="645332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D92A3E-A935-4DAF-8197-C6A37EFBC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3" y="264952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45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03239" y="321362"/>
            <a:ext cx="3951287" cy="612088"/>
          </a:xfrm>
        </p:spPr>
        <p:txBody>
          <a:bodyPr/>
          <a:lstStyle/>
          <a:p>
            <a:r>
              <a:rPr lang="en-GB" sz="3000" dirty="0">
                <a:solidFill>
                  <a:srgbClr val="D600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partnerships</a:t>
            </a:r>
          </a:p>
        </p:txBody>
      </p:sp>
      <p:pic>
        <p:nvPicPr>
          <p:cNvPr id="1030" name="Picture 6" descr="Image result for MB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65" y="1649931"/>
            <a:ext cx="1026057" cy="76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026" y="2844281"/>
            <a:ext cx="1173936" cy="581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150" y="933450"/>
            <a:ext cx="2247900" cy="300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GB" sz="1350" dirty="0">
              <a:solidFill>
                <a:prstClr val="black"/>
              </a:solidFill>
              <a:latin typeface="Calibri" charset="0"/>
              <a:ea typeface="+mn-ea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5D35920-5F2A-4340-BFC2-02A7BCDDD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933450"/>
            <a:ext cx="5694364" cy="3529505"/>
          </a:xfrm>
          <a:prstGeom prst="rect">
            <a:avLst/>
          </a:prstGeom>
        </p:spPr>
      </p:pic>
      <p:pic>
        <p:nvPicPr>
          <p:cNvPr id="11" name="Picture 6" descr="IAEA to establish radiation safety regulatory center here | The New Dawn  Liberia">
            <a:extLst>
              <a:ext uri="{FF2B5EF4-FFF2-40B4-BE49-F238E27FC236}">
                <a16:creationId xmlns:a16="http://schemas.microsoft.com/office/drawing/2014/main" id="{CD2F197F-9EB5-49BB-9C4A-5CFD4786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65" y="384496"/>
            <a:ext cx="1099997" cy="8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laces to Stay | Princess Margaret Cancer Centre">
            <a:extLst>
              <a:ext uri="{FF2B5EF4-FFF2-40B4-BE49-F238E27FC236}">
                <a16:creationId xmlns:a16="http://schemas.microsoft.com/office/drawing/2014/main" id="{5F365BC4-60B8-473D-90A0-132B05023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28" y="3742391"/>
            <a:ext cx="2354149" cy="42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38E45-573B-4602-918B-9A88BF586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87" y="618224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0EBC4A-00B2-4037-9808-B78FCDAEB7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6" y="219482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65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C71C5470-C864-477A-A803-1BF0C2D58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14452" r="45692" b="7481"/>
          <a:stretch>
            <a:fillRect/>
          </a:stretch>
        </p:blipFill>
        <p:spPr bwMode="auto">
          <a:xfrm>
            <a:off x="5978129" y="-29766"/>
            <a:ext cx="4629150" cy="517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DD841-E854-4292-BD96-B6B259258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47" y="907682"/>
            <a:ext cx="5356027" cy="401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lvl1pPr marL="342900" indent="-342900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GB" altLang="zh-CN" sz="1500" b="1" dirty="0">
                <a:solidFill>
                  <a:srgbClr val="E30613"/>
                </a:solidFill>
              </a:rPr>
              <a:t>SCHOOL OF BIOLOGICAL SCIENCES </a:t>
            </a:r>
          </a:p>
          <a:p>
            <a:pPr marL="0" algn="just">
              <a:spcBef>
                <a:spcPts val="0"/>
              </a:spcBef>
              <a:defRPr/>
            </a:pPr>
            <a:r>
              <a:rPr lang="en-GB" altLang="zh-CN" sz="1100" dirty="0">
                <a:latin typeface="Brandon Text Regular" panose="020B0503020203060203"/>
              </a:rPr>
              <a:t>Food Safety and Nutrition</a:t>
            </a:r>
          </a:p>
          <a:p>
            <a:pPr marL="0" algn="just">
              <a:spcBef>
                <a:spcPts val="0"/>
              </a:spcBef>
              <a:defRPr/>
            </a:pPr>
            <a:r>
              <a:rPr lang="en-GB" altLang="zh-CN" sz="1100" dirty="0">
                <a:latin typeface="Brandon Text Regular" panose="020B0503020203060203"/>
              </a:rPr>
              <a:t>Microbes and Pathogen Biology</a:t>
            </a:r>
          </a:p>
          <a:p>
            <a:pPr marL="0" algn="just">
              <a:spcBef>
                <a:spcPts val="0"/>
              </a:spcBef>
              <a:defRPr/>
            </a:pPr>
            <a:r>
              <a:rPr lang="en-GB" altLang="zh-CN" sz="1100" dirty="0">
                <a:latin typeface="Brandon Text Regular" panose="020B0503020203060203"/>
              </a:rPr>
              <a:t>Ecosystem Biology and Sustainability </a:t>
            </a:r>
          </a:p>
          <a:p>
            <a:pPr marL="0" indent="0">
              <a:buNone/>
              <a:defRPr/>
            </a:pPr>
            <a:r>
              <a:rPr lang="en-GB" altLang="zh-CN" sz="1500" b="1" dirty="0">
                <a:solidFill>
                  <a:srgbClr val="E30613"/>
                </a:solidFill>
              </a:rPr>
              <a:t>SCHOOL OF MEDICINE, DENTISTRY AND BIOMEDICAL SCIENCE</a:t>
            </a:r>
            <a:endParaRPr lang="en-GB" altLang="en-US" sz="1050" dirty="0">
              <a:latin typeface="Brandon Text Regular" panose="020B0503020203060203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100" dirty="0">
                <a:latin typeface="Brandon Text Regular" panose="020B0503020203060203" pitchFamily="34" charset="0"/>
                <a:cs typeface="Arial" panose="020B0604020202020204" pitchFamily="34" charset="0"/>
              </a:rPr>
              <a:t>Cancer Research and Cell Biology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100" dirty="0">
                <a:latin typeface="Brandon Text Regular" panose="020B0503020203060203" pitchFamily="34" charset="0"/>
                <a:cs typeface="Arial" panose="020B0604020202020204" pitchFamily="34" charset="0"/>
              </a:rPr>
              <a:t>Experimental Medicine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100" dirty="0">
                <a:latin typeface="Brandon Text Regular" panose="020B0503020203060203" pitchFamily="34" charset="0"/>
                <a:cs typeface="Arial" panose="020B0604020202020204" pitchFamily="34" charset="0"/>
              </a:rPr>
              <a:t>Public Health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100" dirty="0">
                <a:latin typeface="Brandon Text Regular" panose="020B0503020203060203" pitchFamily="34" charset="0"/>
                <a:cs typeface="Arial" panose="020B0604020202020204" pitchFamily="34" charset="0"/>
              </a:rPr>
              <a:t>Medical Education</a:t>
            </a:r>
          </a:p>
          <a:p>
            <a:pPr marL="0" indent="0">
              <a:buNone/>
              <a:defRPr/>
            </a:pPr>
            <a:r>
              <a:rPr lang="en-GB" altLang="zh-CN" sz="1500" b="1" dirty="0">
                <a:solidFill>
                  <a:srgbClr val="E30613"/>
                </a:solidFill>
              </a:rPr>
              <a:t>SCHOOL OF PHARMACY </a:t>
            </a:r>
            <a:r>
              <a:rPr lang="zh-CN" altLang="en-US" sz="1200" dirty="0"/>
              <a:t>	</a:t>
            </a:r>
            <a:endParaRPr lang="en-GB" altLang="zh-CN" sz="1200" dirty="0"/>
          </a:p>
          <a:p>
            <a:pPr>
              <a:spcBef>
                <a:spcPts val="0"/>
              </a:spcBef>
              <a:defRPr/>
            </a:pPr>
            <a:r>
              <a:rPr lang="en-GB" sz="1100" dirty="0">
                <a:latin typeface="Brandon Text Regular" panose="020B0503020203060203"/>
              </a:rPr>
              <a:t>Nanomedicine and </a:t>
            </a:r>
            <a:r>
              <a:rPr lang="en-GB" sz="1100" dirty="0" err="1">
                <a:latin typeface="Brandon Text Regular" panose="020B0503020203060203"/>
              </a:rPr>
              <a:t>Biotherapeutics</a:t>
            </a:r>
            <a:endParaRPr lang="en-GB" sz="1100" dirty="0">
              <a:latin typeface="Brandon Text Regular" panose="020B0503020203060203"/>
            </a:endParaRPr>
          </a:p>
          <a:p>
            <a:pPr>
              <a:spcBef>
                <a:spcPts val="0"/>
              </a:spcBef>
              <a:defRPr/>
            </a:pPr>
            <a:r>
              <a:rPr lang="en-GB" sz="1100" dirty="0">
                <a:latin typeface="Brandon Text Regular" panose="020B0503020203060203"/>
              </a:rPr>
              <a:t>Pharmaceutical Materials Science and Formulation </a:t>
            </a:r>
          </a:p>
          <a:p>
            <a:pPr>
              <a:spcBef>
                <a:spcPts val="0"/>
              </a:spcBef>
              <a:defRPr/>
            </a:pPr>
            <a:r>
              <a:rPr lang="en-GB" sz="1100" dirty="0">
                <a:latin typeface="Brandon Text Regular" panose="020B0503020203060203"/>
              </a:rPr>
              <a:t>Drug Delivery and Biomaterials</a:t>
            </a:r>
          </a:p>
          <a:p>
            <a:pPr>
              <a:spcBef>
                <a:spcPts val="0"/>
              </a:spcBef>
              <a:defRPr/>
            </a:pPr>
            <a:r>
              <a:rPr lang="en-GB" sz="1100" dirty="0">
                <a:latin typeface="Brandon Text Regular" panose="020B0503020203060203"/>
              </a:rPr>
              <a:t>Infection and Antimicrobial Resistance</a:t>
            </a:r>
          </a:p>
          <a:p>
            <a:pPr>
              <a:spcBef>
                <a:spcPts val="0"/>
              </a:spcBef>
              <a:defRPr/>
            </a:pPr>
            <a:r>
              <a:rPr lang="en-GB" sz="1100" dirty="0">
                <a:latin typeface="Brandon Text Regular" panose="020B0503020203060203"/>
              </a:rPr>
              <a:t>Healthcare Delivery and Medicine Optimisation </a:t>
            </a:r>
          </a:p>
          <a:p>
            <a:pPr marL="0" indent="0">
              <a:buNone/>
              <a:defRPr/>
            </a:pPr>
            <a:r>
              <a:rPr lang="en-GB" altLang="zh-CN" sz="1500" b="1" dirty="0">
                <a:solidFill>
                  <a:srgbClr val="E30613"/>
                </a:solidFill>
              </a:rPr>
              <a:t>SCHOOL OF NURSING AND MIDWIFERY </a:t>
            </a:r>
            <a:r>
              <a:rPr lang="zh-CN" altLang="en-US" sz="1500" dirty="0"/>
              <a:t>	</a:t>
            </a:r>
            <a:endParaRPr lang="en-GB" altLang="zh-CN" sz="1500" dirty="0"/>
          </a:p>
          <a:p>
            <a:pPr>
              <a:spcBef>
                <a:spcPts val="0"/>
              </a:spcBef>
              <a:defRPr/>
            </a:pPr>
            <a:r>
              <a:rPr lang="en-GB" sz="1100" dirty="0">
                <a:latin typeface="Brandon Text Regular" panose="020B0503020203060203"/>
              </a:rPr>
              <a:t>Maternal and Child Health </a:t>
            </a:r>
          </a:p>
          <a:p>
            <a:pPr>
              <a:spcBef>
                <a:spcPts val="0"/>
              </a:spcBef>
              <a:defRPr/>
            </a:pPr>
            <a:r>
              <a:rPr lang="en-GB" sz="1100" dirty="0">
                <a:latin typeface="Brandon Text Regular" panose="020B0503020203060203"/>
              </a:rPr>
              <a:t>Chronic Illness and Palliative Care</a:t>
            </a:r>
          </a:p>
          <a:p>
            <a:pPr>
              <a:spcBef>
                <a:spcPts val="0"/>
              </a:spcBef>
              <a:defRPr/>
            </a:pPr>
            <a:r>
              <a:rPr lang="en-GB" sz="1100" dirty="0">
                <a:latin typeface="Brandon Text Regular" panose="020B0503020203060203"/>
              </a:rPr>
              <a:t>Education and Practice </a:t>
            </a:r>
          </a:p>
          <a:p>
            <a:pPr>
              <a:spcBef>
                <a:spcPts val="0"/>
              </a:spcBef>
              <a:defRPr/>
            </a:pPr>
            <a:endParaRPr lang="zh-CN" altLang="en-US" sz="1200" dirty="0">
              <a:latin typeface="Brandon Text Regular" panose="020B0503020203060203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GB" altLang="en-US" sz="1200" b="1" dirty="0">
              <a:latin typeface="Brandon Text Regular" panose="020B0503020203060203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12EF92-7B89-4427-9D0B-A05E854F0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46" y="255937"/>
            <a:ext cx="46291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E30613"/>
                </a:solidFill>
                <a:latin typeface="+mn-lt"/>
                <a:cs typeface="Arial" panose="020B0604020202020204" pitchFamily="34" charset="0"/>
              </a:rPr>
              <a:t>POSTGRADUATE RESEARCH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F69FB-DDF4-45C9-9F3A-1FC45EF1B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40" y="532936"/>
            <a:ext cx="42743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5F0FF2-84FC-41A7-9F27-8DC2B0F57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34" y="135877"/>
            <a:ext cx="42862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1_RED wirh white crest RH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blank red and white RHS cr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42 grey blank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 red and white RHS cr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lank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lank White and red crest RH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red with big cr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RED wirh crest RH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lank 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BCC11C789D0C46A69239129F13A11E" ma:contentTypeVersion="5" ma:contentTypeDescription="Create a new document." ma:contentTypeScope="" ma:versionID="3b8ae03503ebf56b05407c5f8d285084">
  <xsd:schema xmlns:xsd="http://www.w3.org/2001/XMLSchema" xmlns:xs="http://www.w3.org/2001/XMLSchema" xmlns:p="http://schemas.microsoft.com/office/2006/metadata/properties" xmlns:ns2="6a836879-90fe-4712-bdd8-9bee53492fd0" xmlns:ns3="ca842e11-b4bb-40a2-b052-239d6e2e6db9" targetNamespace="http://schemas.microsoft.com/office/2006/metadata/properties" ma:root="true" ma:fieldsID="f67a07a191f136183102ae9d2720d3d3" ns2:_="" ns3:_="">
    <xsd:import namespace="6a836879-90fe-4712-bdd8-9bee53492fd0"/>
    <xsd:import namespace="ca842e11-b4bb-40a2-b052-239d6e2e6d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36879-90fe-4712-bdd8-9bee53492f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42e11-b4bb-40a2-b052-239d6e2e6db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696C62-733C-4F17-86E7-5B00AA2F27E0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ca842e11-b4bb-40a2-b052-239d6e2e6db9"/>
    <ds:schemaRef ds:uri="http://purl.org/dc/terms/"/>
    <ds:schemaRef ds:uri="http://schemas.openxmlformats.org/package/2006/metadata/core-properties"/>
    <ds:schemaRef ds:uri="http://purl.org/dc/dcmitype/"/>
    <ds:schemaRef ds:uri="6a836879-90fe-4712-bdd8-9bee53492fd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5EA7C88-428E-4AAC-A07E-648BF34CE6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10E041-EAB0-48B0-BC26-F2F62503E7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836879-90fe-4712-bdd8-9bee53492fd0"/>
    <ds:schemaRef ds:uri="ca842e11-b4bb-40a2-b052-239d6e2e6d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12423</TotalTime>
  <Words>1132</Words>
  <Application>Microsoft Office PowerPoint</Application>
  <PresentationFormat>On-screen Show (16:9)</PresentationFormat>
  <Paragraphs>177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MS PGothic</vt:lpstr>
      <vt:lpstr>MS PGothic</vt:lpstr>
      <vt:lpstr>Arial</vt:lpstr>
      <vt:lpstr>Avenir Book</vt:lpstr>
      <vt:lpstr>Avenir Heavy</vt:lpstr>
      <vt:lpstr>Brandon Text Bold</vt:lpstr>
      <vt:lpstr>Brandon Text Medium</vt:lpstr>
      <vt:lpstr>Brandon Text Regular</vt:lpstr>
      <vt:lpstr>Calibri</vt:lpstr>
      <vt:lpstr>Calibri Light</vt:lpstr>
      <vt:lpstr>Helvetica (PCL6)</vt:lpstr>
      <vt:lpstr>Trebuchet MS</vt:lpstr>
      <vt:lpstr>1_RED wirh white crest RHS</vt:lpstr>
      <vt:lpstr>242 grey blank no logo</vt:lpstr>
      <vt:lpstr>1_blank red and white RHS crest</vt:lpstr>
      <vt:lpstr>blank white</vt:lpstr>
      <vt:lpstr>blank White and red crest RHS</vt:lpstr>
      <vt:lpstr>Custom Design</vt:lpstr>
      <vt:lpstr>red with big crest</vt:lpstr>
      <vt:lpstr>RED wirh crest RHS</vt:lpstr>
      <vt:lpstr>blank red</vt:lpstr>
      <vt:lpstr>3_blank red and white RHS crest</vt:lpstr>
      <vt:lpstr>PowerPoint Presentation</vt:lpstr>
      <vt:lpstr>PowerPoint Presentation</vt:lpstr>
      <vt:lpstr>PowerPoint Presentation</vt:lpstr>
      <vt:lpstr>Life at Queen’s University Belfast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Hughes</dc:creator>
  <cp:lastModifiedBy>David Grieve</cp:lastModifiedBy>
  <cp:revision>458</cp:revision>
  <dcterms:created xsi:type="dcterms:W3CDTF">2015-08-28T09:20:01Z</dcterms:created>
  <dcterms:modified xsi:type="dcterms:W3CDTF">2022-04-28T13:29:47Z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0x01010052BCC11C789D0C46A69239129F13A11E</vt:lpwstr>
  </property>
</Properties>
</file>