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DFF60A-8636-4DC2-ADE3-D489756A86DC}" v="1" dt="2023-12-14T14:58:28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29" y="-3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531-2D52-4CBD-F634-48CFA13FD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DF39F9-10A0-CAAB-47FB-3C4B2582D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B2881-70E4-6891-016E-4F2DA6E39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7CCE-C066-4DFA-928A-33CDA570E921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C87F0-4F8D-CFB5-0E51-6FCFF81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2BFBF-24CD-4968-C145-9B7E100A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AC25-3A00-4E0C-9658-8091233C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85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0225C-A6C5-C710-B95B-A92FDA47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56526-6350-23A6-CC4B-7B41FB774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05DA5-0432-6DC7-EBEC-470761145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7CCE-C066-4DFA-928A-33CDA570E921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1A072-AA54-1414-B310-B72029210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82AD9-5965-644E-2F00-51B28B8F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AC25-3A00-4E0C-9658-8091233C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7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13E68-4338-F1CB-562E-AD724D3469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B7E7FE-C635-9E2E-85C7-17AF66765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C223A-7D42-6887-5131-02C6F051A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7CCE-C066-4DFA-928A-33CDA570E921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936F6-5C8F-3650-F3EB-5BF3739C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F04CD-030B-BB4D-52E7-8ABD6C28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AC25-3A00-4E0C-9658-8091233C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85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1E44E-C495-3447-6EED-4BC991220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CB021-7212-52A6-2415-FC2C8B8AE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C7309-F4D3-F97E-CDAD-ABA988D2B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7CCE-C066-4DFA-928A-33CDA570E921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DA1E5-5A5C-E19F-2B98-A3D324A37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57472-E1EE-E844-6799-9B62FA4E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AC25-3A00-4E0C-9658-8091233C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01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6F5CF-7A4B-764B-7BB6-46467F2C1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AAFA5-FF02-597D-159D-72C3C4FBD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E6864-8C34-0827-2EF0-C11592DBB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7CCE-C066-4DFA-928A-33CDA570E921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659B-C387-C34F-49C2-575E41A18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192A3-1C33-3FCF-D199-6BEC7256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AC25-3A00-4E0C-9658-8091233C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12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7F996-9C0D-6F74-99D8-783FD0B0E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CF85E-B87B-67DA-4D97-8E67B24C8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C8BF9-198E-DC1E-14CB-2FBC370B9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E650F-B448-1826-1A97-FD616219C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7CCE-C066-4DFA-928A-33CDA570E921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D48FC-535A-34FA-69A4-F8E388705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E1438-6E4F-4401-6DB5-B704FD8C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AC25-3A00-4E0C-9658-8091233C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51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2E93-A200-BC7E-03B8-296977F21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A15E7-B0A9-0ABC-D021-DB3F20614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49D01-DE7B-3B0A-3482-0AD383731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ED3AC-BC13-9318-5137-6025A687C7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E7B87-C8D1-4A73-BC16-462CFF6DBC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F13DC2-8D2C-9601-AC28-7C1948C3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7CCE-C066-4DFA-928A-33CDA570E921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6CEB48-A3F9-4149-3E58-FFABFFD49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29EFA3-EDA2-C67D-6290-2941FF639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AC25-3A00-4E0C-9658-8091233C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3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D505-8488-E4C4-BBAF-CCE9CFE46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6FF13-7CE3-ED5C-EF50-41123E3B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7CCE-C066-4DFA-928A-33CDA570E921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FF6C7B-57B1-27EA-9903-E0489601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13BEF-3A7B-203E-ED78-D1F805BD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AC25-3A00-4E0C-9658-8091233C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08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4CD350-BB08-7AC9-C4AF-B66F41CAD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7CCE-C066-4DFA-928A-33CDA570E921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4C071-2C6B-CA1A-0DE3-2B9A6A6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784D4-2937-1949-9AC1-F5480D8E3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AC25-3A00-4E0C-9658-8091233C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804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373F-3DAC-40F6-186F-2D4D14FB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E3CFB-B7A0-E266-F014-F5EBD19EE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D89D5-33CB-E95F-0EEA-2BEA544CED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917D7-482C-BB67-59FC-B9A3729A5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7CCE-C066-4DFA-928A-33CDA570E921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F1670-AFE9-A8F1-93DC-58660D06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7834D-6C47-BF21-0C0E-AF1C79E2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AC25-3A00-4E0C-9658-8091233C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56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3A5BA-F838-7394-0C4C-CCF5D8155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12B74-36C3-0926-9960-58D7B8D69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4736B-6D9D-21C9-8743-3382ED0DB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DB00E-EB32-2CEF-3AE9-F43506B57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7CCE-C066-4DFA-928A-33CDA570E921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145B7-85CC-DDA5-B2FC-465075F4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FF5C5F-0389-28F9-15F3-3A98000F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AC25-3A00-4E0C-9658-8091233C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28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621613-F0F5-B1D9-A913-37AA77610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D9229-583F-C0D0-C60D-52188CABB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0074A-13C8-EBC0-4D53-F808DB5937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57CCE-C066-4DFA-928A-33CDA570E921}" type="datetimeFigureOut">
              <a:rPr lang="en-GB" smtClean="0"/>
              <a:t>02/02/2024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C65C7-8964-BDBA-8144-6A95E2627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1B821-A7CC-912B-6F00-897664FFB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7AC25-3A00-4E0C-9658-8091233CAE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78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C24D-170D-9FDC-3C6E-0966ACDA0A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104BE-7502-DABE-6368-7ED49E7851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roup of people sitting on stairs&#10;&#10;Description automatically generated">
            <a:extLst>
              <a:ext uri="{FF2B5EF4-FFF2-40B4-BE49-F238E27FC236}">
                <a16:creationId xmlns:a16="http://schemas.microsoft.com/office/drawing/2014/main" id="{7210AD35-A361-6570-0E27-953628E7B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5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a group of people on it&#10;&#10;Description automatically generated">
            <a:extLst>
              <a:ext uri="{FF2B5EF4-FFF2-40B4-BE49-F238E27FC236}">
                <a16:creationId xmlns:a16="http://schemas.microsoft.com/office/drawing/2014/main" id="{F160696E-3DC9-CEED-69F7-F72BD9D6B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1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front of a screen&#10;&#10;Description automatically generated">
            <a:extLst>
              <a:ext uri="{FF2B5EF4-FFF2-40B4-BE49-F238E27FC236}">
                <a16:creationId xmlns:a16="http://schemas.microsoft.com/office/drawing/2014/main" id="{62E5B4E6-956F-CDD9-7453-4E9D57330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99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someone&#10;&#10;Description automatically generated">
            <a:extLst>
              <a:ext uri="{FF2B5EF4-FFF2-40B4-BE49-F238E27FC236}">
                <a16:creationId xmlns:a16="http://schemas.microsoft.com/office/drawing/2014/main" id="{B5DA1297-CC9F-5696-8A8B-23749EC6E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14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F5A11238-B448-4E8D-05B3-CC841C156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9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with a screen showing a picture of students&#10;&#10;Description automatically generated">
            <a:extLst>
              <a:ext uri="{FF2B5EF4-FFF2-40B4-BE49-F238E27FC236}">
                <a16:creationId xmlns:a16="http://schemas.microsoft.com/office/drawing/2014/main" id="{93F2CFB6-4F87-26EA-30A2-DB1300E975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95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omputer screen with text on it&#10;&#10;Description automatically generated">
            <a:extLst>
              <a:ext uri="{FF2B5EF4-FFF2-40B4-BE49-F238E27FC236}">
                <a16:creationId xmlns:a16="http://schemas.microsoft.com/office/drawing/2014/main" id="{5CC97509-0E48-ECBE-6EFE-4EF50E5A12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06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looking at a tablet&#10;&#10;Description automatically generated">
            <a:extLst>
              <a:ext uri="{FF2B5EF4-FFF2-40B4-BE49-F238E27FC236}">
                <a16:creationId xmlns:a16="http://schemas.microsoft.com/office/drawing/2014/main" id="{E89828B4-1BB3-AD4B-9A27-876E312AD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21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E3411A96-B717-5D7B-0F20-973EC851A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93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A8095424277A47AABAED32E9F42E87" ma:contentTypeVersion="7" ma:contentTypeDescription="Create a new document." ma:contentTypeScope="" ma:versionID="a017a78bdc54cb32d23e802b27c8929a">
  <xsd:schema xmlns:xsd="http://www.w3.org/2001/XMLSchema" xmlns:xs="http://www.w3.org/2001/XMLSchema" xmlns:p="http://schemas.microsoft.com/office/2006/metadata/properties" xmlns:ns2="c38f40bc-3335-499e-a952-0a3953bf65d4" xmlns:ns3="a5d1207d-ed1e-4e5d-908c-0c53ea5719da" targetNamespace="http://schemas.microsoft.com/office/2006/metadata/properties" ma:root="true" ma:fieldsID="7749b1ffb5e3c7063f33f02eacf0cc28" ns2:_="" ns3:_="">
    <xsd:import namespace="c38f40bc-3335-499e-a952-0a3953bf65d4"/>
    <xsd:import namespace="a5d1207d-ed1e-4e5d-908c-0c53ea5719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f40bc-3335-499e-a952-0a3953bf65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1207d-ed1e-4e5d-908c-0c53ea5719d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6BDBBE-B6C9-45C0-9700-DD35235AF3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8f40bc-3335-499e-a952-0a3953bf65d4"/>
    <ds:schemaRef ds:uri="a5d1207d-ed1e-4e5d-908c-0c53ea5719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67687F-2F14-49A6-BD3A-D978034F9A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90EEA9B-BB96-4A30-9EEB-D4E0DE7E30B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aab77ea-b4a5-49e3-a1e8-d6dd23a1f286}" enabled="0" method="" siteId="{eaab77ea-b4a5-49e3-a1e8-d6dd23a1f2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Jamaica Ortega Marasigan</dc:creator>
  <cp:lastModifiedBy>Jamaica Ortega Marasigan</cp:lastModifiedBy>
  <cp:revision>2</cp:revision>
  <dcterms:created xsi:type="dcterms:W3CDTF">2023-12-14T14:45:20Z</dcterms:created>
  <dcterms:modified xsi:type="dcterms:W3CDTF">2024-02-02T14:57:14Z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0x010100EDA8095424277A47AABAED32E9F42E87</vt:lpwstr>
  </property>
</Properties>
</file>