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02" r:id="rId2"/>
    <p:sldId id="268" r:id="rId3"/>
    <p:sldId id="259" r:id="rId4"/>
    <p:sldId id="275" r:id="rId5"/>
    <p:sldId id="278" r:id="rId6"/>
    <p:sldId id="307" r:id="rId7"/>
    <p:sldId id="301" r:id="rId8"/>
    <p:sldId id="261" r:id="rId9"/>
    <p:sldId id="273" r:id="rId10"/>
    <p:sldId id="290" r:id="rId11"/>
    <p:sldId id="283" r:id="rId12"/>
    <p:sldId id="294" r:id="rId13"/>
    <p:sldId id="287" r:id="rId14"/>
    <p:sldId id="303" r:id="rId15"/>
    <p:sldId id="295" r:id="rId16"/>
    <p:sldId id="296" r:id="rId17"/>
    <p:sldId id="297" r:id="rId18"/>
    <p:sldId id="265" r:id="rId19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920000"/>
    <a:srgbClr val="4C0000"/>
    <a:srgbClr val="820000"/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55"/>
    <p:restoredTop sz="94674"/>
  </p:normalViewPr>
  <p:slideViewPr>
    <p:cSldViewPr>
      <p:cViewPr varScale="1">
        <p:scale>
          <a:sx n="126" d="100"/>
          <a:sy n="126" d="100"/>
        </p:scale>
        <p:origin x="64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520BDB-65B2-4AC6-A5EA-5CDC5B325BFA}" type="doc">
      <dgm:prSet loTypeId="urn:microsoft.com/office/officeart/2005/8/layout/bProcess4" loCatId="process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9DB81D36-C97E-411F-8414-19C5CD530AF3}">
      <dgm:prSet phldrT="[Text]"/>
      <dgm:spPr/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UNIVERSITY: 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Process launched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 December 2017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AE6310-0EA5-45FF-9116-8203CEC0D4BE}" type="parTrans" cxnId="{2A04DAA8-CF1D-4BF6-AF11-539030C13798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DF7E9F-A3DB-419A-84CE-6904FD9DD0C6}" type="sibTrans" cxnId="{2A04DAA8-CF1D-4BF6-AF11-539030C13798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363AF0-2F81-42DF-89AD-401BDA4BEB26}">
      <dgm:prSet phldrT="[Text]"/>
      <dgm:spPr/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APPLICANTS: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Applications submitted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via QOL 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by 26 January 2018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EE14F7-EF8C-40F5-B8A0-48E2D15537BC}" type="parTrans" cxnId="{3D956E7E-9936-4571-A258-2AC33290E40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23790A-B66B-4B9C-B175-627C49021102}" type="sibTrans" cxnId="{3D956E7E-9936-4571-A258-2AC33290E40A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F87166-0400-4786-A62B-EABA74DFF65D}">
      <dgm:prSet phldrT="[Text]"/>
      <dgm:spPr/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SCHOOL: 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Head of School 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reviews and ranks referees 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 P/R applications 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by 5 February 2018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405677-1DFA-49B6-A371-62E26F2586C9}" type="parTrans" cxnId="{3C784189-C615-460E-AE3A-E9537F491957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C5EEC4-A721-4017-B22D-06ECDEB9BBDE}" type="sibTrans" cxnId="{3C784189-C615-460E-AE3A-E9537F491957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E99740-A496-4C50-94FF-EC0C4A1F9926}">
      <dgm:prSet phldrT="[Text]"/>
      <dgm:spPr/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SCHOOL: 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HoS and colleagues consider applications, makes recommendations, completes and report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by 16 February 2018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B6E778-4EFE-4A55-9C26-C5A458D5B610}" type="parTrans" cxnId="{39CCF782-BF43-47C5-8A70-BA8A6B85C68E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B2D87A-A81C-42B7-A659-18989354759F}" type="sibTrans" cxnId="{39CCF782-BF43-47C5-8A70-BA8A6B85C68E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A35B4C8-455C-43EC-B5B5-2C5B9CECED6E}">
      <dgm:prSet phldrT="[Text]"/>
      <dgm:spPr/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FACULTY: 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Faculty committee considers all applications 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by 15 March 2018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28BD22-B1FA-4BDD-A9A2-7B81B1EBD1EB}" type="parTrans" cxnId="{F3F7580C-F77E-4432-BDA1-50C6ADDF374B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D6E85EA-03F7-493B-993C-7DFEB9340A47}" type="sibTrans" cxnId="{F3F7580C-F77E-4432-BDA1-50C6ADDF374B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2FC334-2A5D-40A0-8FDC-91F5EF392AE7}">
      <dgm:prSet phldrT="[Text]"/>
      <dgm:spPr/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UNIVERISITY: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Central Promotions Committee reviews recommendations 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 beginning of May 2018)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277B30-82C0-4289-9386-F54B12364858}" type="parTrans" cxnId="{D3DEA988-7592-4522-8AC3-153C03F08EE0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136912-5605-4C0D-B8A9-21D6BA66C4C9}" type="sibTrans" cxnId="{D3DEA988-7592-4522-8AC3-153C03F08EE0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D8E028-F4B3-402E-80CB-262958D4377A}">
      <dgm:prSet phldrT="[Text]"/>
      <dgm:spPr/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APPLICANTS: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Review process 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closes 11 June 2018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435E03-44E5-4A6D-88EC-11AE8DBB1F84}" type="parTrans" cxnId="{599D53BA-3C6D-4B24-9119-88F6C9FA8157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B117AE-A3A4-4101-902C-EEF5FA03FC0F}" type="sibTrans" cxnId="{599D53BA-3C6D-4B24-9119-88F6C9FA8157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CD0145-908F-4FA0-956E-802C63EE6F13}">
      <dgm:prSet phldrT="[Text]"/>
      <dgm:spPr/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UNIVERSITY: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Central Promotions Review Committee considers review submissions 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(By beginning of July 2018)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29EA62-0132-476F-99B2-04F14DDE20F1}" type="parTrans" cxnId="{20A02C16-2199-4B16-98AC-07D02A0E2AB0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C801BD-407C-4FB5-9970-7AE637B15FC9}" type="sibTrans" cxnId="{20A02C16-2199-4B16-98AC-07D02A0E2AB0}">
      <dgm:prSet/>
      <dgm:spPr/>
      <dgm:t>
        <a:bodyPr/>
        <a:lstStyle/>
        <a:p>
          <a:endParaRPr lang="en-GB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8BC227-DDD6-4A5C-A483-8A021C653D8C}">
      <dgm:prSet phldrT="[Text]"/>
      <dgm:spPr/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UNIVERSITY: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Applicants informed </a:t>
          </a:r>
        </a:p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by mid-May 2018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7E99388-F4E8-4CE6-9B8C-B90D80B35F7D}" type="parTrans" cxnId="{E4ACD4D8-BFCD-4AFC-8684-333ADCC87CFC}">
      <dgm:prSet/>
      <dgm:spPr/>
      <dgm:t>
        <a:bodyPr/>
        <a:lstStyle/>
        <a:p>
          <a:endParaRPr lang="en-GB"/>
        </a:p>
      </dgm:t>
    </dgm:pt>
    <dgm:pt modelId="{1C1F3B1D-E328-4507-9E41-1E0D809CF047}" type="sibTrans" cxnId="{E4ACD4D8-BFCD-4AFC-8684-333ADCC87CFC}">
      <dgm:prSet/>
      <dgm:spPr/>
      <dgm:t>
        <a:bodyPr/>
        <a:lstStyle/>
        <a:p>
          <a:endParaRPr lang="en-GB"/>
        </a:p>
      </dgm:t>
    </dgm:pt>
    <dgm:pt modelId="{25FACCC5-BC9A-4D6A-B493-A1AC885AC982}" type="pres">
      <dgm:prSet presAssocID="{41520BDB-65B2-4AC6-A5EA-5CDC5B325BF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GB"/>
        </a:p>
      </dgm:t>
    </dgm:pt>
    <dgm:pt modelId="{AA6C7A82-D5D7-41D8-B8D0-0930D3E478FE}" type="pres">
      <dgm:prSet presAssocID="{9DB81D36-C97E-411F-8414-19C5CD530AF3}" presName="compNode" presStyleCnt="0"/>
      <dgm:spPr/>
    </dgm:pt>
    <dgm:pt modelId="{B951578A-5976-4387-98B7-062AAEEBC929}" type="pres">
      <dgm:prSet presAssocID="{9DB81D36-C97E-411F-8414-19C5CD530AF3}" presName="dummyConnPt" presStyleCnt="0"/>
      <dgm:spPr/>
    </dgm:pt>
    <dgm:pt modelId="{8302F6CC-43EF-4C0A-957E-F1E6E3B31EE0}" type="pres">
      <dgm:prSet presAssocID="{9DB81D36-C97E-411F-8414-19C5CD530AF3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ECFAEE-A14C-4404-8068-68085C6AE72E}" type="pres">
      <dgm:prSet presAssocID="{5FDF7E9F-A3DB-419A-84CE-6904FD9DD0C6}" presName="sibTrans" presStyleLbl="bgSibTrans2D1" presStyleIdx="0" presStyleCnt="8"/>
      <dgm:spPr/>
      <dgm:t>
        <a:bodyPr/>
        <a:lstStyle/>
        <a:p>
          <a:endParaRPr lang="en-GB"/>
        </a:p>
      </dgm:t>
    </dgm:pt>
    <dgm:pt modelId="{9B9A671D-DABD-4A15-8EEE-93C9A59A8B2E}" type="pres">
      <dgm:prSet presAssocID="{85363AF0-2F81-42DF-89AD-401BDA4BEB26}" presName="compNode" presStyleCnt="0"/>
      <dgm:spPr/>
    </dgm:pt>
    <dgm:pt modelId="{BFF142EC-8530-4758-AD19-902CD99B0C80}" type="pres">
      <dgm:prSet presAssocID="{85363AF0-2F81-42DF-89AD-401BDA4BEB26}" presName="dummyConnPt" presStyleCnt="0"/>
      <dgm:spPr/>
    </dgm:pt>
    <dgm:pt modelId="{4824B97B-5E8B-46BB-9F73-C54C2527537B}" type="pres">
      <dgm:prSet presAssocID="{85363AF0-2F81-42DF-89AD-401BDA4BEB26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62B06F-CF0B-40E0-8623-0F8BB5B0363D}" type="pres">
      <dgm:prSet presAssocID="{0923790A-B66B-4B9C-B175-627C49021102}" presName="sibTrans" presStyleLbl="bgSibTrans2D1" presStyleIdx="1" presStyleCnt="8"/>
      <dgm:spPr/>
      <dgm:t>
        <a:bodyPr/>
        <a:lstStyle/>
        <a:p>
          <a:endParaRPr lang="en-GB"/>
        </a:p>
      </dgm:t>
    </dgm:pt>
    <dgm:pt modelId="{9472EDA5-DA7C-4EEF-B633-709B8AE44586}" type="pres">
      <dgm:prSet presAssocID="{50F87166-0400-4786-A62B-EABA74DFF65D}" presName="compNode" presStyleCnt="0"/>
      <dgm:spPr/>
    </dgm:pt>
    <dgm:pt modelId="{585654DC-33B2-4CC5-8443-B7FB4EE4A74B}" type="pres">
      <dgm:prSet presAssocID="{50F87166-0400-4786-A62B-EABA74DFF65D}" presName="dummyConnPt" presStyleCnt="0"/>
      <dgm:spPr/>
    </dgm:pt>
    <dgm:pt modelId="{394D8647-6C9F-4D48-90B8-4BB651035E09}" type="pres">
      <dgm:prSet presAssocID="{50F87166-0400-4786-A62B-EABA74DFF65D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F9358C-0064-4497-B856-333207B322A6}" type="pres">
      <dgm:prSet presAssocID="{D4C5EEC4-A721-4017-B22D-06ECDEB9BBDE}" presName="sibTrans" presStyleLbl="bgSibTrans2D1" presStyleIdx="2" presStyleCnt="8"/>
      <dgm:spPr/>
      <dgm:t>
        <a:bodyPr/>
        <a:lstStyle/>
        <a:p>
          <a:endParaRPr lang="en-GB"/>
        </a:p>
      </dgm:t>
    </dgm:pt>
    <dgm:pt modelId="{81E4E42B-EC8F-4200-9478-F36E25EF7AEB}" type="pres">
      <dgm:prSet presAssocID="{09E99740-A496-4C50-94FF-EC0C4A1F9926}" presName="compNode" presStyleCnt="0"/>
      <dgm:spPr/>
    </dgm:pt>
    <dgm:pt modelId="{B0CE9A20-9847-43A6-B867-DA0DA115C3ED}" type="pres">
      <dgm:prSet presAssocID="{09E99740-A496-4C50-94FF-EC0C4A1F9926}" presName="dummyConnPt" presStyleCnt="0"/>
      <dgm:spPr/>
    </dgm:pt>
    <dgm:pt modelId="{8916E7EA-D10D-46CC-A3CE-079AC14FB4E9}" type="pres">
      <dgm:prSet presAssocID="{09E99740-A496-4C50-94FF-EC0C4A1F992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D9B99C-8ECC-40CC-B40E-32092E027B3A}" type="pres">
      <dgm:prSet presAssocID="{83B2D87A-A81C-42B7-A659-18989354759F}" presName="sibTrans" presStyleLbl="bgSibTrans2D1" presStyleIdx="3" presStyleCnt="8"/>
      <dgm:spPr/>
      <dgm:t>
        <a:bodyPr/>
        <a:lstStyle/>
        <a:p>
          <a:endParaRPr lang="en-GB"/>
        </a:p>
      </dgm:t>
    </dgm:pt>
    <dgm:pt modelId="{F080F10D-D4B1-48D5-B21E-D7E793125B69}" type="pres">
      <dgm:prSet presAssocID="{9A35B4C8-455C-43EC-B5B5-2C5B9CECED6E}" presName="compNode" presStyleCnt="0"/>
      <dgm:spPr/>
    </dgm:pt>
    <dgm:pt modelId="{9FEF4DE1-C4D7-4611-AD21-81E1F791C8E0}" type="pres">
      <dgm:prSet presAssocID="{9A35B4C8-455C-43EC-B5B5-2C5B9CECED6E}" presName="dummyConnPt" presStyleCnt="0"/>
      <dgm:spPr/>
    </dgm:pt>
    <dgm:pt modelId="{8778558E-051D-456A-A99A-D97804374632}" type="pres">
      <dgm:prSet presAssocID="{9A35B4C8-455C-43EC-B5B5-2C5B9CECED6E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3FAF92-B890-4AF9-B9C3-43858B403DE7}" type="pres">
      <dgm:prSet presAssocID="{2D6E85EA-03F7-493B-993C-7DFEB9340A47}" presName="sibTrans" presStyleLbl="bgSibTrans2D1" presStyleIdx="4" presStyleCnt="8"/>
      <dgm:spPr/>
      <dgm:t>
        <a:bodyPr/>
        <a:lstStyle/>
        <a:p>
          <a:endParaRPr lang="en-GB"/>
        </a:p>
      </dgm:t>
    </dgm:pt>
    <dgm:pt modelId="{76D549E3-209F-47F8-9B6F-61DBAE3CDFA3}" type="pres">
      <dgm:prSet presAssocID="{B52FC334-2A5D-40A0-8FDC-91F5EF392AE7}" presName="compNode" presStyleCnt="0"/>
      <dgm:spPr/>
    </dgm:pt>
    <dgm:pt modelId="{48ECC26F-AC78-4BD0-81A5-1F8D11939D60}" type="pres">
      <dgm:prSet presAssocID="{B52FC334-2A5D-40A0-8FDC-91F5EF392AE7}" presName="dummyConnPt" presStyleCnt="0"/>
      <dgm:spPr/>
    </dgm:pt>
    <dgm:pt modelId="{8ACD8F61-141B-492E-9660-996AEA1CFAC6}" type="pres">
      <dgm:prSet presAssocID="{B52FC334-2A5D-40A0-8FDC-91F5EF392AE7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4851C1-EF36-44F1-BAC5-4CDF463F6F80}" type="pres">
      <dgm:prSet presAssocID="{B0136912-5605-4C0D-B8A9-21D6BA66C4C9}" presName="sibTrans" presStyleLbl="bgSibTrans2D1" presStyleIdx="5" presStyleCnt="8"/>
      <dgm:spPr/>
      <dgm:t>
        <a:bodyPr/>
        <a:lstStyle/>
        <a:p>
          <a:endParaRPr lang="en-GB"/>
        </a:p>
      </dgm:t>
    </dgm:pt>
    <dgm:pt modelId="{5FF6172B-43D5-48D9-AEC4-18D8FF54FA2D}" type="pres">
      <dgm:prSet presAssocID="{B08BC227-DDD6-4A5C-A483-8A021C653D8C}" presName="compNode" presStyleCnt="0"/>
      <dgm:spPr/>
    </dgm:pt>
    <dgm:pt modelId="{B50BCAA8-90A7-4114-A179-3C15467D0366}" type="pres">
      <dgm:prSet presAssocID="{B08BC227-DDD6-4A5C-A483-8A021C653D8C}" presName="dummyConnPt" presStyleCnt="0"/>
      <dgm:spPr/>
    </dgm:pt>
    <dgm:pt modelId="{7BC29F30-89D4-4A40-BE94-0B893C7D13FB}" type="pres">
      <dgm:prSet presAssocID="{B08BC227-DDD6-4A5C-A483-8A021C653D8C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842761-11CA-4D77-A32A-FE6ECFBE3BC9}" type="pres">
      <dgm:prSet presAssocID="{1C1F3B1D-E328-4507-9E41-1E0D809CF047}" presName="sibTrans" presStyleLbl="bgSibTrans2D1" presStyleIdx="6" presStyleCnt="8"/>
      <dgm:spPr/>
      <dgm:t>
        <a:bodyPr/>
        <a:lstStyle/>
        <a:p>
          <a:endParaRPr lang="en-GB"/>
        </a:p>
      </dgm:t>
    </dgm:pt>
    <dgm:pt modelId="{7F5D2F02-2144-4A06-BC25-1FCE5F796F16}" type="pres">
      <dgm:prSet presAssocID="{07D8E028-F4B3-402E-80CB-262958D4377A}" presName="compNode" presStyleCnt="0"/>
      <dgm:spPr/>
    </dgm:pt>
    <dgm:pt modelId="{4CD0F6C4-5151-4F78-94BF-57720570FCCD}" type="pres">
      <dgm:prSet presAssocID="{07D8E028-F4B3-402E-80CB-262958D4377A}" presName="dummyConnPt" presStyleCnt="0"/>
      <dgm:spPr/>
    </dgm:pt>
    <dgm:pt modelId="{85162B20-B9B3-48CD-98BB-4868992024C0}" type="pres">
      <dgm:prSet presAssocID="{07D8E028-F4B3-402E-80CB-262958D4377A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5DFA90-B598-4705-943D-E72403C84766}" type="pres">
      <dgm:prSet presAssocID="{59B117AE-A3A4-4101-902C-EEF5FA03FC0F}" presName="sibTrans" presStyleLbl="bgSibTrans2D1" presStyleIdx="7" presStyleCnt="8"/>
      <dgm:spPr/>
      <dgm:t>
        <a:bodyPr/>
        <a:lstStyle/>
        <a:p>
          <a:endParaRPr lang="en-GB"/>
        </a:p>
      </dgm:t>
    </dgm:pt>
    <dgm:pt modelId="{242FDA73-9C3F-49A7-A277-DC80A003D6F3}" type="pres">
      <dgm:prSet presAssocID="{A4CD0145-908F-4FA0-956E-802C63EE6F13}" presName="compNode" presStyleCnt="0"/>
      <dgm:spPr/>
    </dgm:pt>
    <dgm:pt modelId="{7BA6E988-3EFE-429A-9308-A8DAEFDD271C}" type="pres">
      <dgm:prSet presAssocID="{A4CD0145-908F-4FA0-956E-802C63EE6F13}" presName="dummyConnPt" presStyleCnt="0"/>
      <dgm:spPr/>
    </dgm:pt>
    <dgm:pt modelId="{4D712C27-0755-46DC-A1B7-288B7CCBDB3A}" type="pres">
      <dgm:prSet presAssocID="{A4CD0145-908F-4FA0-956E-802C63EE6F13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3DEA988-7592-4522-8AC3-153C03F08EE0}" srcId="{41520BDB-65B2-4AC6-A5EA-5CDC5B325BFA}" destId="{B52FC334-2A5D-40A0-8FDC-91F5EF392AE7}" srcOrd="5" destOrd="0" parTransId="{3A277B30-82C0-4289-9386-F54B12364858}" sibTransId="{B0136912-5605-4C0D-B8A9-21D6BA66C4C9}"/>
    <dgm:cxn modelId="{87FF5FF4-D61D-4819-A72A-D0ECABA0C9CA}" type="presOf" srcId="{07D8E028-F4B3-402E-80CB-262958D4377A}" destId="{85162B20-B9B3-48CD-98BB-4868992024C0}" srcOrd="0" destOrd="0" presId="urn:microsoft.com/office/officeart/2005/8/layout/bProcess4"/>
    <dgm:cxn modelId="{16AEC6CB-112B-4138-AE68-B58A592C7BD8}" type="presOf" srcId="{50F87166-0400-4786-A62B-EABA74DFF65D}" destId="{394D8647-6C9F-4D48-90B8-4BB651035E09}" srcOrd="0" destOrd="0" presId="urn:microsoft.com/office/officeart/2005/8/layout/bProcess4"/>
    <dgm:cxn modelId="{AC30DC1B-A048-48FB-B5DE-23FE419A839F}" type="presOf" srcId="{85363AF0-2F81-42DF-89AD-401BDA4BEB26}" destId="{4824B97B-5E8B-46BB-9F73-C54C2527537B}" srcOrd="0" destOrd="0" presId="urn:microsoft.com/office/officeart/2005/8/layout/bProcess4"/>
    <dgm:cxn modelId="{84B681FB-E8A5-458D-9E2B-FF463688F49B}" type="presOf" srcId="{B52FC334-2A5D-40A0-8FDC-91F5EF392AE7}" destId="{8ACD8F61-141B-492E-9660-996AEA1CFAC6}" srcOrd="0" destOrd="0" presId="urn:microsoft.com/office/officeart/2005/8/layout/bProcess4"/>
    <dgm:cxn modelId="{56D2C2FE-BCF5-4260-B287-F9345C0A74EF}" type="presOf" srcId="{1C1F3B1D-E328-4507-9E41-1E0D809CF047}" destId="{59842761-11CA-4D77-A32A-FE6ECFBE3BC9}" srcOrd="0" destOrd="0" presId="urn:microsoft.com/office/officeart/2005/8/layout/bProcess4"/>
    <dgm:cxn modelId="{67801BA4-F4DC-4E53-B393-CC17C8DC0C83}" type="presOf" srcId="{41520BDB-65B2-4AC6-A5EA-5CDC5B325BFA}" destId="{25FACCC5-BC9A-4D6A-B493-A1AC885AC982}" srcOrd="0" destOrd="0" presId="urn:microsoft.com/office/officeart/2005/8/layout/bProcess4"/>
    <dgm:cxn modelId="{599D53BA-3C6D-4B24-9119-88F6C9FA8157}" srcId="{41520BDB-65B2-4AC6-A5EA-5CDC5B325BFA}" destId="{07D8E028-F4B3-402E-80CB-262958D4377A}" srcOrd="7" destOrd="0" parTransId="{49435E03-44E5-4A6D-88EC-11AE8DBB1F84}" sibTransId="{59B117AE-A3A4-4101-902C-EEF5FA03FC0F}"/>
    <dgm:cxn modelId="{D75AD41D-06A5-42C8-B52F-9C80E77AF062}" type="presOf" srcId="{83B2D87A-A81C-42B7-A659-18989354759F}" destId="{6CD9B99C-8ECC-40CC-B40E-32092E027B3A}" srcOrd="0" destOrd="0" presId="urn:microsoft.com/office/officeart/2005/8/layout/bProcess4"/>
    <dgm:cxn modelId="{213F4468-842E-4994-98AD-A53B63197011}" type="presOf" srcId="{09E99740-A496-4C50-94FF-EC0C4A1F9926}" destId="{8916E7EA-D10D-46CC-A3CE-079AC14FB4E9}" srcOrd="0" destOrd="0" presId="urn:microsoft.com/office/officeart/2005/8/layout/bProcess4"/>
    <dgm:cxn modelId="{C8F2A7B6-BC2B-4D17-B1AC-8A63620DC0CB}" type="presOf" srcId="{5FDF7E9F-A3DB-419A-84CE-6904FD9DD0C6}" destId="{A5ECFAEE-A14C-4404-8068-68085C6AE72E}" srcOrd="0" destOrd="0" presId="urn:microsoft.com/office/officeart/2005/8/layout/bProcess4"/>
    <dgm:cxn modelId="{3C784189-C615-460E-AE3A-E9537F491957}" srcId="{41520BDB-65B2-4AC6-A5EA-5CDC5B325BFA}" destId="{50F87166-0400-4786-A62B-EABA74DFF65D}" srcOrd="2" destOrd="0" parTransId="{82405677-1DFA-49B6-A371-62E26F2586C9}" sibTransId="{D4C5EEC4-A721-4017-B22D-06ECDEB9BBDE}"/>
    <dgm:cxn modelId="{F3F7580C-F77E-4432-BDA1-50C6ADDF374B}" srcId="{41520BDB-65B2-4AC6-A5EA-5CDC5B325BFA}" destId="{9A35B4C8-455C-43EC-B5B5-2C5B9CECED6E}" srcOrd="4" destOrd="0" parTransId="{8828BD22-B1FA-4BDD-A9A2-7B81B1EBD1EB}" sibTransId="{2D6E85EA-03F7-493B-993C-7DFEB9340A47}"/>
    <dgm:cxn modelId="{3D956E7E-9936-4571-A258-2AC33290E40A}" srcId="{41520BDB-65B2-4AC6-A5EA-5CDC5B325BFA}" destId="{85363AF0-2F81-42DF-89AD-401BDA4BEB26}" srcOrd="1" destOrd="0" parTransId="{BEEE14F7-EF8C-40F5-B8A0-48E2D15537BC}" sibTransId="{0923790A-B66B-4B9C-B175-627C49021102}"/>
    <dgm:cxn modelId="{A5E19A8E-A562-4FEE-AD97-63F803ACCD98}" type="presOf" srcId="{2D6E85EA-03F7-493B-993C-7DFEB9340A47}" destId="{4C3FAF92-B890-4AF9-B9C3-43858B403DE7}" srcOrd="0" destOrd="0" presId="urn:microsoft.com/office/officeart/2005/8/layout/bProcess4"/>
    <dgm:cxn modelId="{39CCF782-BF43-47C5-8A70-BA8A6B85C68E}" srcId="{41520BDB-65B2-4AC6-A5EA-5CDC5B325BFA}" destId="{09E99740-A496-4C50-94FF-EC0C4A1F9926}" srcOrd="3" destOrd="0" parTransId="{E5B6E778-4EFE-4A55-9C26-C5A458D5B610}" sibTransId="{83B2D87A-A81C-42B7-A659-18989354759F}"/>
    <dgm:cxn modelId="{BEC64B2E-5A44-4FFB-A471-7A887B1C3655}" type="presOf" srcId="{0923790A-B66B-4B9C-B175-627C49021102}" destId="{4962B06F-CF0B-40E0-8623-0F8BB5B0363D}" srcOrd="0" destOrd="0" presId="urn:microsoft.com/office/officeart/2005/8/layout/bProcess4"/>
    <dgm:cxn modelId="{07BE54D8-8C4F-43FA-AFE0-BDF6911F9E38}" type="presOf" srcId="{9DB81D36-C97E-411F-8414-19C5CD530AF3}" destId="{8302F6CC-43EF-4C0A-957E-F1E6E3B31EE0}" srcOrd="0" destOrd="0" presId="urn:microsoft.com/office/officeart/2005/8/layout/bProcess4"/>
    <dgm:cxn modelId="{66B3ED15-61E7-47A8-802A-3B3672F3355B}" type="presOf" srcId="{59B117AE-A3A4-4101-902C-EEF5FA03FC0F}" destId="{F45DFA90-B598-4705-943D-E72403C84766}" srcOrd="0" destOrd="0" presId="urn:microsoft.com/office/officeart/2005/8/layout/bProcess4"/>
    <dgm:cxn modelId="{3DB16B2B-1406-431C-83B0-1978623B1E26}" type="presOf" srcId="{D4C5EEC4-A721-4017-B22D-06ECDEB9BBDE}" destId="{91F9358C-0064-4497-B856-333207B322A6}" srcOrd="0" destOrd="0" presId="urn:microsoft.com/office/officeart/2005/8/layout/bProcess4"/>
    <dgm:cxn modelId="{09CC9688-A160-4291-B75C-FEC8A947A366}" type="presOf" srcId="{A4CD0145-908F-4FA0-956E-802C63EE6F13}" destId="{4D712C27-0755-46DC-A1B7-288B7CCBDB3A}" srcOrd="0" destOrd="0" presId="urn:microsoft.com/office/officeart/2005/8/layout/bProcess4"/>
    <dgm:cxn modelId="{09509D89-0B07-4827-839C-F8786B0AB4E0}" type="presOf" srcId="{B0136912-5605-4C0D-B8A9-21D6BA66C4C9}" destId="{D54851C1-EF36-44F1-BAC5-4CDF463F6F80}" srcOrd="0" destOrd="0" presId="urn:microsoft.com/office/officeart/2005/8/layout/bProcess4"/>
    <dgm:cxn modelId="{74B50FA3-8537-495D-A0EC-9B65967F7E92}" type="presOf" srcId="{B08BC227-DDD6-4A5C-A483-8A021C653D8C}" destId="{7BC29F30-89D4-4A40-BE94-0B893C7D13FB}" srcOrd="0" destOrd="0" presId="urn:microsoft.com/office/officeart/2005/8/layout/bProcess4"/>
    <dgm:cxn modelId="{20A02C16-2199-4B16-98AC-07D02A0E2AB0}" srcId="{41520BDB-65B2-4AC6-A5EA-5CDC5B325BFA}" destId="{A4CD0145-908F-4FA0-956E-802C63EE6F13}" srcOrd="8" destOrd="0" parTransId="{A029EA62-0132-476F-99B2-04F14DDE20F1}" sibTransId="{B9C801BD-407C-4FB5-9970-7AE637B15FC9}"/>
    <dgm:cxn modelId="{2A04DAA8-CF1D-4BF6-AF11-539030C13798}" srcId="{41520BDB-65B2-4AC6-A5EA-5CDC5B325BFA}" destId="{9DB81D36-C97E-411F-8414-19C5CD530AF3}" srcOrd="0" destOrd="0" parTransId="{BBAE6310-0EA5-45FF-9116-8203CEC0D4BE}" sibTransId="{5FDF7E9F-A3DB-419A-84CE-6904FD9DD0C6}"/>
    <dgm:cxn modelId="{E85ADEE1-A5BC-4F55-ADBA-1E8ECDEA6384}" type="presOf" srcId="{9A35B4C8-455C-43EC-B5B5-2C5B9CECED6E}" destId="{8778558E-051D-456A-A99A-D97804374632}" srcOrd="0" destOrd="0" presId="urn:microsoft.com/office/officeart/2005/8/layout/bProcess4"/>
    <dgm:cxn modelId="{E4ACD4D8-BFCD-4AFC-8684-333ADCC87CFC}" srcId="{41520BDB-65B2-4AC6-A5EA-5CDC5B325BFA}" destId="{B08BC227-DDD6-4A5C-A483-8A021C653D8C}" srcOrd="6" destOrd="0" parTransId="{37E99388-F4E8-4CE6-9B8C-B90D80B35F7D}" sibTransId="{1C1F3B1D-E328-4507-9E41-1E0D809CF047}"/>
    <dgm:cxn modelId="{FEF9D4AF-2AEE-4A65-B29D-C0FD8E0B2FC6}" type="presParOf" srcId="{25FACCC5-BC9A-4D6A-B493-A1AC885AC982}" destId="{AA6C7A82-D5D7-41D8-B8D0-0930D3E478FE}" srcOrd="0" destOrd="0" presId="urn:microsoft.com/office/officeart/2005/8/layout/bProcess4"/>
    <dgm:cxn modelId="{296EB6B8-AD9A-4891-B390-1428D9A82E1C}" type="presParOf" srcId="{AA6C7A82-D5D7-41D8-B8D0-0930D3E478FE}" destId="{B951578A-5976-4387-98B7-062AAEEBC929}" srcOrd="0" destOrd="0" presId="urn:microsoft.com/office/officeart/2005/8/layout/bProcess4"/>
    <dgm:cxn modelId="{B389D122-5926-4BD1-9823-D999706A6F00}" type="presParOf" srcId="{AA6C7A82-D5D7-41D8-B8D0-0930D3E478FE}" destId="{8302F6CC-43EF-4C0A-957E-F1E6E3B31EE0}" srcOrd="1" destOrd="0" presId="urn:microsoft.com/office/officeart/2005/8/layout/bProcess4"/>
    <dgm:cxn modelId="{58D467D2-A454-460D-B4D2-CCC7D31AB565}" type="presParOf" srcId="{25FACCC5-BC9A-4D6A-B493-A1AC885AC982}" destId="{A5ECFAEE-A14C-4404-8068-68085C6AE72E}" srcOrd="1" destOrd="0" presId="urn:microsoft.com/office/officeart/2005/8/layout/bProcess4"/>
    <dgm:cxn modelId="{59C192B4-39B8-48C1-BB4D-D5A4C7DEE44E}" type="presParOf" srcId="{25FACCC5-BC9A-4D6A-B493-A1AC885AC982}" destId="{9B9A671D-DABD-4A15-8EEE-93C9A59A8B2E}" srcOrd="2" destOrd="0" presId="urn:microsoft.com/office/officeart/2005/8/layout/bProcess4"/>
    <dgm:cxn modelId="{3C5A14BD-F8D7-456C-B7FC-30FF0B903FBA}" type="presParOf" srcId="{9B9A671D-DABD-4A15-8EEE-93C9A59A8B2E}" destId="{BFF142EC-8530-4758-AD19-902CD99B0C80}" srcOrd="0" destOrd="0" presId="urn:microsoft.com/office/officeart/2005/8/layout/bProcess4"/>
    <dgm:cxn modelId="{C1F44FB3-7FBE-4930-9144-FADECCBCE461}" type="presParOf" srcId="{9B9A671D-DABD-4A15-8EEE-93C9A59A8B2E}" destId="{4824B97B-5E8B-46BB-9F73-C54C2527537B}" srcOrd="1" destOrd="0" presId="urn:microsoft.com/office/officeart/2005/8/layout/bProcess4"/>
    <dgm:cxn modelId="{A573F813-6677-4655-B9B6-46D2C9B0F504}" type="presParOf" srcId="{25FACCC5-BC9A-4D6A-B493-A1AC885AC982}" destId="{4962B06F-CF0B-40E0-8623-0F8BB5B0363D}" srcOrd="3" destOrd="0" presId="urn:microsoft.com/office/officeart/2005/8/layout/bProcess4"/>
    <dgm:cxn modelId="{90753651-FCAE-45CA-BD46-B6020CB5BAE6}" type="presParOf" srcId="{25FACCC5-BC9A-4D6A-B493-A1AC885AC982}" destId="{9472EDA5-DA7C-4EEF-B633-709B8AE44586}" srcOrd="4" destOrd="0" presId="urn:microsoft.com/office/officeart/2005/8/layout/bProcess4"/>
    <dgm:cxn modelId="{86154A70-4843-4E47-97FF-0F9E586B40C1}" type="presParOf" srcId="{9472EDA5-DA7C-4EEF-B633-709B8AE44586}" destId="{585654DC-33B2-4CC5-8443-B7FB4EE4A74B}" srcOrd="0" destOrd="0" presId="urn:microsoft.com/office/officeart/2005/8/layout/bProcess4"/>
    <dgm:cxn modelId="{75E0DF79-C66E-4677-8B36-7CF2B68B6D16}" type="presParOf" srcId="{9472EDA5-DA7C-4EEF-B633-709B8AE44586}" destId="{394D8647-6C9F-4D48-90B8-4BB651035E09}" srcOrd="1" destOrd="0" presId="urn:microsoft.com/office/officeart/2005/8/layout/bProcess4"/>
    <dgm:cxn modelId="{781E5B2F-C928-497A-BD75-9DDC170B095B}" type="presParOf" srcId="{25FACCC5-BC9A-4D6A-B493-A1AC885AC982}" destId="{91F9358C-0064-4497-B856-333207B322A6}" srcOrd="5" destOrd="0" presId="urn:microsoft.com/office/officeart/2005/8/layout/bProcess4"/>
    <dgm:cxn modelId="{27FE5E26-72EB-4D20-A3D6-4B664F3CC432}" type="presParOf" srcId="{25FACCC5-BC9A-4D6A-B493-A1AC885AC982}" destId="{81E4E42B-EC8F-4200-9478-F36E25EF7AEB}" srcOrd="6" destOrd="0" presId="urn:microsoft.com/office/officeart/2005/8/layout/bProcess4"/>
    <dgm:cxn modelId="{1E293AD4-7C10-4210-9355-1348780F213D}" type="presParOf" srcId="{81E4E42B-EC8F-4200-9478-F36E25EF7AEB}" destId="{B0CE9A20-9847-43A6-B867-DA0DA115C3ED}" srcOrd="0" destOrd="0" presId="urn:microsoft.com/office/officeart/2005/8/layout/bProcess4"/>
    <dgm:cxn modelId="{7E371D0E-E66D-4376-9545-A8034FF00DF6}" type="presParOf" srcId="{81E4E42B-EC8F-4200-9478-F36E25EF7AEB}" destId="{8916E7EA-D10D-46CC-A3CE-079AC14FB4E9}" srcOrd="1" destOrd="0" presId="urn:microsoft.com/office/officeart/2005/8/layout/bProcess4"/>
    <dgm:cxn modelId="{D5A5FC3A-A0B3-4E71-B304-675BC300955A}" type="presParOf" srcId="{25FACCC5-BC9A-4D6A-B493-A1AC885AC982}" destId="{6CD9B99C-8ECC-40CC-B40E-32092E027B3A}" srcOrd="7" destOrd="0" presId="urn:microsoft.com/office/officeart/2005/8/layout/bProcess4"/>
    <dgm:cxn modelId="{36D4C50D-2BE8-4AA8-A5A9-2A0868858ED9}" type="presParOf" srcId="{25FACCC5-BC9A-4D6A-B493-A1AC885AC982}" destId="{F080F10D-D4B1-48D5-B21E-D7E793125B69}" srcOrd="8" destOrd="0" presId="urn:microsoft.com/office/officeart/2005/8/layout/bProcess4"/>
    <dgm:cxn modelId="{DF2033A5-E194-423F-BBF7-1B5DE69A427E}" type="presParOf" srcId="{F080F10D-D4B1-48D5-B21E-D7E793125B69}" destId="{9FEF4DE1-C4D7-4611-AD21-81E1F791C8E0}" srcOrd="0" destOrd="0" presId="urn:microsoft.com/office/officeart/2005/8/layout/bProcess4"/>
    <dgm:cxn modelId="{600FF31E-D1BD-4D15-895D-B9093DB37A7F}" type="presParOf" srcId="{F080F10D-D4B1-48D5-B21E-D7E793125B69}" destId="{8778558E-051D-456A-A99A-D97804374632}" srcOrd="1" destOrd="0" presId="urn:microsoft.com/office/officeart/2005/8/layout/bProcess4"/>
    <dgm:cxn modelId="{DCCFF65C-8661-439B-B0BA-F41BE84923F9}" type="presParOf" srcId="{25FACCC5-BC9A-4D6A-B493-A1AC885AC982}" destId="{4C3FAF92-B890-4AF9-B9C3-43858B403DE7}" srcOrd="9" destOrd="0" presId="urn:microsoft.com/office/officeart/2005/8/layout/bProcess4"/>
    <dgm:cxn modelId="{62FB7999-6537-4521-8C1B-03694A204BAE}" type="presParOf" srcId="{25FACCC5-BC9A-4D6A-B493-A1AC885AC982}" destId="{76D549E3-209F-47F8-9B6F-61DBAE3CDFA3}" srcOrd="10" destOrd="0" presId="urn:microsoft.com/office/officeart/2005/8/layout/bProcess4"/>
    <dgm:cxn modelId="{65BBCA60-E75D-4ED5-9934-7F107A4D98AB}" type="presParOf" srcId="{76D549E3-209F-47F8-9B6F-61DBAE3CDFA3}" destId="{48ECC26F-AC78-4BD0-81A5-1F8D11939D60}" srcOrd="0" destOrd="0" presId="urn:microsoft.com/office/officeart/2005/8/layout/bProcess4"/>
    <dgm:cxn modelId="{A42A52AE-9131-43AB-85DA-39F471DDD4C9}" type="presParOf" srcId="{76D549E3-209F-47F8-9B6F-61DBAE3CDFA3}" destId="{8ACD8F61-141B-492E-9660-996AEA1CFAC6}" srcOrd="1" destOrd="0" presId="urn:microsoft.com/office/officeart/2005/8/layout/bProcess4"/>
    <dgm:cxn modelId="{D89B7E20-79B2-48FF-8CBD-E89A560BB488}" type="presParOf" srcId="{25FACCC5-BC9A-4D6A-B493-A1AC885AC982}" destId="{D54851C1-EF36-44F1-BAC5-4CDF463F6F80}" srcOrd="11" destOrd="0" presId="urn:microsoft.com/office/officeart/2005/8/layout/bProcess4"/>
    <dgm:cxn modelId="{48570211-7421-4043-89FC-7F21F76F3C60}" type="presParOf" srcId="{25FACCC5-BC9A-4D6A-B493-A1AC885AC982}" destId="{5FF6172B-43D5-48D9-AEC4-18D8FF54FA2D}" srcOrd="12" destOrd="0" presId="urn:microsoft.com/office/officeart/2005/8/layout/bProcess4"/>
    <dgm:cxn modelId="{1B4E2406-7352-4900-A834-CC7027FA8CA9}" type="presParOf" srcId="{5FF6172B-43D5-48D9-AEC4-18D8FF54FA2D}" destId="{B50BCAA8-90A7-4114-A179-3C15467D0366}" srcOrd="0" destOrd="0" presId="urn:microsoft.com/office/officeart/2005/8/layout/bProcess4"/>
    <dgm:cxn modelId="{EAB31CFE-97EE-4122-83CA-DDCFA1E49651}" type="presParOf" srcId="{5FF6172B-43D5-48D9-AEC4-18D8FF54FA2D}" destId="{7BC29F30-89D4-4A40-BE94-0B893C7D13FB}" srcOrd="1" destOrd="0" presId="urn:microsoft.com/office/officeart/2005/8/layout/bProcess4"/>
    <dgm:cxn modelId="{7F174A72-BA3F-41BE-8AF5-240ECB2291B0}" type="presParOf" srcId="{25FACCC5-BC9A-4D6A-B493-A1AC885AC982}" destId="{59842761-11CA-4D77-A32A-FE6ECFBE3BC9}" srcOrd="13" destOrd="0" presId="urn:microsoft.com/office/officeart/2005/8/layout/bProcess4"/>
    <dgm:cxn modelId="{7FA5A0E3-DA65-4380-8CBB-DEE1ACA072F5}" type="presParOf" srcId="{25FACCC5-BC9A-4D6A-B493-A1AC885AC982}" destId="{7F5D2F02-2144-4A06-BC25-1FCE5F796F16}" srcOrd="14" destOrd="0" presId="urn:microsoft.com/office/officeart/2005/8/layout/bProcess4"/>
    <dgm:cxn modelId="{18961BA9-1105-4C2C-AA9D-94EA09D0A080}" type="presParOf" srcId="{7F5D2F02-2144-4A06-BC25-1FCE5F796F16}" destId="{4CD0F6C4-5151-4F78-94BF-57720570FCCD}" srcOrd="0" destOrd="0" presId="urn:microsoft.com/office/officeart/2005/8/layout/bProcess4"/>
    <dgm:cxn modelId="{3E0CACAF-192E-495B-B0AD-4A187070D028}" type="presParOf" srcId="{7F5D2F02-2144-4A06-BC25-1FCE5F796F16}" destId="{85162B20-B9B3-48CD-98BB-4868992024C0}" srcOrd="1" destOrd="0" presId="urn:microsoft.com/office/officeart/2005/8/layout/bProcess4"/>
    <dgm:cxn modelId="{403E7BC2-1C91-4F85-876C-F702705A7905}" type="presParOf" srcId="{25FACCC5-BC9A-4D6A-B493-A1AC885AC982}" destId="{F45DFA90-B598-4705-943D-E72403C84766}" srcOrd="15" destOrd="0" presId="urn:microsoft.com/office/officeart/2005/8/layout/bProcess4"/>
    <dgm:cxn modelId="{11EFD99A-99EA-4367-85C7-1DAD57740F62}" type="presParOf" srcId="{25FACCC5-BC9A-4D6A-B493-A1AC885AC982}" destId="{242FDA73-9C3F-49A7-A277-DC80A003D6F3}" srcOrd="16" destOrd="0" presId="urn:microsoft.com/office/officeart/2005/8/layout/bProcess4"/>
    <dgm:cxn modelId="{F5A7E7B6-FDD8-462C-A114-D32A70AAB75E}" type="presParOf" srcId="{242FDA73-9C3F-49A7-A277-DC80A003D6F3}" destId="{7BA6E988-3EFE-429A-9308-A8DAEFDD271C}" srcOrd="0" destOrd="0" presId="urn:microsoft.com/office/officeart/2005/8/layout/bProcess4"/>
    <dgm:cxn modelId="{81E0475A-D46F-4534-B951-74D0230AA43B}" type="presParOf" srcId="{242FDA73-9C3F-49A7-A277-DC80A003D6F3}" destId="{4D712C27-0755-46DC-A1B7-288B7CCBDB3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58E919-29E7-49D9-A76A-72DDB67C704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0F64AF7-213B-42CF-826B-4AF6D39DFB7E}">
      <dgm:prSet phldrT="[Text]"/>
      <dgm:spPr>
        <a:solidFill>
          <a:srgbClr val="C00000"/>
        </a:solidFill>
      </dgm:spPr>
      <dgm:t>
        <a:bodyPr/>
        <a:lstStyle/>
        <a:p>
          <a:r>
            <a:rPr lang="en-GB" dirty="0" smtClean="0"/>
            <a:t>Must </a:t>
          </a:r>
          <a:r>
            <a:rPr lang="en-GB" u="sng" dirty="0" smtClean="0"/>
            <a:t>exceed</a:t>
          </a:r>
          <a:r>
            <a:rPr lang="en-GB" dirty="0" smtClean="0"/>
            <a:t> School’s Academic Standards for current grade</a:t>
          </a:r>
          <a:endParaRPr lang="en-GB" dirty="0"/>
        </a:p>
      </dgm:t>
    </dgm:pt>
    <dgm:pt modelId="{81F81DBF-7335-46F2-AFD7-97CE5E4C2A7C}" type="parTrans" cxnId="{9D865647-6DB7-40C2-A134-768A520EB84B}">
      <dgm:prSet/>
      <dgm:spPr/>
      <dgm:t>
        <a:bodyPr/>
        <a:lstStyle/>
        <a:p>
          <a:endParaRPr lang="en-GB"/>
        </a:p>
      </dgm:t>
    </dgm:pt>
    <dgm:pt modelId="{0FAF8179-B929-40D0-A32A-BB7D8365D466}" type="sibTrans" cxnId="{9D865647-6DB7-40C2-A134-768A520EB84B}">
      <dgm:prSet/>
      <dgm:spPr>
        <a:solidFill>
          <a:schemeClr val="tx1"/>
        </a:solidFill>
      </dgm:spPr>
      <dgm:t>
        <a:bodyPr/>
        <a:lstStyle/>
        <a:p>
          <a:endParaRPr lang="en-GB" dirty="0"/>
        </a:p>
      </dgm:t>
    </dgm:pt>
    <dgm:pt modelId="{CB025322-9BF3-4769-88CE-BB7CE1859EBF}">
      <dgm:prSet phldrT="[Text]"/>
      <dgm:spPr>
        <a:solidFill>
          <a:srgbClr val="C00000"/>
        </a:solidFill>
      </dgm:spPr>
      <dgm:t>
        <a:bodyPr/>
        <a:lstStyle/>
        <a:p>
          <a:r>
            <a:rPr lang="en-GB" dirty="0" smtClean="0"/>
            <a:t>Must </a:t>
          </a:r>
          <a:r>
            <a:rPr lang="en-GB" u="sng" dirty="0" smtClean="0"/>
            <a:t>meet </a:t>
          </a:r>
          <a:r>
            <a:rPr lang="en-GB" dirty="0" smtClean="0"/>
            <a:t>Academic Profile for the grade applied for</a:t>
          </a:r>
          <a:endParaRPr lang="en-GB" dirty="0"/>
        </a:p>
      </dgm:t>
    </dgm:pt>
    <dgm:pt modelId="{400C72FA-49BF-4837-80C0-4C7DA39DF8D1}" type="parTrans" cxnId="{CE2E2578-91B5-4005-896C-844BAA60D045}">
      <dgm:prSet/>
      <dgm:spPr/>
      <dgm:t>
        <a:bodyPr/>
        <a:lstStyle/>
        <a:p>
          <a:endParaRPr lang="en-GB"/>
        </a:p>
      </dgm:t>
    </dgm:pt>
    <dgm:pt modelId="{A96D4BCF-FAD9-43F9-BD79-15D20A889825}" type="sibTrans" cxnId="{CE2E2578-91B5-4005-896C-844BAA60D045}">
      <dgm:prSet/>
      <dgm:spPr>
        <a:solidFill>
          <a:schemeClr val="tx1"/>
        </a:solidFill>
      </dgm:spPr>
      <dgm:t>
        <a:bodyPr/>
        <a:lstStyle/>
        <a:p>
          <a:endParaRPr lang="en-GB" dirty="0"/>
        </a:p>
      </dgm:t>
    </dgm:pt>
    <dgm:pt modelId="{09970F3F-5BF3-4A15-8C8B-AFFBFA58A192}">
      <dgm:prSet phldrT="[Text]"/>
      <dgm:spPr>
        <a:solidFill>
          <a:srgbClr val="C00000"/>
        </a:solidFill>
      </dgm:spPr>
      <dgm:t>
        <a:bodyPr/>
        <a:lstStyle/>
        <a:p>
          <a:r>
            <a:rPr lang="en-GB" dirty="0" smtClean="0"/>
            <a:t>Promoted</a:t>
          </a:r>
          <a:endParaRPr lang="en-GB" dirty="0"/>
        </a:p>
      </dgm:t>
    </dgm:pt>
    <dgm:pt modelId="{904A8470-89D6-4F95-B659-71BC42DDD6DF}" type="parTrans" cxnId="{C12A4B10-AE77-44ED-9F49-5F8A5B318F79}">
      <dgm:prSet/>
      <dgm:spPr/>
      <dgm:t>
        <a:bodyPr/>
        <a:lstStyle/>
        <a:p>
          <a:endParaRPr lang="en-GB"/>
        </a:p>
      </dgm:t>
    </dgm:pt>
    <dgm:pt modelId="{897B5D11-C333-4BFF-9A69-F098668A3990}" type="sibTrans" cxnId="{C12A4B10-AE77-44ED-9F49-5F8A5B318F79}">
      <dgm:prSet/>
      <dgm:spPr/>
      <dgm:t>
        <a:bodyPr/>
        <a:lstStyle/>
        <a:p>
          <a:endParaRPr lang="en-GB"/>
        </a:p>
      </dgm:t>
    </dgm:pt>
    <dgm:pt modelId="{8C491701-B5AD-4D96-A67C-024F6E4150FC}" type="pres">
      <dgm:prSet presAssocID="{A958E919-29E7-49D9-A76A-72DDB67C7045}" presName="Name0" presStyleCnt="0">
        <dgm:presLayoutVars>
          <dgm:dir/>
          <dgm:resizeHandles val="exact"/>
        </dgm:presLayoutVars>
      </dgm:prSet>
      <dgm:spPr/>
    </dgm:pt>
    <dgm:pt modelId="{08CFE882-315C-4D6A-97EE-64225C081442}" type="pres">
      <dgm:prSet presAssocID="{E0F64AF7-213B-42CF-826B-4AF6D39DFB7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3644A7-C238-4B4D-A184-9D6E0C7655AD}" type="pres">
      <dgm:prSet presAssocID="{0FAF8179-B929-40D0-A32A-BB7D8365D466}" presName="sibTrans" presStyleLbl="sibTrans2D1" presStyleIdx="0" presStyleCnt="2"/>
      <dgm:spPr>
        <a:prstGeom prst="mathPlus">
          <a:avLst/>
        </a:prstGeom>
      </dgm:spPr>
      <dgm:t>
        <a:bodyPr/>
        <a:lstStyle/>
        <a:p>
          <a:endParaRPr lang="en-GB"/>
        </a:p>
      </dgm:t>
    </dgm:pt>
    <dgm:pt modelId="{3FEFD217-16EC-4C9C-8BCF-18F57AD786EF}" type="pres">
      <dgm:prSet presAssocID="{0FAF8179-B929-40D0-A32A-BB7D8365D466}" presName="connectorText" presStyleLbl="sibTrans2D1" presStyleIdx="0" presStyleCnt="2"/>
      <dgm:spPr>
        <a:prstGeom prst="mathPlus">
          <a:avLst/>
        </a:prstGeom>
      </dgm:spPr>
      <dgm:t>
        <a:bodyPr/>
        <a:lstStyle/>
        <a:p>
          <a:endParaRPr lang="en-GB"/>
        </a:p>
      </dgm:t>
    </dgm:pt>
    <dgm:pt modelId="{1C926F89-7BC3-41CE-84F8-BC1E1A285F0C}" type="pres">
      <dgm:prSet presAssocID="{CB025322-9BF3-4769-88CE-BB7CE1859EB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D15B57-2216-4A09-9E72-E863FB4A5700}" type="pres">
      <dgm:prSet presAssocID="{A96D4BCF-FAD9-43F9-BD79-15D20A889825}" presName="sibTrans" presStyleLbl="sibTrans2D1" presStyleIdx="1" presStyleCnt="2"/>
      <dgm:spPr/>
      <dgm:t>
        <a:bodyPr/>
        <a:lstStyle/>
        <a:p>
          <a:endParaRPr lang="en-GB"/>
        </a:p>
      </dgm:t>
    </dgm:pt>
    <dgm:pt modelId="{EF41FA47-AA34-4B89-A6DD-BBC0EFA25A20}" type="pres">
      <dgm:prSet presAssocID="{A96D4BCF-FAD9-43F9-BD79-15D20A889825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1675FE1A-A100-42A4-A100-522B7C1DDDBA}" type="pres">
      <dgm:prSet presAssocID="{09970F3F-5BF3-4A15-8C8B-AFFBFA58A19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E2E2578-91B5-4005-896C-844BAA60D045}" srcId="{A958E919-29E7-49D9-A76A-72DDB67C7045}" destId="{CB025322-9BF3-4769-88CE-BB7CE1859EBF}" srcOrd="1" destOrd="0" parTransId="{400C72FA-49BF-4837-80C0-4C7DA39DF8D1}" sibTransId="{A96D4BCF-FAD9-43F9-BD79-15D20A889825}"/>
    <dgm:cxn modelId="{E40FDF15-CC3D-4EBE-A1E0-392E574E0824}" type="presOf" srcId="{0FAF8179-B929-40D0-A32A-BB7D8365D466}" destId="{0A3644A7-C238-4B4D-A184-9D6E0C7655AD}" srcOrd="0" destOrd="0" presId="urn:microsoft.com/office/officeart/2005/8/layout/process1"/>
    <dgm:cxn modelId="{99B83F13-D321-4C4D-89E0-EAEC9FEA3BF8}" type="presOf" srcId="{09970F3F-5BF3-4A15-8C8B-AFFBFA58A192}" destId="{1675FE1A-A100-42A4-A100-522B7C1DDDBA}" srcOrd="0" destOrd="0" presId="urn:microsoft.com/office/officeart/2005/8/layout/process1"/>
    <dgm:cxn modelId="{BBE0E0F8-F8FB-419F-8DB6-C80F571E8C2B}" type="presOf" srcId="{0FAF8179-B929-40D0-A32A-BB7D8365D466}" destId="{3FEFD217-16EC-4C9C-8BCF-18F57AD786EF}" srcOrd="1" destOrd="0" presId="urn:microsoft.com/office/officeart/2005/8/layout/process1"/>
    <dgm:cxn modelId="{7622339B-A3BC-4012-8079-44C264B622CE}" type="presOf" srcId="{A958E919-29E7-49D9-A76A-72DDB67C7045}" destId="{8C491701-B5AD-4D96-A67C-024F6E4150FC}" srcOrd="0" destOrd="0" presId="urn:microsoft.com/office/officeart/2005/8/layout/process1"/>
    <dgm:cxn modelId="{883F7464-A41B-47C7-8F0C-A83DB6FB2DC2}" type="presOf" srcId="{CB025322-9BF3-4769-88CE-BB7CE1859EBF}" destId="{1C926F89-7BC3-41CE-84F8-BC1E1A285F0C}" srcOrd="0" destOrd="0" presId="urn:microsoft.com/office/officeart/2005/8/layout/process1"/>
    <dgm:cxn modelId="{30A841D0-12B8-48DA-B846-53D02EF1EB5C}" type="presOf" srcId="{A96D4BCF-FAD9-43F9-BD79-15D20A889825}" destId="{63D15B57-2216-4A09-9E72-E863FB4A5700}" srcOrd="0" destOrd="0" presId="urn:microsoft.com/office/officeart/2005/8/layout/process1"/>
    <dgm:cxn modelId="{667C89BD-8164-4FAA-8F9A-714D0960ABFD}" type="presOf" srcId="{A96D4BCF-FAD9-43F9-BD79-15D20A889825}" destId="{EF41FA47-AA34-4B89-A6DD-BBC0EFA25A20}" srcOrd="1" destOrd="0" presId="urn:microsoft.com/office/officeart/2005/8/layout/process1"/>
    <dgm:cxn modelId="{2867ABC2-5B81-4145-9BC6-E390639A4C4C}" type="presOf" srcId="{E0F64AF7-213B-42CF-826B-4AF6D39DFB7E}" destId="{08CFE882-315C-4D6A-97EE-64225C081442}" srcOrd="0" destOrd="0" presId="urn:microsoft.com/office/officeart/2005/8/layout/process1"/>
    <dgm:cxn modelId="{C12A4B10-AE77-44ED-9F49-5F8A5B318F79}" srcId="{A958E919-29E7-49D9-A76A-72DDB67C7045}" destId="{09970F3F-5BF3-4A15-8C8B-AFFBFA58A192}" srcOrd="2" destOrd="0" parTransId="{904A8470-89D6-4F95-B659-71BC42DDD6DF}" sibTransId="{897B5D11-C333-4BFF-9A69-F098668A3990}"/>
    <dgm:cxn modelId="{9D865647-6DB7-40C2-A134-768A520EB84B}" srcId="{A958E919-29E7-49D9-A76A-72DDB67C7045}" destId="{E0F64AF7-213B-42CF-826B-4AF6D39DFB7E}" srcOrd="0" destOrd="0" parTransId="{81F81DBF-7335-46F2-AFD7-97CE5E4C2A7C}" sibTransId="{0FAF8179-B929-40D0-A32A-BB7D8365D466}"/>
    <dgm:cxn modelId="{D73FD3C7-1714-4857-A713-8456142958DA}" type="presParOf" srcId="{8C491701-B5AD-4D96-A67C-024F6E4150FC}" destId="{08CFE882-315C-4D6A-97EE-64225C081442}" srcOrd="0" destOrd="0" presId="urn:microsoft.com/office/officeart/2005/8/layout/process1"/>
    <dgm:cxn modelId="{89A05DFC-BA38-4301-ACBB-F175A7F602A2}" type="presParOf" srcId="{8C491701-B5AD-4D96-A67C-024F6E4150FC}" destId="{0A3644A7-C238-4B4D-A184-9D6E0C7655AD}" srcOrd="1" destOrd="0" presId="urn:microsoft.com/office/officeart/2005/8/layout/process1"/>
    <dgm:cxn modelId="{09B2CC54-1D85-4FD5-A22B-68BCABC99B3C}" type="presParOf" srcId="{0A3644A7-C238-4B4D-A184-9D6E0C7655AD}" destId="{3FEFD217-16EC-4C9C-8BCF-18F57AD786EF}" srcOrd="0" destOrd="0" presId="urn:microsoft.com/office/officeart/2005/8/layout/process1"/>
    <dgm:cxn modelId="{431E4A55-313D-431B-8069-72C0A647A3B2}" type="presParOf" srcId="{8C491701-B5AD-4D96-A67C-024F6E4150FC}" destId="{1C926F89-7BC3-41CE-84F8-BC1E1A285F0C}" srcOrd="2" destOrd="0" presId="urn:microsoft.com/office/officeart/2005/8/layout/process1"/>
    <dgm:cxn modelId="{C202B037-BB46-47D9-A6DD-C66B6EDCEFA7}" type="presParOf" srcId="{8C491701-B5AD-4D96-A67C-024F6E4150FC}" destId="{63D15B57-2216-4A09-9E72-E863FB4A5700}" srcOrd="3" destOrd="0" presId="urn:microsoft.com/office/officeart/2005/8/layout/process1"/>
    <dgm:cxn modelId="{015ED8BC-CC9E-4045-9A66-3E3BCEF0001E}" type="presParOf" srcId="{63D15B57-2216-4A09-9E72-E863FB4A5700}" destId="{EF41FA47-AA34-4B89-A6DD-BBC0EFA25A20}" srcOrd="0" destOrd="0" presId="urn:microsoft.com/office/officeart/2005/8/layout/process1"/>
    <dgm:cxn modelId="{87636DC4-1A5F-4498-9AD5-CB27FCBECF58}" type="presParOf" srcId="{8C491701-B5AD-4D96-A67C-024F6E4150FC}" destId="{1675FE1A-A100-42A4-A100-522B7C1DDDB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58E919-29E7-49D9-A76A-72DDB67C704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0F64AF7-213B-42CF-826B-4AF6D39DFB7E}">
      <dgm:prSet phldrT="[Text]"/>
      <dgm:spPr>
        <a:solidFill>
          <a:srgbClr val="C00000"/>
        </a:solidFill>
      </dgm:spPr>
      <dgm:t>
        <a:bodyPr/>
        <a:lstStyle/>
        <a:p>
          <a:r>
            <a:rPr lang="en-GB" dirty="0" smtClean="0"/>
            <a:t> Have completed appraisal in the previous year</a:t>
          </a:r>
          <a:endParaRPr lang="en-GB" dirty="0"/>
        </a:p>
      </dgm:t>
    </dgm:pt>
    <dgm:pt modelId="{81F81DBF-7335-46F2-AFD7-97CE5E4C2A7C}" type="parTrans" cxnId="{9D865647-6DB7-40C2-A134-768A520EB84B}">
      <dgm:prSet/>
      <dgm:spPr/>
      <dgm:t>
        <a:bodyPr/>
        <a:lstStyle/>
        <a:p>
          <a:endParaRPr lang="en-GB"/>
        </a:p>
      </dgm:t>
    </dgm:pt>
    <dgm:pt modelId="{0FAF8179-B929-40D0-A32A-BB7D8365D466}" type="sibTrans" cxnId="{9D865647-6DB7-40C2-A134-768A520EB84B}">
      <dgm:prSet/>
      <dgm:spPr>
        <a:solidFill>
          <a:schemeClr val="tx1"/>
        </a:solidFill>
      </dgm:spPr>
      <dgm:t>
        <a:bodyPr/>
        <a:lstStyle/>
        <a:p>
          <a:endParaRPr lang="en-GB" dirty="0"/>
        </a:p>
      </dgm:t>
    </dgm:pt>
    <dgm:pt modelId="{CB025322-9BF3-4769-88CE-BB7CE1859EBF}">
      <dgm:prSet phldrT="[Text]"/>
      <dgm:spPr>
        <a:solidFill>
          <a:srgbClr val="C00000"/>
        </a:solidFill>
      </dgm:spPr>
      <dgm:t>
        <a:bodyPr/>
        <a:lstStyle/>
        <a:p>
          <a:r>
            <a:rPr lang="en-GB" dirty="0" smtClean="0"/>
            <a:t> Completed Probation</a:t>
          </a:r>
          <a:endParaRPr lang="en-GB" dirty="0"/>
        </a:p>
      </dgm:t>
    </dgm:pt>
    <dgm:pt modelId="{400C72FA-49BF-4837-80C0-4C7DA39DF8D1}" type="parTrans" cxnId="{CE2E2578-91B5-4005-896C-844BAA60D045}">
      <dgm:prSet/>
      <dgm:spPr/>
      <dgm:t>
        <a:bodyPr/>
        <a:lstStyle/>
        <a:p>
          <a:endParaRPr lang="en-GB"/>
        </a:p>
      </dgm:t>
    </dgm:pt>
    <dgm:pt modelId="{A96D4BCF-FAD9-43F9-BD79-15D20A889825}" type="sibTrans" cxnId="{CE2E2578-91B5-4005-896C-844BAA60D045}">
      <dgm:prSet/>
      <dgm:spPr>
        <a:solidFill>
          <a:schemeClr val="tx1"/>
        </a:solidFill>
      </dgm:spPr>
      <dgm:t>
        <a:bodyPr/>
        <a:lstStyle/>
        <a:p>
          <a:endParaRPr lang="en-GB" dirty="0"/>
        </a:p>
      </dgm:t>
    </dgm:pt>
    <dgm:pt modelId="{09970F3F-5BF3-4A15-8C8B-AFFBFA58A192}">
      <dgm:prSet phldrT="[Text]"/>
      <dgm:spPr>
        <a:solidFill>
          <a:srgbClr val="C00000"/>
        </a:solidFill>
      </dgm:spPr>
      <dgm:t>
        <a:bodyPr/>
        <a:lstStyle/>
        <a:p>
          <a:r>
            <a:rPr lang="en-GB" dirty="0" smtClean="0"/>
            <a:t> Be in post for more than 12 months</a:t>
          </a:r>
          <a:endParaRPr lang="en-GB" dirty="0"/>
        </a:p>
      </dgm:t>
    </dgm:pt>
    <dgm:pt modelId="{904A8470-89D6-4F95-B659-71BC42DDD6DF}" type="parTrans" cxnId="{C12A4B10-AE77-44ED-9F49-5F8A5B318F79}">
      <dgm:prSet/>
      <dgm:spPr/>
      <dgm:t>
        <a:bodyPr/>
        <a:lstStyle/>
        <a:p>
          <a:endParaRPr lang="en-GB"/>
        </a:p>
      </dgm:t>
    </dgm:pt>
    <dgm:pt modelId="{897B5D11-C333-4BFF-9A69-F098668A3990}" type="sibTrans" cxnId="{C12A4B10-AE77-44ED-9F49-5F8A5B318F79}">
      <dgm:prSet/>
      <dgm:spPr/>
      <dgm:t>
        <a:bodyPr/>
        <a:lstStyle/>
        <a:p>
          <a:endParaRPr lang="en-GB"/>
        </a:p>
      </dgm:t>
    </dgm:pt>
    <dgm:pt modelId="{8C491701-B5AD-4D96-A67C-024F6E4150FC}" type="pres">
      <dgm:prSet presAssocID="{A958E919-29E7-49D9-A76A-72DDB67C7045}" presName="Name0" presStyleCnt="0">
        <dgm:presLayoutVars>
          <dgm:dir/>
          <dgm:resizeHandles val="exact"/>
        </dgm:presLayoutVars>
      </dgm:prSet>
      <dgm:spPr/>
    </dgm:pt>
    <dgm:pt modelId="{08CFE882-315C-4D6A-97EE-64225C081442}" type="pres">
      <dgm:prSet presAssocID="{E0F64AF7-213B-42CF-826B-4AF6D39DFB7E}" presName="node" presStyleLbl="node1" presStyleIdx="0" presStyleCnt="3" custLinFactNeighborX="-836" custLinFactNeighborY="542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3644A7-C238-4B4D-A184-9D6E0C7655AD}" type="pres">
      <dgm:prSet presAssocID="{0FAF8179-B929-40D0-A32A-BB7D8365D466}" presName="sibTrans" presStyleLbl="sibTrans2D1" presStyleIdx="0" presStyleCnt="2"/>
      <dgm:spPr>
        <a:prstGeom prst="mathPlus">
          <a:avLst/>
        </a:prstGeom>
      </dgm:spPr>
      <dgm:t>
        <a:bodyPr/>
        <a:lstStyle/>
        <a:p>
          <a:endParaRPr lang="en-GB"/>
        </a:p>
      </dgm:t>
    </dgm:pt>
    <dgm:pt modelId="{3FEFD217-16EC-4C9C-8BCF-18F57AD786EF}" type="pres">
      <dgm:prSet presAssocID="{0FAF8179-B929-40D0-A32A-BB7D8365D466}" presName="connectorText" presStyleLbl="sibTrans2D1" presStyleIdx="0" presStyleCnt="2"/>
      <dgm:spPr>
        <a:prstGeom prst="mathPlus">
          <a:avLst/>
        </a:prstGeom>
      </dgm:spPr>
      <dgm:t>
        <a:bodyPr/>
        <a:lstStyle/>
        <a:p>
          <a:endParaRPr lang="en-GB"/>
        </a:p>
      </dgm:t>
    </dgm:pt>
    <dgm:pt modelId="{1C926F89-7BC3-41CE-84F8-BC1E1A285F0C}" type="pres">
      <dgm:prSet presAssocID="{CB025322-9BF3-4769-88CE-BB7CE1859EB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D15B57-2216-4A09-9E72-E863FB4A5700}" type="pres">
      <dgm:prSet presAssocID="{A96D4BCF-FAD9-43F9-BD79-15D20A889825}" presName="sibTrans" presStyleLbl="sibTrans2D1" presStyleIdx="1" presStyleCnt="2"/>
      <dgm:spPr>
        <a:prstGeom prst="mathPlus">
          <a:avLst/>
        </a:prstGeom>
      </dgm:spPr>
      <dgm:t>
        <a:bodyPr/>
        <a:lstStyle/>
        <a:p>
          <a:endParaRPr lang="en-GB"/>
        </a:p>
      </dgm:t>
    </dgm:pt>
    <dgm:pt modelId="{EF41FA47-AA34-4B89-A6DD-BBC0EFA25A20}" type="pres">
      <dgm:prSet presAssocID="{A96D4BCF-FAD9-43F9-BD79-15D20A889825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1675FE1A-A100-42A4-A100-522B7C1DDDBA}" type="pres">
      <dgm:prSet presAssocID="{09970F3F-5BF3-4A15-8C8B-AFFBFA58A192}" presName="node" presStyleLbl="node1" presStyleIdx="2" presStyleCnt="3" custLinFactNeighborX="-213" custLinFactNeighborY="542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E2E2578-91B5-4005-896C-844BAA60D045}" srcId="{A958E919-29E7-49D9-A76A-72DDB67C7045}" destId="{CB025322-9BF3-4769-88CE-BB7CE1859EBF}" srcOrd="1" destOrd="0" parTransId="{400C72FA-49BF-4837-80C0-4C7DA39DF8D1}" sibTransId="{A96D4BCF-FAD9-43F9-BD79-15D20A889825}"/>
    <dgm:cxn modelId="{552CFC2B-17D8-437A-8290-0C3E4D1601FF}" type="presOf" srcId="{A96D4BCF-FAD9-43F9-BD79-15D20A889825}" destId="{EF41FA47-AA34-4B89-A6DD-BBC0EFA25A20}" srcOrd="1" destOrd="0" presId="urn:microsoft.com/office/officeart/2005/8/layout/process1"/>
    <dgm:cxn modelId="{8DA66EEE-3B19-447D-8832-086F09EBD38E}" type="presOf" srcId="{E0F64AF7-213B-42CF-826B-4AF6D39DFB7E}" destId="{08CFE882-315C-4D6A-97EE-64225C081442}" srcOrd="0" destOrd="0" presId="urn:microsoft.com/office/officeart/2005/8/layout/process1"/>
    <dgm:cxn modelId="{CA8B5792-B03A-4D61-892B-C13DD27A0C6D}" type="presOf" srcId="{CB025322-9BF3-4769-88CE-BB7CE1859EBF}" destId="{1C926F89-7BC3-41CE-84F8-BC1E1A285F0C}" srcOrd="0" destOrd="0" presId="urn:microsoft.com/office/officeart/2005/8/layout/process1"/>
    <dgm:cxn modelId="{1A34B55E-6A8C-4AF5-A2D7-77C385EB993C}" type="presOf" srcId="{A96D4BCF-FAD9-43F9-BD79-15D20A889825}" destId="{63D15B57-2216-4A09-9E72-E863FB4A5700}" srcOrd="0" destOrd="0" presId="urn:microsoft.com/office/officeart/2005/8/layout/process1"/>
    <dgm:cxn modelId="{5651D07F-1CF3-43CA-9E25-57E2E124075B}" type="presOf" srcId="{0FAF8179-B929-40D0-A32A-BB7D8365D466}" destId="{3FEFD217-16EC-4C9C-8BCF-18F57AD786EF}" srcOrd="1" destOrd="0" presId="urn:microsoft.com/office/officeart/2005/8/layout/process1"/>
    <dgm:cxn modelId="{C12A4B10-AE77-44ED-9F49-5F8A5B318F79}" srcId="{A958E919-29E7-49D9-A76A-72DDB67C7045}" destId="{09970F3F-5BF3-4A15-8C8B-AFFBFA58A192}" srcOrd="2" destOrd="0" parTransId="{904A8470-89D6-4F95-B659-71BC42DDD6DF}" sibTransId="{897B5D11-C333-4BFF-9A69-F098668A3990}"/>
    <dgm:cxn modelId="{9D865647-6DB7-40C2-A134-768A520EB84B}" srcId="{A958E919-29E7-49D9-A76A-72DDB67C7045}" destId="{E0F64AF7-213B-42CF-826B-4AF6D39DFB7E}" srcOrd="0" destOrd="0" parTransId="{81F81DBF-7335-46F2-AFD7-97CE5E4C2A7C}" sibTransId="{0FAF8179-B929-40D0-A32A-BB7D8365D466}"/>
    <dgm:cxn modelId="{761B79AB-36F2-43F5-ABBD-CC469C761192}" type="presOf" srcId="{A958E919-29E7-49D9-A76A-72DDB67C7045}" destId="{8C491701-B5AD-4D96-A67C-024F6E4150FC}" srcOrd="0" destOrd="0" presId="urn:microsoft.com/office/officeart/2005/8/layout/process1"/>
    <dgm:cxn modelId="{B78AE145-22B6-4E72-9AFD-E85BF655CBFC}" type="presOf" srcId="{09970F3F-5BF3-4A15-8C8B-AFFBFA58A192}" destId="{1675FE1A-A100-42A4-A100-522B7C1DDDBA}" srcOrd="0" destOrd="0" presId="urn:microsoft.com/office/officeart/2005/8/layout/process1"/>
    <dgm:cxn modelId="{21380BE9-ABF9-4118-82C8-565940A272B7}" type="presOf" srcId="{0FAF8179-B929-40D0-A32A-BB7D8365D466}" destId="{0A3644A7-C238-4B4D-A184-9D6E0C7655AD}" srcOrd="0" destOrd="0" presId="urn:microsoft.com/office/officeart/2005/8/layout/process1"/>
    <dgm:cxn modelId="{8559C4CA-A700-4E18-80C5-7A9FF65164DA}" type="presParOf" srcId="{8C491701-B5AD-4D96-A67C-024F6E4150FC}" destId="{08CFE882-315C-4D6A-97EE-64225C081442}" srcOrd="0" destOrd="0" presId="urn:microsoft.com/office/officeart/2005/8/layout/process1"/>
    <dgm:cxn modelId="{0F1454DD-576E-42EB-9CF1-B8473C324D86}" type="presParOf" srcId="{8C491701-B5AD-4D96-A67C-024F6E4150FC}" destId="{0A3644A7-C238-4B4D-A184-9D6E0C7655AD}" srcOrd="1" destOrd="0" presId="urn:microsoft.com/office/officeart/2005/8/layout/process1"/>
    <dgm:cxn modelId="{F782F6BA-1693-4DDE-9130-86B28181C78B}" type="presParOf" srcId="{0A3644A7-C238-4B4D-A184-9D6E0C7655AD}" destId="{3FEFD217-16EC-4C9C-8BCF-18F57AD786EF}" srcOrd="0" destOrd="0" presId="urn:microsoft.com/office/officeart/2005/8/layout/process1"/>
    <dgm:cxn modelId="{510CA203-5A5A-4F14-811F-5637471EBB34}" type="presParOf" srcId="{8C491701-B5AD-4D96-A67C-024F6E4150FC}" destId="{1C926F89-7BC3-41CE-84F8-BC1E1A285F0C}" srcOrd="2" destOrd="0" presId="urn:microsoft.com/office/officeart/2005/8/layout/process1"/>
    <dgm:cxn modelId="{F259EDD9-2589-4026-9B36-22E20D8E668A}" type="presParOf" srcId="{8C491701-B5AD-4D96-A67C-024F6E4150FC}" destId="{63D15B57-2216-4A09-9E72-E863FB4A5700}" srcOrd="3" destOrd="0" presId="urn:microsoft.com/office/officeart/2005/8/layout/process1"/>
    <dgm:cxn modelId="{1B78C543-1C31-4372-91FB-B3BB03C8FE74}" type="presParOf" srcId="{63D15B57-2216-4A09-9E72-E863FB4A5700}" destId="{EF41FA47-AA34-4B89-A6DD-BBC0EFA25A20}" srcOrd="0" destOrd="0" presId="urn:microsoft.com/office/officeart/2005/8/layout/process1"/>
    <dgm:cxn modelId="{BC69779F-2DAB-4C10-B6D4-20F8597D6EB0}" type="presParOf" srcId="{8C491701-B5AD-4D96-A67C-024F6E4150FC}" destId="{1675FE1A-A100-42A4-A100-522B7C1DDDB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C112CE-1A8F-49F8-AA69-3FC5FA5EF9AC}" type="doc">
      <dgm:prSet loTypeId="urn:microsoft.com/office/officeart/2005/8/layout/vList5" loCatId="list" qsTypeId="urn:microsoft.com/office/officeart/2005/8/quickstyle/3d2" qsCatId="3D" csTypeId="urn:microsoft.com/office/officeart/2005/8/colors/accent2_2" csCatId="accent2" phldr="1"/>
      <dgm:spPr/>
    </dgm:pt>
    <dgm:pt modelId="{58487837-EC0C-44B7-84A8-A292A6790A9F}">
      <dgm:prSet phldrT="[Text]"/>
      <dgm:spPr/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Academic CV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DF53B1-4421-4F5C-BA9F-489459BF2D7E}" type="parTrans" cxnId="{D7DABF94-99AD-4373-B085-7ADEC7BA47AD}">
      <dgm:prSet/>
      <dgm:spPr/>
      <dgm:t>
        <a:bodyPr/>
        <a:lstStyle/>
        <a:p>
          <a:endParaRPr lang="en-GB"/>
        </a:p>
      </dgm:t>
    </dgm:pt>
    <dgm:pt modelId="{E4C71A97-9F73-4EF8-ADF7-E8E0A5E24989}" type="sibTrans" cxnId="{D7DABF94-99AD-4373-B085-7ADEC7BA47AD}">
      <dgm:prSet/>
      <dgm:spPr/>
      <dgm:t>
        <a:bodyPr/>
        <a:lstStyle/>
        <a:p>
          <a:endParaRPr lang="en-GB"/>
        </a:p>
      </dgm:t>
    </dgm:pt>
    <dgm:pt modelId="{3509CB6A-C43E-4E09-8A71-E1A73A6B063F}">
      <dgm:prSet phldrT="[Text]"/>
      <dgm:spPr/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Applicant statement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19BDCE-148B-465A-B06B-E2D1B4612613}" type="parTrans" cxnId="{45D085D5-F93D-4582-8D2A-C763C1AE1B74}">
      <dgm:prSet/>
      <dgm:spPr/>
      <dgm:t>
        <a:bodyPr/>
        <a:lstStyle/>
        <a:p>
          <a:endParaRPr lang="en-GB"/>
        </a:p>
      </dgm:t>
    </dgm:pt>
    <dgm:pt modelId="{3BE7E14B-2FD1-45E2-B952-5949819D6FC7}" type="sibTrans" cxnId="{45D085D5-F93D-4582-8D2A-C763C1AE1B74}">
      <dgm:prSet/>
      <dgm:spPr/>
      <dgm:t>
        <a:bodyPr/>
        <a:lstStyle/>
        <a:p>
          <a:endParaRPr lang="en-GB"/>
        </a:p>
      </dgm:t>
    </dgm:pt>
    <dgm:pt modelId="{CC62509E-8D5A-435D-AC9F-8AAD31A7B74A}">
      <dgm:prSet phldrT="[Text]"/>
      <dgm:spPr/>
      <dgm:t>
        <a:bodyPr/>
        <a:lstStyle/>
        <a:p>
          <a:r>
            <a:rPr lang="en-GB" dirty="0" smtClean="0">
              <a:effectLst/>
            </a:rPr>
            <a:t> </a:t>
          </a:r>
          <a:r>
            <a:rPr lang="mr-IN" dirty="0" smtClean="0">
              <a:effectLst/>
            </a:rPr>
            <a:t>…</a:t>
          </a:r>
          <a:r>
            <a:rPr lang="en-GB" dirty="0" smtClean="0">
              <a:effectLst/>
            </a:rPr>
            <a:t> is populated from centrally held data (mainly PURE)</a:t>
          </a:r>
          <a:endParaRPr lang="en-GB" dirty="0">
            <a:effectLst/>
          </a:endParaRPr>
        </a:p>
      </dgm:t>
    </dgm:pt>
    <dgm:pt modelId="{5F85DD49-EA73-40DF-91D8-E73D71415605}" type="parTrans" cxnId="{D23D2C1C-55DB-4EE6-B457-00F93673F6E4}">
      <dgm:prSet/>
      <dgm:spPr/>
      <dgm:t>
        <a:bodyPr/>
        <a:lstStyle/>
        <a:p>
          <a:endParaRPr lang="en-GB"/>
        </a:p>
      </dgm:t>
    </dgm:pt>
    <dgm:pt modelId="{7C97B699-34F3-4B3C-A3B9-66170700946C}" type="sibTrans" cxnId="{D23D2C1C-55DB-4EE6-B457-00F93673F6E4}">
      <dgm:prSet/>
      <dgm:spPr/>
      <dgm:t>
        <a:bodyPr/>
        <a:lstStyle/>
        <a:p>
          <a:endParaRPr lang="en-GB"/>
        </a:p>
      </dgm:t>
    </dgm:pt>
    <dgm:pt modelId="{384A768A-EF45-4713-83CB-A3290103BD95}">
      <dgm:prSet phldrT="[Text]"/>
      <dgm:spPr/>
      <dgm:t>
        <a:bodyPr/>
        <a:lstStyle/>
        <a:p>
          <a:r>
            <a:rPr lang="en-GB" dirty="0" smtClean="0">
              <a:effectLst/>
            </a:rPr>
            <a:t> demonstrates </a:t>
          </a:r>
          <a:r>
            <a:rPr lang="mr-IN" dirty="0" smtClean="0">
              <a:effectLst/>
            </a:rPr>
            <a:t>–</a:t>
          </a:r>
          <a:r>
            <a:rPr lang="en-GB" dirty="0" smtClean="0">
              <a:effectLst/>
            </a:rPr>
            <a:t> ‘evidences’ </a:t>
          </a:r>
          <a:r>
            <a:rPr lang="mr-IN" dirty="0" smtClean="0">
              <a:effectLst/>
            </a:rPr>
            <a:t>–</a:t>
          </a:r>
          <a:r>
            <a:rPr lang="en-GB" dirty="0" smtClean="0">
              <a:effectLst/>
            </a:rPr>
            <a:t> clearly and unambiguously:</a:t>
          </a:r>
          <a:endParaRPr lang="en-GB" dirty="0">
            <a:effectLst/>
          </a:endParaRPr>
        </a:p>
      </dgm:t>
    </dgm:pt>
    <dgm:pt modelId="{B80E6924-2FDF-4F6C-83D6-F4347B444648}" type="parTrans" cxnId="{3276CA2F-CAEC-418A-8E92-0D61507FBED5}">
      <dgm:prSet/>
      <dgm:spPr/>
      <dgm:t>
        <a:bodyPr/>
        <a:lstStyle/>
        <a:p>
          <a:endParaRPr lang="en-GB"/>
        </a:p>
      </dgm:t>
    </dgm:pt>
    <dgm:pt modelId="{8974A633-483C-404B-9E14-2CC76E07FD60}" type="sibTrans" cxnId="{3276CA2F-CAEC-418A-8E92-0D61507FBED5}">
      <dgm:prSet/>
      <dgm:spPr/>
      <dgm:t>
        <a:bodyPr/>
        <a:lstStyle/>
        <a:p>
          <a:endParaRPr lang="en-GB"/>
        </a:p>
      </dgm:t>
    </dgm:pt>
    <dgm:pt modelId="{6DEC31CA-8FAC-4DFC-95E2-BDF6F8885EE6}">
      <dgm:prSet phldrT="[Text]"/>
      <dgm:spPr/>
      <dgm:t>
        <a:bodyPr/>
        <a:lstStyle/>
        <a:p>
          <a:r>
            <a:rPr lang="en-GB" dirty="0" smtClean="0">
              <a:effectLst/>
            </a:rPr>
            <a:t> </a:t>
          </a:r>
          <a:r>
            <a:rPr lang="mr-IN" dirty="0" smtClean="0">
              <a:effectLst/>
            </a:rPr>
            <a:t>…</a:t>
          </a:r>
          <a:r>
            <a:rPr lang="en-GB" dirty="0" smtClean="0">
              <a:effectLst/>
            </a:rPr>
            <a:t> but also requires that you add some important extra information</a:t>
          </a:r>
          <a:endParaRPr lang="en-GB" dirty="0">
            <a:effectLst/>
          </a:endParaRPr>
        </a:p>
      </dgm:t>
    </dgm:pt>
    <dgm:pt modelId="{5CBF058A-2174-4DD9-AA3E-2ABFEA9BC15E}" type="parTrans" cxnId="{1BB137E2-E8E9-46FE-8F73-DE91A64AC7F6}">
      <dgm:prSet/>
      <dgm:spPr/>
      <dgm:t>
        <a:bodyPr/>
        <a:lstStyle/>
        <a:p>
          <a:endParaRPr lang="en-GB"/>
        </a:p>
      </dgm:t>
    </dgm:pt>
    <dgm:pt modelId="{28BA39F4-BEB8-4BA3-A007-FDEA3E47F910}" type="sibTrans" cxnId="{1BB137E2-E8E9-46FE-8F73-DE91A64AC7F6}">
      <dgm:prSet/>
      <dgm:spPr/>
      <dgm:t>
        <a:bodyPr/>
        <a:lstStyle/>
        <a:p>
          <a:endParaRPr lang="en-GB"/>
        </a:p>
      </dgm:t>
    </dgm:pt>
    <dgm:pt modelId="{B087BD4B-6248-4DF0-AA46-8ADEFFD5DA1B}">
      <dgm:prSet phldrT="[Text]"/>
      <dgm:spPr/>
      <dgm:t>
        <a:bodyPr/>
        <a:lstStyle/>
        <a:p>
          <a:r>
            <a:rPr lang="en-GB" dirty="0" smtClean="0">
              <a:effectLst/>
            </a:rPr>
            <a:t> </a:t>
          </a:r>
          <a:r>
            <a:rPr lang="en-GB" b="1" dirty="0" smtClean="0">
              <a:effectLst/>
            </a:rPr>
            <a:t>Top tip</a:t>
          </a:r>
          <a:r>
            <a:rPr lang="en-GB" dirty="0" smtClean="0">
              <a:effectLst/>
            </a:rPr>
            <a:t>:</a:t>
          </a:r>
          <a:endParaRPr lang="en-GB" dirty="0">
            <a:effectLst/>
          </a:endParaRPr>
        </a:p>
      </dgm:t>
    </dgm:pt>
    <dgm:pt modelId="{A25873E8-4FAF-455A-AE16-A80D47886C3E}" type="parTrans" cxnId="{A8495ED7-3459-4219-A907-37207995180F}">
      <dgm:prSet/>
      <dgm:spPr/>
      <dgm:t>
        <a:bodyPr/>
        <a:lstStyle/>
        <a:p>
          <a:endParaRPr lang="en-GB"/>
        </a:p>
      </dgm:t>
    </dgm:pt>
    <dgm:pt modelId="{17792426-F6CF-4853-B4C1-0EAD1C7DDC7B}" type="sibTrans" cxnId="{A8495ED7-3459-4219-A907-37207995180F}">
      <dgm:prSet/>
      <dgm:spPr/>
      <dgm:t>
        <a:bodyPr/>
        <a:lstStyle/>
        <a:p>
          <a:endParaRPr lang="en-GB"/>
        </a:p>
      </dgm:t>
    </dgm:pt>
    <dgm:pt modelId="{60B3015F-D28A-4DAB-8106-FFD48C6687C8}">
      <dgm:prSet/>
      <dgm:spPr/>
      <dgm:t>
        <a:bodyPr/>
        <a:lstStyle/>
        <a:p>
          <a:r>
            <a:rPr lang="en-GB" dirty="0" smtClean="0">
              <a:effectLst/>
            </a:rPr>
            <a:t> how you exceed your School’s academic standards relevant to your current grade.</a:t>
          </a:r>
          <a:endParaRPr lang="en-GB" dirty="0">
            <a:effectLst/>
          </a:endParaRPr>
        </a:p>
      </dgm:t>
    </dgm:pt>
    <dgm:pt modelId="{8F5B0572-C509-4705-9133-5DA1A204948F}" type="parTrans" cxnId="{490AA7AB-CA35-4EA5-834D-7745D7110A48}">
      <dgm:prSet/>
      <dgm:spPr/>
      <dgm:t>
        <a:bodyPr/>
        <a:lstStyle/>
        <a:p>
          <a:endParaRPr lang="en-GB"/>
        </a:p>
      </dgm:t>
    </dgm:pt>
    <dgm:pt modelId="{21F87319-7F91-4D3C-811A-F46556215D75}" type="sibTrans" cxnId="{490AA7AB-CA35-4EA5-834D-7745D7110A48}">
      <dgm:prSet/>
      <dgm:spPr/>
      <dgm:t>
        <a:bodyPr/>
        <a:lstStyle/>
        <a:p>
          <a:endParaRPr lang="en-GB"/>
        </a:p>
      </dgm:t>
    </dgm:pt>
    <dgm:pt modelId="{A101ABFA-54C2-41FB-A744-6361FDD4045B}">
      <dgm:prSet/>
      <dgm:spPr/>
      <dgm:t>
        <a:bodyPr/>
        <a:lstStyle/>
        <a:p>
          <a:endParaRPr lang="en-GB" dirty="0"/>
        </a:p>
      </dgm:t>
    </dgm:pt>
    <dgm:pt modelId="{714C4BB2-4DFF-46C5-B797-DC270B7D5523}" type="parTrans" cxnId="{5F857E1F-686F-4FDE-BA1B-A8C8F727FDBA}">
      <dgm:prSet/>
      <dgm:spPr/>
      <dgm:t>
        <a:bodyPr/>
        <a:lstStyle/>
        <a:p>
          <a:endParaRPr lang="en-GB"/>
        </a:p>
      </dgm:t>
    </dgm:pt>
    <dgm:pt modelId="{8AD64F23-1660-4C80-B851-2E851D333A11}" type="sibTrans" cxnId="{5F857E1F-686F-4FDE-BA1B-A8C8F727FDBA}">
      <dgm:prSet/>
      <dgm:spPr/>
      <dgm:t>
        <a:bodyPr/>
        <a:lstStyle/>
        <a:p>
          <a:endParaRPr lang="en-GB"/>
        </a:p>
      </dgm:t>
    </dgm:pt>
    <dgm:pt modelId="{313211E2-D6B4-9748-B08F-EE88256AC93D}">
      <dgm:prSet phldrT="[Text]"/>
      <dgm:spPr/>
      <dgm:t>
        <a:bodyPr/>
        <a:lstStyle/>
        <a:p>
          <a:r>
            <a:rPr lang="en-GB" dirty="0" smtClean="0">
              <a:effectLst/>
            </a:rPr>
            <a:t> how you meet the academic profile for the grade for which you are applying; </a:t>
          </a:r>
          <a:r>
            <a:rPr lang="en-GB" i="1" dirty="0" smtClean="0">
              <a:effectLst/>
            </a:rPr>
            <a:t>and</a:t>
          </a:r>
          <a:r>
            <a:rPr lang="en-GB" dirty="0" smtClean="0">
              <a:effectLst/>
            </a:rPr>
            <a:t>,</a:t>
          </a:r>
          <a:endParaRPr lang="en-GB" dirty="0">
            <a:effectLst/>
          </a:endParaRPr>
        </a:p>
      </dgm:t>
    </dgm:pt>
    <dgm:pt modelId="{8EE29027-2228-0F4A-9455-33ED69A0609C}" type="parTrans" cxnId="{4344F065-BF61-3A4B-B810-61388F87037E}">
      <dgm:prSet/>
      <dgm:spPr/>
    </dgm:pt>
    <dgm:pt modelId="{97B1E0B0-476C-C64B-80BB-1273EB5251E7}" type="sibTrans" cxnId="{4344F065-BF61-3A4B-B810-61388F87037E}">
      <dgm:prSet/>
      <dgm:spPr/>
    </dgm:pt>
    <dgm:pt modelId="{3F130BD9-BCF6-DC46-B241-8D1F8C4025BA}">
      <dgm:prSet phldrT="[Text]"/>
      <dgm:spPr/>
      <dgm:t>
        <a:bodyPr/>
        <a:lstStyle/>
        <a:p>
          <a:r>
            <a:rPr lang="en-GB" dirty="0" smtClean="0">
              <a:effectLst/>
            </a:rPr>
            <a:t> ensure that all centrally-held information relevant to your academic profile is accurate and up-to-date</a:t>
          </a:r>
          <a:endParaRPr lang="en-GB" dirty="0">
            <a:effectLst/>
          </a:endParaRPr>
        </a:p>
      </dgm:t>
    </dgm:pt>
    <dgm:pt modelId="{CE0EC020-3A4F-8943-930A-3C49F9FE0B7B}" type="parTrans" cxnId="{AD70EF51-10EA-0F42-8E1D-79189FAB6079}">
      <dgm:prSet/>
      <dgm:spPr/>
    </dgm:pt>
    <dgm:pt modelId="{11485CA9-3630-F744-9034-8F9228D862EA}" type="sibTrans" cxnId="{AD70EF51-10EA-0F42-8E1D-79189FAB6079}">
      <dgm:prSet/>
      <dgm:spPr/>
    </dgm:pt>
    <dgm:pt modelId="{AB81D6DA-82DD-FC44-8A4D-EB1705DA824B}">
      <dgm:prSet phldrT="[Text]"/>
      <dgm:spPr/>
      <dgm:t>
        <a:bodyPr/>
        <a:lstStyle/>
        <a:p>
          <a:r>
            <a:rPr lang="en-GB" dirty="0" smtClean="0">
              <a:effectLst/>
            </a:rPr>
            <a:t> make/request amendments in good time</a:t>
          </a:r>
          <a:endParaRPr lang="en-GB" dirty="0">
            <a:effectLst/>
          </a:endParaRPr>
        </a:p>
      </dgm:t>
    </dgm:pt>
    <dgm:pt modelId="{F5F6A630-9294-4E45-9A39-D4BE7FE6BA82}" type="parTrans" cxnId="{8AAAEAE1-185D-C54F-AC33-4EEA8FAC9023}">
      <dgm:prSet/>
      <dgm:spPr/>
    </dgm:pt>
    <dgm:pt modelId="{F9FFD2F6-6343-3A4A-B2D1-E18B7C191CD7}" type="sibTrans" cxnId="{8AAAEAE1-185D-C54F-AC33-4EEA8FAC9023}">
      <dgm:prSet/>
      <dgm:spPr/>
    </dgm:pt>
    <dgm:pt modelId="{2DE58B74-B720-F348-87DE-6CE25DC38E31}">
      <dgm:prSet phldrT="[Text]"/>
      <dgm:spPr/>
      <dgm:t>
        <a:bodyPr/>
        <a:lstStyle/>
        <a:p>
          <a:endParaRPr lang="en-GB" dirty="0">
            <a:effectLst/>
          </a:endParaRPr>
        </a:p>
      </dgm:t>
    </dgm:pt>
    <dgm:pt modelId="{BAFC1E1F-39D0-A948-89F4-6CD96593EFCF}" type="parTrans" cxnId="{BC98F104-25D8-114D-BE83-C16C73C5CB94}">
      <dgm:prSet/>
      <dgm:spPr/>
    </dgm:pt>
    <dgm:pt modelId="{E6B9F927-1253-6144-B945-FA451AC7043E}" type="sibTrans" cxnId="{BC98F104-25D8-114D-BE83-C16C73C5CB94}">
      <dgm:prSet/>
      <dgm:spPr/>
    </dgm:pt>
    <dgm:pt modelId="{62DEEFCE-A2C4-4B26-AE18-895A64542226}" type="pres">
      <dgm:prSet presAssocID="{9EC112CE-1A8F-49F8-AA69-3FC5FA5EF9AC}" presName="Name0" presStyleCnt="0">
        <dgm:presLayoutVars>
          <dgm:dir/>
          <dgm:animLvl val="lvl"/>
          <dgm:resizeHandles val="exact"/>
        </dgm:presLayoutVars>
      </dgm:prSet>
      <dgm:spPr/>
    </dgm:pt>
    <dgm:pt modelId="{FDB3B072-D26A-44C7-BB10-6C621BC7A2A0}" type="pres">
      <dgm:prSet presAssocID="{58487837-EC0C-44B7-84A8-A292A6790A9F}" presName="linNode" presStyleCnt="0"/>
      <dgm:spPr/>
    </dgm:pt>
    <dgm:pt modelId="{7AC2BE46-7F95-487C-8EC6-49F23FFF9D0A}" type="pres">
      <dgm:prSet presAssocID="{58487837-EC0C-44B7-84A8-A292A6790A9F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59F1B7-C94B-4FC3-807F-48E7B86A8D01}" type="pres">
      <dgm:prSet presAssocID="{58487837-EC0C-44B7-84A8-A292A6790A9F}" presName="descendantText" presStyleLbl="alignAccFollowNode1" presStyleIdx="0" presStyleCnt="2" custScaleY="106546" custLinFactNeighborX="0" custLinFactNeighborY="5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D7F62F-16B6-4433-8069-383CDBDE6BC5}" type="pres">
      <dgm:prSet presAssocID="{E4C71A97-9F73-4EF8-ADF7-E8E0A5E24989}" presName="sp" presStyleCnt="0"/>
      <dgm:spPr/>
    </dgm:pt>
    <dgm:pt modelId="{8B7FA482-50F8-4363-8FC3-EDAFC86F0D1D}" type="pres">
      <dgm:prSet presAssocID="{3509CB6A-C43E-4E09-8A71-E1A73A6B063F}" presName="linNode" presStyleCnt="0"/>
      <dgm:spPr/>
    </dgm:pt>
    <dgm:pt modelId="{7EAD0046-E976-400A-BDD3-F693344322A3}" type="pres">
      <dgm:prSet presAssocID="{3509CB6A-C43E-4E09-8A71-E1A73A6B063F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A6C115-3D63-47A4-BB59-E543053FF834}" type="pres">
      <dgm:prSet presAssocID="{3509CB6A-C43E-4E09-8A71-E1A73A6B063F}" presName="descendantText" presStyleLbl="alignAccFollowNode1" presStyleIdx="1" presStyleCnt="2" custLinFactNeighborX="2431" custLinFactNeighborY="5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609787A-836B-5543-8D2B-CD05BE67FA30}" type="presOf" srcId="{2DE58B74-B720-F348-87DE-6CE25DC38E31}" destId="{3059F1B7-C94B-4FC3-807F-48E7B86A8D01}" srcOrd="0" destOrd="2" presId="urn:microsoft.com/office/officeart/2005/8/layout/vList5"/>
    <dgm:cxn modelId="{AD70EF51-10EA-0F42-8E1D-79189FAB6079}" srcId="{B087BD4B-6248-4DF0-AA46-8ADEFFD5DA1B}" destId="{3F130BD9-BCF6-DC46-B241-8D1F8C4025BA}" srcOrd="0" destOrd="0" parTransId="{CE0EC020-3A4F-8943-930A-3C49F9FE0B7B}" sibTransId="{11485CA9-3630-F744-9034-8F9228D862EA}"/>
    <dgm:cxn modelId="{FD150439-125C-43F2-9E37-4B598082C8A0}" type="presOf" srcId="{58487837-EC0C-44B7-84A8-A292A6790A9F}" destId="{7AC2BE46-7F95-487C-8EC6-49F23FFF9D0A}" srcOrd="0" destOrd="0" presId="urn:microsoft.com/office/officeart/2005/8/layout/vList5"/>
    <dgm:cxn modelId="{BC98F104-25D8-114D-BE83-C16C73C5CB94}" srcId="{58487837-EC0C-44B7-84A8-A292A6790A9F}" destId="{2DE58B74-B720-F348-87DE-6CE25DC38E31}" srcOrd="2" destOrd="0" parTransId="{BAFC1E1F-39D0-A948-89F4-6CD96593EFCF}" sibTransId="{E6B9F927-1253-6144-B945-FA451AC7043E}"/>
    <dgm:cxn modelId="{4344F065-BF61-3A4B-B810-61388F87037E}" srcId="{384A768A-EF45-4713-83CB-A3290103BD95}" destId="{313211E2-D6B4-9748-B08F-EE88256AC93D}" srcOrd="0" destOrd="0" parTransId="{8EE29027-2228-0F4A-9455-33ED69A0609C}" sibTransId="{97B1E0B0-476C-C64B-80BB-1273EB5251E7}"/>
    <dgm:cxn modelId="{1BB137E2-E8E9-46FE-8F73-DE91A64AC7F6}" srcId="{58487837-EC0C-44B7-84A8-A292A6790A9F}" destId="{6DEC31CA-8FAC-4DFC-95E2-BDF6F8885EE6}" srcOrd="1" destOrd="0" parTransId="{5CBF058A-2174-4DD9-AA3E-2ABFEA9BC15E}" sibTransId="{28BA39F4-BEB8-4BA3-A007-FDEA3E47F910}"/>
    <dgm:cxn modelId="{E240B6CA-0046-4EF4-9AFF-48DF3CF6A2C3}" type="presOf" srcId="{6DEC31CA-8FAC-4DFC-95E2-BDF6F8885EE6}" destId="{3059F1B7-C94B-4FC3-807F-48E7B86A8D01}" srcOrd="0" destOrd="1" presId="urn:microsoft.com/office/officeart/2005/8/layout/vList5"/>
    <dgm:cxn modelId="{A8495ED7-3459-4219-A907-37207995180F}" srcId="{58487837-EC0C-44B7-84A8-A292A6790A9F}" destId="{B087BD4B-6248-4DF0-AA46-8ADEFFD5DA1B}" srcOrd="3" destOrd="0" parTransId="{A25873E8-4FAF-455A-AE16-A80D47886C3E}" sibTransId="{17792426-F6CF-4853-B4C1-0EAD1C7DDC7B}"/>
    <dgm:cxn modelId="{D23D2C1C-55DB-4EE6-B457-00F93673F6E4}" srcId="{58487837-EC0C-44B7-84A8-A292A6790A9F}" destId="{CC62509E-8D5A-435D-AC9F-8AAD31A7B74A}" srcOrd="0" destOrd="0" parTransId="{5F85DD49-EA73-40DF-91D8-E73D71415605}" sibTransId="{7C97B699-34F3-4B3C-A3B9-66170700946C}"/>
    <dgm:cxn modelId="{48157C6B-68CC-4669-B8D4-0BE5A5CECF17}" type="presOf" srcId="{B087BD4B-6248-4DF0-AA46-8ADEFFD5DA1B}" destId="{3059F1B7-C94B-4FC3-807F-48E7B86A8D01}" srcOrd="0" destOrd="3" presId="urn:microsoft.com/office/officeart/2005/8/layout/vList5"/>
    <dgm:cxn modelId="{A56F5C53-22CC-4452-AE85-2D6332DB1E1B}" type="presOf" srcId="{CC62509E-8D5A-435D-AC9F-8AAD31A7B74A}" destId="{3059F1B7-C94B-4FC3-807F-48E7B86A8D01}" srcOrd="0" destOrd="0" presId="urn:microsoft.com/office/officeart/2005/8/layout/vList5"/>
    <dgm:cxn modelId="{45D085D5-F93D-4582-8D2A-C763C1AE1B74}" srcId="{9EC112CE-1A8F-49F8-AA69-3FC5FA5EF9AC}" destId="{3509CB6A-C43E-4E09-8A71-E1A73A6B063F}" srcOrd="1" destOrd="0" parTransId="{8719BDCE-148B-465A-B06B-E2D1B4612613}" sibTransId="{3BE7E14B-2FD1-45E2-B952-5949819D6FC7}"/>
    <dgm:cxn modelId="{3276CA2F-CAEC-418A-8E92-0D61507FBED5}" srcId="{3509CB6A-C43E-4E09-8A71-E1A73A6B063F}" destId="{384A768A-EF45-4713-83CB-A3290103BD95}" srcOrd="0" destOrd="0" parTransId="{B80E6924-2FDF-4F6C-83D6-F4347B444648}" sibTransId="{8974A633-483C-404B-9E14-2CC76E07FD60}"/>
    <dgm:cxn modelId="{50B3857A-2221-41E7-A65D-947E31AE0EC8}" type="presOf" srcId="{60B3015F-D28A-4DAB-8106-FFD48C6687C8}" destId="{2FA6C115-3D63-47A4-BB59-E543053FF834}" srcOrd="0" destOrd="2" presId="urn:microsoft.com/office/officeart/2005/8/layout/vList5"/>
    <dgm:cxn modelId="{8AAAEAE1-185D-C54F-AC33-4EEA8FAC9023}" srcId="{B087BD4B-6248-4DF0-AA46-8ADEFFD5DA1B}" destId="{AB81D6DA-82DD-FC44-8A4D-EB1705DA824B}" srcOrd="1" destOrd="0" parTransId="{F5F6A630-9294-4E45-9A39-D4BE7FE6BA82}" sibTransId="{F9FFD2F6-6343-3A4A-B2D1-E18B7C191CD7}"/>
    <dgm:cxn modelId="{580A7FA7-B1B6-40FD-9AB7-DDAE174A4F78}" type="presOf" srcId="{9EC112CE-1A8F-49F8-AA69-3FC5FA5EF9AC}" destId="{62DEEFCE-A2C4-4B26-AE18-895A64542226}" srcOrd="0" destOrd="0" presId="urn:microsoft.com/office/officeart/2005/8/layout/vList5"/>
    <dgm:cxn modelId="{490AA7AB-CA35-4EA5-834D-7745D7110A48}" srcId="{384A768A-EF45-4713-83CB-A3290103BD95}" destId="{60B3015F-D28A-4DAB-8106-FFD48C6687C8}" srcOrd="1" destOrd="0" parTransId="{8F5B0572-C509-4705-9133-5DA1A204948F}" sibTransId="{21F87319-7F91-4D3C-811A-F46556215D75}"/>
    <dgm:cxn modelId="{5F857E1F-686F-4FDE-BA1B-A8C8F727FDBA}" srcId="{3509CB6A-C43E-4E09-8A71-E1A73A6B063F}" destId="{A101ABFA-54C2-41FB-A744-6361FDD4045B}" srcOrd="1" destOrd="0" parTransId="{714C4BB2-4DFF-46C5-B797-DC270B7D5523}" sibTransId="{8AD64F23-1660-4C80-B851-2E851D333A11}"/>
    <dgm:cxn modelId="{6510D170-D64F-484D-A21F-7CCC1CDDD415}" type="presOf" srcId="{3F130BD9-BCF6-DC46-B241-8D1F8C4025BA}" destId="{3059F1B7-C94B-4FC3-807F-48E7B86A8D01}" srcOrd="0" destOrd="4" presId="urn:microsoft.com/office/officeart/2005/8/layout/vList5"/>
    <dgm:cxn modelId="{55265985-19D2-4708-8A2A-2257599EC152}" type="presOf" srcId="{384A768A-EF45-4713-83CB-A3290103BD95}" destId="{2FA6C115-3D63-47A4-BB59-E543053FF834}" srcOrd="0" destOrd="0" presId="urn:microsoft.com/office/officeart/2005/8/layout/vList5"/>
    <dgm:cxn modelId="{77265205-6EF8-4A95-A26A-D1FE94D22A74}" type="presOf" srcId="{A101ABFA-54C2-41FB-A744-6361FDD4045B}" destId="{2FA6C115-3D63-47A4-BB59-E543053FF834}" srcOrd="0" destOrd="3" presId="urn:microsoft.com/office/officeart/2005/8/layout/vList5"/>
    <dgm:cxn modelId="{ED0B0254-A467-244B-AE1E-B88BE97B4FC8}" type="presOf" srcId="{AB81D6DA-82DD-FC44-8A4D-EB1705DA824B}" destId="{3059F1B7-C94B-4FC3-807F-48E7B86A8D01}" srcOrd="0" destOrd="5" presId="urn:microsoft.com/office/officeart/2005/8/layout/vList5"/>
    <dgm:cxn modelId="{1BC0E84B-DB0B-8C4D-B248-7CC30FE4B421}" type="presOf" srcId="{313211E2-D6B4-9748-B08F-EE88256AC93D}" destId="{2FA6C115-3D63-47A4-BB59-E543053FF834}" srcOrd="0" destOrd="1" presId="urn:microsoft.com/office/officeart/2005/8/layout/vList5"/>
    <dgm:cxn modelId="{D7DABF94-99AD-4373-B085-7ADEC7BA47AD}" srcId="{9EC112CE-1A8F-49F8-AA69-3FC5FA5EF9AC}" destId="{58487837-EC0C-44B7-84A8-A292A6790A9F}" srcOrd="0" destOrd="0" parTransId="{20DF53B1-4421-4F5C-BA9F-489459BF2D7E}" sibTransId="{E4C71A97-9F73-4EF8-ADF7-E8E0A5E24989}"/>
    <dgm:cxn modelId="{C438A1CB-3D65-44A8-921F-4676F4E7EF78}" type="presOf" srcId="{3509CB6A-C43E-4E09-8A71-E1A73A6B063F}" destId="{7EAD0046-E976-400A-BDD3-F693344322A3}" srcOrd="0" destOrd="0" presId="urn:microsoft.com/office/officeart/2005/8/layout/vList5"/>
    <dgm:cxn modelId="{DF1A7000-DD8E-460F-BF6D-CA61B5685512}" type="presParOf" srcId="{62DEEFCE-A2C4-4B26-AE18-895A64542226}" destId="{FDB3B072-D26A-44C7-BB10-6C621BC7A2A0}" srcOrd="0" destOrd="0" presId="urn:microsoft.com/office/officeart/2005/8/layout/vList5"/>
    <dgm:cxn modelId="{750821F1-F87D-4279-A971-4AF734EA54B5}" type="presParOf" srcId="{FDB3B072-D26A-44C7-BB10-6C621BC7A2A0}" destId="{7AC2BE46-7F95-487C-8EC6-49F23FFF9D0A}" srcOrd="0" destOrd="0" presId="urn:microsoft.com/office/officeart/2005/8/layout/vList5"/>
    <dgm:cxn modelId="{75CB7E3A-CE96-4F17-B273-FA9D3AD15B1D}" type="presParOf" srcId="{FDB3B072-D26A-44C7-BB10-6C621BC7A2A0}" destId="{3059F1B7-C94B-4FC3-807F-48E7B86A8D01}" srcOrd="1" destOrd="0" presId="urn:microsoft.com/office/officeart/2005/8/layout/vList5"/>
    <dgm:cxn modelId="{7E2AA42F-DA85-4110-BC6A-C8B034489BCD}" type="presParOf" srcId="{62DEEFCE-A2C4-4B26-AE18-895A64542226}" destId="{AFD7F62F-16B6-4433-8069-383CDBDE6BC5}" srcOrd="1" destOrd="0" presId="urn:microsoft.com/office/officeart/2005/8/layout/vList5"/>
    <dgm:cxn modelId="{0AD90BF2-88CB-4ED7-BBC2-4FA3682ED797}" type="presParOf" srcId="{62DEEFCE-A2C4-4B26-AE18-895A64542226}" destId="{8B7FA482-50F8-4363-8FC3-EDAFC86F0D1D}" srcOrd="2" destOrd="0" presId="urn:microsoft.com/office/officeart/2005/8/layout/vList5"/>
    <dgm:cxn modelId="{D65707FE-FEA4-4A8E-BAF5-A64E9ED5D2EA}" type="presParOf" srcId="{8B7FA482-50F8-4363-8FC3-EDAFC86F0D1D}" destId="{7EAD0046-E976-400A-BDD3-F693344322A3}" srcOrd="0" destOrd="0" presId="urn:microsoft.com/office/officeart/2005/8/layout/vList5"/>
    <dgm:cxn modelId="{A56958C2-2910-44B3-9136-B94E174168A9}" type="presParOf" srcId="{8B7FA482-50F8-4363-8FC3-EDAFC86F0D1D}" destId="{2FA6C115-3D63-47A4-BB59-E543053FF83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3EDAC7-E59C-4325-828C-A7E2027BF03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90F9871-5037-4412-A6A9-494F55065601}">
      <dgm:prSet phldrT="[Text]"/>
      <dgm:spPr>
        <a:solidFill>
          <a:srgbClr val="C00000"/>
        </a:solidFill>
      </dgm:spPr>
      <dgm:t>
        <a:bodyPr/>
        <a:lstStyle/>
        <a:p>
          <a:r>
            <a:rPr lang="en-GB" b="1" u="sng" dirty="0" smtClean="0"/>
            <a:t>Chairs </a:t>
          </a:r>
        </a:p>
        <a:p>
          <a:r>
            <a:rPr lang="en-GB" dirty="0" smtClean="0"/>
            <a:t>Faculty Committee and provides report to Central Committee</a:t>
          </a:r>
          <a:endParaRPr lang="en-GB" dirty="0"/>
        </a:p>
      </dgm:t>
    </dgm:pt>
    <dgm:pt modelId="{DD0CE909-FBED-4121-9048-126EFBF9D83C}" type="parTrans" cxnId="{00C96599-3342-4B63-A7A2-CFEC00DAFCC1}">
      <dgm:prSet/>
      <dgm:spPr/>
      <dgm:t>
        <a:bodyPr/>
        <a:lstStyle/>
        <a:p>
          <a:endParaRPr lang="en-GB"/>
        </a:p>
      </dgm:t>
    </dgm:pt>
    <dgm:pt modelId="{4D41FAC2-A338-467F-A08F-DA2CB8E7D189}" type="sibTrans" cxnId="{00C96599-3342-4B63-A7A2-CFEC00DAFCC1}">
      <dgm:prSet/>
      <dgm:spPr/>
      <dgm:t>
        <a:bodyPr/>
        <a:lstStyle/>
        <a:p>
          <a:endParaRPr lang="en-GB" dirty="0"/>
        </a:p>
      </dgm:t>
    </dgm:pt>
    <dgm:pt modelId="{7C850C33-A92B-461A-BCC5-9729C6C137A2}">
      <dgm:prSet phldrT="[Text]"/>
      <dgm:spPr>
        <a:solidFill>
          <a:srgbClr val="C00000"/>
        </a:solidFill>
      </dgm:spPr>
      <dgm:t>
        <a:bodyPr/>
        <a:lstStyle/>
        <a:p>
          <a:r>
            <a:rPr lang="en-GB" b="1" u="sng" dirty="0" smtClean="0"/>
            <a:t>Member </a:t>
          </a:r>
        </a:p>
        <a:p>
          <a:r>
            <a:rPr lang="en-GB" dirty="0" smtClean="0"/>
            <a:t>of Central Committee, where I present Faculty applications to that Cmte and review all applications </a:t>
          </a:r>
          <a:endParaRPr lang="en-GB" dirty="0"/>
        </a:p>
      </dgm:t>
    </dgm:pt>
    <dgm:pt modelId="{4FD331BE-9E2F-4E43-B17F-EDA35EE53A5F}" type="parTrans" cxnId="{46257A0A-9F92-497C-81CD-1F9436A802B5}">
      <dgm:prSet/>
      <dgm:spPr/>
      <dgm:t>
        <a:bodyPr/>
        <a:lstStyle/>
        <a:p>
          <a:endParaRPr lang="en-GB"/>
        </a:p>
      </dgm:t>
    </dgm:pt>
    <dgm:pt modelId="{3B09C86D-ACA0-4E7A-BD41-C40237B20057}" type="sibTrans" cxnId="{46257A0A-9F92-497C-81CD-1F9436A802B5}">
      <dgm:prSet/>
      <dgm:spPr/>
      <dgm:t>
        <a:bodyPr/>
        <a:lstStyle/>
        <a:p>
          <a:endParaRPr lang="en-GB" dirty="0"/>
        </a:p>
      </dgm:t>
    </dgm:pt>
    <dgm:pt modelId="{FA1F9B47-F6B0-45E5-B948-8208C7A4F37F}">
      <dgm:prSet phldrT="[Text]"/>
      <dgm:spPr>
        <a:solidFill>
          <a:srgbClr val="C00000"/>
        </a:solidFill>
      </dgm:spPr>
      <dgm:t>
        <a:bodyPr/>
        <a:lstStyle/>
        <a:p>
          <a:r>
            <a:rPr lang="en-GB" b="1" u="sng" dirty="0" smtClean="0"/>
            <a:t>Feedback </a:t>
          </a:r>
        </a:p>
        <a:p>
          <a:r>
            <a:rPr lang="en-GB" dirty="0" smtClean="0"/>
            <a:t> along with Head of School I will provide feedback to applicants</a:t>
          </a:r>
          <a:endParaRPr lang="en-GB" dirty="0"/>
        </a:p>
      </dgm:t>
    </dgm:pt>
    <dgm:pt modelId="{DC7F3AF3-9205-4632-B1CD-211ECC868E2F}" type="parTrans" cxnId="{AEEBA0FA-5FC4-4672-84DC-0F06C69AC30A}">
      <dgm:prSet/>
      <dgm:spPr/>
      <dgm:t>
        <a:bodyPr/>
        <a:lstStyle/>
        <a:p>
          <a:endParaRPr lang="en-GB"/>
        </a:p>
      </dgm:t>
    </dgm:pt>
    <dgm:pt modelId="{DD2DDF71-8740-4780-BA98-4E8A69037B04}" type="sibTrans" cxnId="{AEEBA0FA-5FC4-4672-84DC-0F06C69AC30A}">
      <dgm:prSet/>
      <dgm:spPr/>
      <dgm:t>
        <a:bodyPr/>
        <a:lstStyle/>
        <a:p>
          <a:endParaRPr lang="en-GB"/>
        </a:p>
      </dgm:t>
    </dgm:pt>
    <dgm:pt modelId="{E03B7016-D70B-4AAC-9C1C-A8F130774AD5}" type="pres">
      <dgm:prSet presAssocID="{113EDAC7-E59C-4325-828C-A7E2027BF030}" presName="Name0" presStyleCnt="0">
        <dgm:presLayoutVars>
          <dgm:dir/>
          <dgm:resizeHandles val="exact"/>
        </dgm:presLayoutVars>
      </dgm:prSet>
      <dgm:spPr/>
    </dgm:pt>
    <dgm:pt modelId="{078719F0-707B-408B-9DE3-9C1B1D33052B}" type="pres">
      <dgm:prSet presAssocID="{490F9871-5037-4412-A6A9-494F5506560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A4513F-D0EF-461F-949C-BBF95C69EBD4}" type="pres">
      <dgm:prSet presAssocID="{4D41FAC2-A338-467F-A08F-DA2CB8E7D189}" presName="sibTrans" presStyleLbl="sibTrans2D1" presStyleIdx="0" presStyleCnt="2"/>
      <dgm:spPr>
        <a:prstGeom prst="leftRightArrowCallout">
          <a:avLst/>
        </a:prstGeom>
      </dgm:spPr>
      <dgm:t>
        <a:bodyPr/>
        <a:lstStyle/>
        <a:p>
          <a:endParaRPr lang="en-GB"/>
        </a:p>
      </dgm:t>
    </dgm:pt>
    <dgm:pt modelId="{9D810C91-BD19-445E-89C1-07595E6B94DF}" type="pres">
      <dgm:prSet presAssocID="{4D41FAC2-A338-467F-A08F-DA2CB8E7D189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054A16D0-D988-4E63-8BB7-30E3BF67CCBC}" type="pres">
      <dgm:prSet presAssocID="{7C850C33-A92B-461A-BCC5-9729C6C137A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D6BC27-EA3C-4680-BB77-F904A25F582A}" type="pres">
      <dgm:prSet presAssocID="{3B09C86D-ACA0-4E7A-BD41-C40237B20057}" presName="sibTrans" presStyleLbl="sibTrans2D1" presStyleIdx="1" presStyleCnt="2"/>
      <dgm:spPr>
        <a:prstGeom prst="leftRightArrowCallout">
          <a:avLst/>
        </a:prstGeom>
      </dgm:spPr>
      <dgm:t>
        <a:bodyPr/>
        <a:lstStyle/>
        <a:p>
          <a:endParaRPr lang="en-GB"/>
        </a:p>
      </dgm:t>
    </dgm:pt>
    <dgm:pt modelId="{F0E0C3C0-AF6D-4BC0-9C43-E9500A6D7C37}" type="pres">
      <dgm:prSet presAssocID="{3B09C86D-ACA0-4E7A-BD41-C40237B20057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A4AC3E7B-68E1-44F2-A062-21C1CC6F7057}" type="pres">
      <dgm:prSet presAssocID="{FA1F9B47-F6B0-45E5-B948-8208C7A4F37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3725C65-1974-41FC-8093-5D546CBD4C14}" type="presOf" srcId="{4D41FAC2-A338-467F-A08F-DA2CB8E7D189}" destId="{9D810C91-BD19-445E-89C1-07595E6B94DF}" srcOrd="1" destOrd="0" presId="urn:microsoft.com/office/officeart/2005/8/layout/process1"/>
    <dgm:cxn modelId="{00C96599-3342-4B63-A7A2-CFEC00DAFCC1}" srcId="{113EDAC7-E59C-4325-828C-A7E2027BF030}" destId="{490F9871-5037-4412-A6A9-494F55065601}" srcOrd="0" destOrd="0" parTransId="{DD0CE909-FBED-4121-9048-126EFBF9D83C}" sibTransId="{4D41FAC2-A338-467F-A08F-DA2CB8E7D189}"/>
    <dgm:cxn modelId="{7A34D093-8E79-451C-A2FB-99D720874F7C}" type="presOf" srcId="{FA1F9B47-F6B0-45E5-B948-8208C7A4F37F}" destId="{A4AC3E7B-68E1-44F2-A062-21C1CC6F7057}" srcOrd="0" destOrd="0" presId="urn:microsoft.com/office/officeart/2005/8/layout/process1"/>
    <dgm:cxn modelId="{4B992311-DB48-41C8-9A08-739130AB7B52}" type="presOf" srcId="{4D41FAC2-A338-467F-A08F-DA2CB8E7D189}" destId="{87A4513F-D0EF-461F-949C-BBF95C69EBD4}" srcOrd="0" destOrd="0" presId="urn:microsoft.com/office/officeart/2005/8/layout/process1"/>
    <dgm:cxn modelId="{05BB5C45-4EF8-43B2-A969-A2B7AB054B7B}" type="presOf" srcId="{7C850C33-A92B-461A-BCC5-9729C6C137A2}" destId="{054A16D0-D988-4E63-8BB7-30E3BF67CCBC}" srcOrd="0" destOrd="0" presId="urn:microsoft.com/office/officeart/2005/8/layout/process1"/>
    <dgm:cxn modelId="{709E4D7A-1A1F-40C5-84BE-071A4FA2A048}" type="presOf" srcId="{3B09C86D-ACA0-4E7A-BD41-C40237B20057}" destId="{79D6BC27-EA3C-4680-BB77-F904A25F582A}" srcOrd="0" destOrd="0" presId="urn:microsoft.com/office/officeart/2005/8/layout/process1"/>
    <dgm:cxn modelId="{46257A0A-9F92-497C-81CD-1F9436A802B5}" srcId="{113EDAC7-E59C-4325-828C-A7E2027BF030}" destId="{7C850C33-A92B-461A-BCC5-9729C6C137A2}" srcOrd="1" destOrd="0" parTransId="{4FD331BE-9E2F-4E43-B17F-EDA35EE53A5F}" sibTransId="{3B09C86D-ACA0-4E7A-BD41-C40237B20057}"/>
    <dgm:cxn modelId="{796287C6-E0DD-44E6-84D9-2AB334E88355}" type="presOf" srcId="{113EDAC7-E59C-4325-828C-A7E2027BF030}" destId="{E03B7016-D70B-4AAC-9C1C-A8F130774AD5}" srcOrd="0" destOrd="0" presId="urn:microsoft.com/office/officeart/2005/8/layout/process1"/>
    <dgm:cxn modelId="{AEEBA0FA-5FC4-4672-84DC-0F06C69AC30A}" srcId="{113EDAC7-E59C-4325-828C-A7E2027BF030}" destId="{FA1F9B47-F6B0-45E5-B948-8208C7A4F37F}" srcOrd="2" destOrd="0" parTransId="{DC7F3AF3-9205-4632-B1CD-211ECC868E2F}" sibTransId="{DD2DDF71-8740-4780-BA98-4E8A69037B04}"/>
    <dgm:cxn modelId="{D96B6286-DCB0-4375-B8A7-71AF7CE68039}" type="presOf" srcId="{490F9871-5037-4412-A6A9-494F55065601}" destId="{078719F0-707B-408B-9DE3-9C1B1D33052B}" srcOrd="0" destOrd="0" presId="urn:microsoft.com/office/officeart/2005/8/layout/process1"/>
    <dgm:cxn modelId="{5AB9CAC9-EF60-498F-9031-DAE677D1675C}" type="presOf" srcId="{3B09C86D-ACA0-4E7A-BD41-C40237B20057}" destId="{F0E0C3C0-AF6D-4BC0-9C43-E9500A6D7C37}" srcOrd="1" destOrd="0" presId="urn:microsoft.com/office/officeart/2005/8/layout/process1"/>
    <dgm:cxn modelId="{5853FF18-2867-4C1E-9E68-649005F878BC}" type="presParOf" srcId="{E03B7016-D70B-4AAC-9C1C-A8F130774AD5}" destId="{078719F0-707B-408B-9DE3-9C1B1D33052B}" srcOrd="0" destOrd="0" presId="urn:microsoft.com/office/officeart/2005/8/layout/process1"/>
    <dgm:cxn modelId="{E128BA74-F606-4257-95AB-E4C78BBBE052}" type="presParOf" srcId="{E03B7016-D70B-4AAC-9C1C-A8F130774AD5}" destId="{87A4513F-D0EF-461F-949C-BBF95C69EBD4}" srcOrd="1" destOrd="0" presId="urn:microsoft.com/office/officeart/2005/8/layout/process1"/>
    <dgm:cxn modelId="{A963A475-6544-4A79-868A-82B83D22163C}" type="presParOf" srcId="{87A4513F-D0EF-461F-949C-BBF95C69EBD4}" destId="{9D810C91-BD19-445E-89C1-07595E6B94DF}" srcOrd="0" destOrd="0" presId="urn:microsoft.com/office/officeart/2005/8/layout/process1"/>
    <dgm:cxn modelId="{28E2B26B-9355-4BC0-81CD-609266BEC92A}" type="presParOf" srcId="{E03B7016-D70B-4AAC-9C1C-A8F130774AD5}" destId="{054A16D0-D988-4E63-8BB7-30E3BF67CCBC}" srcOrd="2" destOrd="0" presId="urn:microsoft.com/office/officeart/2005/8/layout/process1"/>
    <dgm:cxn modelId="{543D2FEA-9ECB-4A25-84E1-CB36C3163BF7}" type="presParOf" srcId="{E03B7016-D70B-4AAC-9C1C-A8F130774AD5}" destId="{79D6BC27-EA3C-4680-BB77-F904A25F582A}" srcOrd="3" destOrd="0" presId="urn:microsoft.com/office/officeart/2005/8/layout/process1"/>
    <dgm:cxn modelId="{15FE288A-602C-44A6-B29F-66A302B55E9E}" type="presParOf" srcId="{79D6BC27-EA3C-4680-BB77-F904A25F582A}" destId="{F0E0C3C0-AF6D-4BC0-9C43-E9500A6D7C37}" srcOrd="0" destOrd="0" presId="urn:microsoft.com/office/officeart/2005/8/layout/process1"/>
    <dgm:cxn modelId="{4450CDE1-72B8-4EA8-85B1-FEC41E53A574}" type="presParOf" srcId="{E03B7016-D70B-4AAC-9C1C-A8F130774AD5}" destId="{A4AC3E7B-68E1-44F2-A062-21C1CC6F705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CFAEE-A14C-4404-8068-68085C6AE72E}">
      <dsp:nvSpPr>
        <dsp:cNvPr id="0" name=""/>
        <dsp:cNvSpPr/>
      </dsp:nvSpPr>
      <dsp:spPr>
        <a:xfrm rot="5400000">
          <a:off x="-194228" y="1029234"/>
          <a:ext cx="1605958" cy="193845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02F6CC-43EF-4C0A-957E-F1E6E3B31EE0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UNIVERSITY: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Process launched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 December 2017</a:t>
          </a:r>
          <a:endParaRPr lang="en-GB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1121" y="39298"/>
        <a:ext cx="2078140" cy="1216604"/>
      </dsp:txXfrm>
    </dsp:sp>
    <dsp:sp modelId="{4962B06F-CF0B-40E0-8623-0F8BB5B0363D}">
      <dsp:nvSpPr>
        <dsp:cNvPr id="0" name=""/>
        <dsp:cNvSpPr/>
      </dsp:nvSpPr>
      <dsp:spPr>
        <a:xfrm rot="5400000">
          <a:off x="-194228" y="2644614"/>
          <a:ext cx="1605958" cy="193845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24B97B-5E8B-46BB-9F73-C54C2527537B}">
      <dsp:nvSpPr>
        <dsp:cNvPr id="0" name=""/>
        <dsp:cNvSpPr/>
      </dsp:nvSpPr>
      <dsp:spPr>
        <a:xfrm>
          <a:off x="173271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APPLICANTS: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Applications submitted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via QOL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by 26 January 2018</a:t>
          </a:r>
          <a:endParaRPr lang="en-GB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1121" y="1654679"/>
        <a:ext cx="2078140" cy="1216604"/>
      </dsp:txXfrm>
    </dsp:sp>
    <dsp:sp modelId="{91F9358C-0064-4497-B856-333207B322A6}">
      <dsp:nvSpPr>
        <dsp:cNvPr id="0" name=""/>
        <dsp:cNvSpPr/>
      </dsp:nvSpPr>
      <dsp:spPr>
        <a:xfrm>
          <a:off x="613461" y="3452304"/>
          <a:ext cx="2855186" cy="193845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4D8647-6C9F-4D48-90B8-4BB651035E09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SCHOOL: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Head of School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reviews and ranks referees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 P/R applications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by 5 February 2018</a:t>
          </a:r>
          <a:endParaRPr lang="en-GB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1121" y="3270059"/>
        <a:ext cx="2078140" cy="1216604"/>
      </dsp:txXfrm>
    </dsp:sp>
    <dsp:sp modelId="{6CD9B99C-8ECC-40CC-B40E-32092E027B3A}">
      <dsp:nvSpPr>
        <dsp:cNvPr id="0" name=""/>
        <dsp:cNvSpPr/>
      </dsp:nvSpPr>
      <dsp:spPr>
        <a:xfrm rot="16200000">
          <a:off x="2670379" y="2644614"/>
          <a:ext cx="1605958" cy="193845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16E7EA-D10D-46CC-A3CE-079AC14FB4E9}">
      <dsp:nvSpPr>
        <dsp:cNvPr id="0" name=""/>
        <dsp:cNvSpPr/>
      </dsp:nvSpPr>
      <dsp:spPr>
        <a:xfrm>
          <a:off x="3037879" y="323220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SCHOOL: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HoS and colleagues consider applications, makes recommendations, completes and report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by 16 February 2018</a:t>
          </a:r>
          <a:endParaRPr lang="en-GB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75729" y="3270059"/>
        <a:ext cx="2078140" cy="1216604"/>
      </dsp:txXfrm>
    </dsp:sp>
    <dsp:sp modelId="{4C3FAF92-B890-4AF9-B9C3-43858B403DE7}">
      <dsp:nvSpPr>
        <dsp:cNvPr id="0" name=""/>
        <dsp:cNvSpPr/>
      </dsp:nvSpPr>
      <dsp:spPr>
        <a:xfrm rot="16200000">
          <a:off x="2670379" y="1029234"/>
          <a:ext cx="1605958" cy="193845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78558E-051D-456A-A99A-D97804374632}">
      <dsp:nvSpPr>
        <dsp:cNvPr id="0" name=""/>
        <dsp:cNvSpPr/>
      </dsp:nvSpPr>
      <dsp:spPr>
        <a:xfrm>
          <a:off x="3037879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FACULTY: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Faculty committee considers all applications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by 15 March 2018</a:t>
          </a:r>
          <a:endParaRPr lang="en-GB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75729" y="1654679"/>
        <a:ext cx="2078140" cy="1216604"/>
      </dsp:txXfrm>
    </dsp:sp>
    <dsp:sp modelId="{D54851C1-EF36-44F1-BAC5-4CDF463F6F80}">
      <dsp:nvSpPr>
        <dsp:cNvPr id="0" name=""/>
        <dsp:cNvSpPr/>
      </dsp:nvSpPr>
      <dsp:spPr>
        <a:xfrm>
          <a:off x="3478069" y="221543"/>
          <a:ext cx="2855186" cy="193845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CD8F61-141B-492E-9660-996AEA1CFAC6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UNIVERISITY: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Central Promotions Committee reviews recommendations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 beginning of May 2018)</a:t>
          </a:r>
          <a:endParaRPr lang="en-GB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75729" y="39298"/>
        <a:ext cx="2078140" cy="1216604"/>
      </dsp:txXfrm>
    </dsp:sp>
    <dsp:sp modelId="{59842761-11CA-4D77-A32A-FE6ECFBE3BC9}">
      <dsp:nvSpPr>
        <dsp:cNvPr id="0" name=""/>
        <dsp:cNvSpPr/>
      </dsp:nvSpPr>
      <dsp:spPr>
        <a:xfrm rot="5400000">
          <a:off x="5534987" y="1029234"/>
          <a:ext cx="1605958" cy="193845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C29F30-89D4-4A40-BE94-0B893C7D13FB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UNIVERSITY: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Applicants informed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by mid-May 2018</a:t>
          </a:r>
          <a:endParaRPr lang="en-GB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40337" y="39298"/>
        <a:ext cx="2078140" cy="1216604"/>
      </dsp:txXfrm>
    </dsp:sp>
    <dsp:sp modelId="{F45DFA90-B598-4705-943D-E72403C84766}">
      <dsp:nvSpPr>
        <dsp:cNvPr id="0" name=""/>
        <dsp:cNvSpPr/>
      </dsp:nvSpPr>
      <dsp:spPr>
        <a:xfrm rot="5400000">
          <a:off x="5534987" y="2644614"/>
          <a:ext cx="1605958" cy="193845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162B20-B9B3-48CD-98BB-4868992024C0}">
      <dsp:nvSpPr>
        <dsp:cNvPr id="0" name=""/>
        <dsp:cNvSpPr/>
      </dsp:nvSpPr>
      <dsp:spPr>
        <a:xfrm>
          <a:off x="5902487" y="161682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APPLICANTS: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Review process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closes 11 June 2018</a:t>
          </a:r>
          <a:endParaRPr lang="en-GB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40337" y="1654679"/>
        <a:ext cx="2078140" cy="1216604"/>
      </dsp:txXfrm>
    </dsp:sp>
    <dsp:sp modelId="{4D712C27-0755-46DC-A1B7-288B7CCBDB3A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UNIVERSITY: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Central Promotions Review Committee considers review submissions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(By beginning of July 2018)</a:t>
          </a:r>
          <a:endParaRPr lang="en-GB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40337" y="3270059"/>
        <a:ext cx="2078140" cy="12166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CFE882-315C-4D6A-97EE-64225C081442}">
      <dsp:nvSpPr>
        <dsp:cNvPr id="0" name=""/>
        <dsp:cNvSpPr/>
      </dsp:nvSpPr>
      <dsp:spPr>
        <a:xfrm>
          <a:off x="7233" y="1614418"/>
          <a:ext cx="2161877" cy="129712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Must </a:t>
          </a:r>
          <a:r>
            <a:rPr lang="en-GB" sz="1900" u="sng" kern="1200" dirty="0" smtClean="0"/>
            <a:t>exceed</a:t>
          </a:r>
          <a:r>
            <a:rPr lang="en-GB" sz="1900" kern="1200" dirty="0" smtClean="0"/>
            <a:t> School’s Academic Standards for current grade</a:t>
          </a:r>
          <a:endParaRPr lang="en-GB" sz="1900" kern="1200" dirty="0"/>
        </a:p>
      </dsp:txBody>
      <dsp:txXfrm>
        <a:off x="45225" y="1652410"/>
        <a:ext cx="2085893" cy="1221142"/>
      </dsp:txXfrm>
    </dsp:sp>
    <dsp:sp modelId="{0A3644A7-C238-4B4D-A184-9D6E0C7655AD}">
      <dsp:nvSpPr>
        <dsp:cNvPr id="0" name=""/>
        <dsp:cNvSpPr/>
      </dsp:nvSpPr>
      <dsp:spPr>
        <a:xfrm>
          <a:off x="2385298" y="1994908"/>
          <a:ext cx="458317" cy="536145"/>
        </a:xfrm>
        <a:prstGeom prst="mathPlus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kern="1200" dirty="0"/>
        </a:p>
      </dsp:txBody>
      <dsp:txXfrm>
        <a:off x="2446048" y="2209082"/>
        <a:ext cx="336817" cy="107797"/>
      </dsp:txXfrm>
    </dsp:sp>
    <dsp:sp modelId="{1C926F89-7BC3-41CE-84F8-BC1E1A285F0C}">
      <dsp:nvSpPr>
        <dsp:cNvPr id="0" name=""/>
        <dsp:cNvSpPr/>
      </dsp:nvSpPr>
      <dsp:spPr>
        <a:xfrm>
          <a:off x="3033861" y="1614418"/>
          <a:ext cx="2161877" cy="129712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Must </a:t>
          </a:r>
          <a:r>
            <a:rPr lang="en-GB" sz="1900" u="sng" kern="1200" dirty="0" smtClean="0"/>
            <a:t>meet </a:t>
          </a:r>
          <a:r>
            <a:rPr lang="en-GB" sz="1900" kern="1200" dirty="0" smtClean="0"/>
            <a:t>Academic Profile for the grade applied for</a:t>
          </a:r>
          <a:endParaRPr lang="en-GB" sz="1900" kern="1200" dirty="0"/>
        </a:p>
      </dsp:txBody>
      <dsp:txXfrm>
        <a:off x="3071853" y="1652410"/>
        <a:ext cx="2085893" cy="1221142"/>
      </dsp:txXfrm>
    </dsp:sp>
    <dsp:sp modelId="{63D15B57-2216-4A09-9E72-E863FB4A5700}">
      <dsp:nvSpPr>
        <dsp:cNvPr id="0" name=""/>
        <dsp:cNvSpPr/>
      </dsp:nvSpPr>
      <dsp:spPr>
        <a:xfrm>
          <a:off x="5411926" y="1994908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/>
        </a:p>
      </dsp:txBody>
      <dsp:txXfrm>
        <a:off x="5411926" y="2102137"/>
        <a:ext cx="320822" cy="321687"/>
      </dsp:txXfrm>
    </dsp:sp>
    <dsp:sp modelId="{1675FE1A-A100-42A4-A100-522B7C1DDDBA}">
      <dsp:nvSpPr>
        <dsp:cNvPr id="0" name=""/>
        <dsp:cNvSpPr/>
      </dsp:nvSpPr>
      <dsp:spPr>
        <a:xfrm>
          <a:off x="6060489" y="1614418"/>
          <a:ext cx="2161877" cy="129712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Promoted</a:t>
          </a:r>
          <a:endParaRPr lang="en-GB" sz="1900" kern="1200" dirty="0"/>
        </a:p>
      </dsp:txBody>
      <dsp:txXfrm>
        <a:off x="6098481" y="1652410"/>
        <a:ext cx="2085893" cy="12211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CFE882-315C-4D6A-97EE-64225C081442}">
      <dsp:nvSpPr>
        <dsp:cNvPr id="0" name=""/>
        <dsp:cNvSpPr/>
      </dsp:nvSpPr>
      <dsp:spPr>
        <a:xfrm>
          <a:off x="3" y="1684787"/>
          <a:ext cx="2161877" cy="129712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 Have completed appraisal in the previous year</a:t>
          </a:r>
          <a:endParaRPr lang="en-GB" sz="2200" kern="1200" dirty="0"/>
        </a:p>
      </dsp:txBody>
      <dsp:txXfrm>
        <a:off x="37995" y="1722779"/>
        <a:ext cx="2085893" cy="1221142"/>
      </dsp:txXfrm>
    </dsp:sp>
    <dsp:sp modelId="{0A3644A7-C238-4B4D-A184-9D6E0C7655AD}">
      <dsp:nvSpPr>
        <dsp:cNvPr id="0" name=""/>
        <dsp:cNvSpPr/>
      </dsp:nvSpPr>
      <dsp:spPr>
        <a:xfrm rot="21520277">
          <a:off x="2379813" y="2029789"/>
          <a:ext cx="462273" cy="536145"/>
        </a:xfrm>
        <a:prstGeom prst="mathPlus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700" kern="1200" dirty="0"/>
        </a:p>
      </dsp:txBody>
      <dsp:txXfrm>
        <a:off x="2441087" y="2243498"/>
        <a:ext cx="339725" cy="108727"/>
      </dsp:txXfrm>
    </dsp:sp>
    <dsp:sp modelId="{1C926F89-7BC3-41CE-84F8-BC1E1A285F0C}">
      <dsp:nvSpPr>
        <dsp:cNvPr id="0" name=""/>
        <dsp:cNvSpPr/>
      </dsp:nvSpPr>
      <dsp:spPr>
        <a:xfrm>
          <a:off x="3033861" y="1614418"/>
          <a:ext cx="2161877" cy="129712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 Completed Probation</a:t>
          </a:r>
          <a:endParaRPr lang="en-GB" sz="2200" kern="1200" dirty="0"/>
        </a:p>
      </dsp:txBody>
      <dsp:txXfrm>
        <a:off x="3071853" y="1652410"/>
        <a:ext cx="2085893" cy="1221142"/>
      </dsp:txXfrm>
    </dsp:sp>
    <dsp:sp modelId="{63D15B57-2216-4A09-9E72-E863FB4A5700}">
      <dsp:nvSpPr>
        <dsp:cNvPr id="0" name=""/>
        <dsp:cNvSpPr/>
      </dsp:nvSpPr>
      <dsp:spPr>
        <a:xfrm rot="79962">
          <a:off x="5411404" y="2030394"/>
          <a:ext cx="457465" cy="536145"/>
        </a:xfrm>
        <a:prstGeom prst="mathPlus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/>
        </a:p>
      </dsp:txBody>
      <dsp:txXfrm>
        <a:off x="5411423" y="2136027"/>
        <a:ext cx="320226" cy="321687"/>
      </dsp:txXfrm>
    </dsp:sp>
    <dsp:sp modelId="{1675FE1A-A100-42A4-A100-522B7C1DDDBA}">
      <dsp:nvSpPr>
        <dsp:cNvPr id="0" name=""/>
        <dsp:cNvSpPr/>
      </dsp:nvSpPr>
      <dsp:spPr>
        <a:xfrm>
          <a:off x="6058647" y="1684787"/>
          <a:ext cx="2161877" cy="129712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 Be in post for more than 12 months</a:t>
          </a:r>
          <a:endParaRPr lang="en-GB" sz="2200" kern="1200" dirty="0"/>
        </a:p>
      </dsp:txBody>
      <dsp:txXfrm>
        <a:off x="6096639" y="1722779"/>
        <a:ext cx="2085893" cy="12211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9F1B7-C94B-4FC3-807F-48E7B86A8D01}">
      <dsp:nvSpPr>
        <dsp:cNvPr id="0" name=""/>
        <dsp:cNvSpPr/>
      </dsp:nvSpPr>
      <dsp:spPr>
        <a:xfrm rot="5400000">
          <a:off x="4655227" y="-1519959"/>
          <a:ext cx="1881800" cy="526694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effectLst/>
            </a:rPr>
            <a:t> </a:t>
          </a:r>
          <a:r>
            <a:rPr lang="mr-IN" sz="1400" kern="1200" dirty="0" smtClean="0">
              <a:effectLst/>
            </a:rPr>
            <a:t>…</a:t>
          </a:r>
          <a:r>
            <a:rPr lang="en-GB" sz="1400" kern="1200" dirty="0" smtClean="0">
              <a:effectLst/>
            </a:rPr>
            <a:t> is populated from centrally held data (mainly PURE)</a:t>
          </a:r>
          <a:endParaRPr lang="en-GB" sz="1400" kern="1200" dirty="0">
            <a:effectLst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effectLst/>
            </a:rPr>
            <a:t> </a:t>
          </a:r>
          <a:r>
            <a:rPr lang="mr-IN" sz="1400" kern="1200" dirty="0" smtClean="0">
              <a:effectLst/>
            </a:rPr>
            <a:t>…</a:t>
          </a:r>
          <a:r>
            <a:rPr lang="en-GB" sz="1400" kern="1200" dirty="0" smtClean="0">
              <a:effectLst/>
            </a:rPr>
            <a:t> but also requires that you add some important extra information</a:t>
          </a:r>
          <a:endParaRPr lang="en-GB" sz="1400" kern="1200" dirty="0">
            <a:effectLst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>
            <a:effectLst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effectLst/>
            </a:rPr>
            <a:t> </a:t>
          </a:r>
          <a:r>
            <a:rPr lang="en-GB" sz="1400" b="1" kern="1200" dirty="0" smtClean="0">
              <a:effectLst/>
            </a:rPr>
            <a:t>Top tip</a:t>
          </a:r>
          <a:r>
            <a:rPr lang="en-GB" sz="1400" kern="1200" dirty="0" smtClean="0">
              <a:effectLst/>
            </a:rPr>
            <a:t>:</a:t>
          </a:r>
          <a:endParaRPr lang="en-GB" sz="1400" kern="1200" dirty="0">
            <a:effectLst/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effectLst/>
            </a:rPr>
            <a:t> ensure that all centrally-held information relevant to your academic profile is accurate and up-to-date</a:t>
          </a:r>
          <a:endParaRPr lang="en-GB" sz="1400" kern="1200" dirty="0">
            <a:effectLst/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effectLst/>
            </a:rPr>
            <a:t> make/request amendments in good time</a:t>
          </a:r>
          <a:endParaRPr lang="en-GB" sz="1400" kern="1200" dirty="0">
            <a:effectLst/>
          </a:endParaRPr>
        </a:p>
      </dsp:txBody>
      <dsp:txXfrm rot="-5400000">
        <a:off x="2962655" y="264475"/>
        <a:ext cx="5175082" cy="1698076"/>
      </dsp:txXfrm>
    </dsp:sp>
    <dsp:sp modelId="{7AC2BE46-7F95-487C-8EC6-49F23FFF9D0A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Academic CV</a:t>
          </a:r>
          <a:endParaRPr lang="en-GB" sz="4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7773" y="107828"/>
        <a:ext cx="2747110" cy="1992186"/>
      </dsp:txXfrm>
    </dsp:sp>
    <dsp:sp modelId="{2FA6C115-3D63-47A4-BB59-E543053FF834}">
      <dsp:nvSpPr>
        <dsp:cNvPr id="0" name=""/>
        <dsp:cNvSpPr/>
      </dsp:nvSpPr>
      <dsp:spPr>
        <a:xfrm rot="5400000">
          <a:off x="4713034" y="798495"/>
          <a:ext cx="1766186" cy="526694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effectLst/>
            </a:rPr>
            <a:t> demonstrates </a:t>
          </a:r>
          <a:r>
            <a:rPr lang="mr-IN" sz="1400" kern="1200" dirty="0" smtClean="0">
              <a:effectLst/>
            </a:rPr>
            <a:t>–</a:t>
          </a:r>
          <a:r>
            <a:rPr lang="en-GB" sz="1400" kern="1200" dirty="0" smtClean="0">
              <a:effectLst/>
            </a:rPr>
            <a:t> ‘evidences’ </a:t>
          </a:r>
          <a:r>
            <a:rPr lang="mr-IN" sz="1400" kern="1200" dirty="0" smtClean="0">
              <a:effectLst/>
            </a:rPr>
            <a:t>–</a:t>
          </a:r>
          <a:r>
            <a:rPr lang="en-GB" sz="1400" kern="1200" dirty="0" smtClean="0">
              <a:effectLst/>
            </a:rPr>
            <a:t> clearly and unambiguously:</a:t>
          </a:r>
          <a:endParaRPr lang="en-GB" sz="1400" kern="1200" dirty="0">
            <a:effectLst/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effectLst/>
            </a:rPr>
            <a:t> how you meet the academic profile for the grade for which you are applying; </a:t>
          </a:r>
          <a:r>
            <a:rPr lang="en-GB" sz="1400" i="1" kern="1200" dirty="0" smtClean="0">
              <a:effectLst/>
            </a:rPr>
            <a:t>and</a:t>
          </a:r>
          <a:r>
            <a:rPr lang="en-GB" sz="1400" kern="1200" dirty="0" smtClean="0">
              <a:effectLst/>
            </a:rPr>
            <a:t>,</a:t>
          </a:r>
          <a:endParaRPr lang="en-GB" sz="1400" kern="1200" dirty="0">
            <a:effectLst/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effectLst/>
            </a:rPr>
            <a:t> how you exceed your School’s academic standards relevant to your current grade.</a:t>
          </a:r>
          <a:endParaRPr lang="en-GB" sz="1400" kern="1200" dirty="0">
            <a:effectLst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/>
        </a:p>
      </dsp:txBody>
      <dsp:txXfrm rot="-5400000">
        <a:off x="2962655" y="2635092"/>
        <a:ext cx="5180726" cy="1593750"/>
      </dsp:txXfrm>
    </dsp:sp>
    <dsp:sp modelId="{7EAD0046-E976-400A-BDD3-F693344322A3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Applicant statement</a:t>
          </a:r>
          <a:endParaRPr lang="en-GB" sz="4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7773" y="2425947"/>
        <a:ext cx="2747110" cy="19921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719F0-707B-408B-9DE3-9C1B1D33052B}">
      <dsp:nvSpPr>
        <dsp:cNvPr id="0" name=""/>
        <dsp:cNvSpPr/>
      </dsp:nvSpPr>
      <dsp:spPr>
        <a:xfrm>
          <a:off x="5357" y="875996"/>
          <a:ext cx="1601390" cy="231200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u="sng" kern="1200" dirty="0" smtClean="0"/>
            <a:t>Chairs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Faculty Committee and provides report to Central Committee</a:t>
          </a:r>
          <a:endParaRPr lang="en-GB" sz="1600" kern="1200" dirty="0"/>
        </a:p>
      </dsp:txBody>
      <dsp:txXfrm>
        <a:off x="52260" y="922899"/>
        <a:ext cx="1507584" cy="2218201"/>
      </dsp:txXfrm>
    </dsp:sp>
    <dsp:sp modelId="{87A4513F-D0EF-461F-949C-BBF95C69EBD4}">
      <dsp:nvSpPr>
        <dsp:cNvPr id="0" name=""/>
        <dsp:cNvSpPr/>
      </dsp:nvSpPr>
      <dsp:spPr>
        <a:xfrm>
          <a:off x="1766887" y="1833427"/>
          <a:ext cx="339494" cy="397144"/>
        </a:xfrm>
        <a:prstGeom prst="leftRightArrowCallou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/>
        </a:p>
      </dsp:txBody>
      <dsp:txXfrm>
        <a:off x="1766887" y="1912856"/>
        <a:ext cx="237646" cy="238286"/>
      </dsp:txXfrm>
    </dsp:sp>
    <dsp:sp modelId="{054A16D0-D988-4E63-8BB7-30E3BF67CCBC}">
      <dsp:nvSpPr>
        <dsp:cNvPr id="0" name=""/>
        <dsp:cNvSpPr/>
      </dsp:nvSpPr>
      <dsp:spPr>
        <a:xfrm>
          <a:off x="2247304" y="875996"/>
          <a:ext cx="1601390" cy="231200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u="sng" kern="1200" dirty="0" smtClean="0"/>
            <a:t>Member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of Central Committee, where I present Faculty applications to that Cmte and review all applications </a:t>
          </a:r>
          <a:endParaRPr lang="en-GB" sz="1600" kern="1200" dirty="0"/>
        </a:p>
      </dsp:txBody>
      <dsp:txXfrm>
        <a:off x="2294207" y="922899"/>
        <a:ext cx="1507584" cy="2218201"/>
      </dsp:txXfrm>
    </dsp:sp>
    <dsp:sp modelId="{79D6BC27-EA3C-4680-BB77-F904A25F582A}">
      <dsp:nvSpPr>
        <dsp:cNvPr id="0" name=""/>
        <dsp:cNvSpPr/>
      </dsp:nvSpPr>
      <dsp:spPr>
        <a:xfrm>
          <a:off x="4008834" y="1833427"/>
          <a:ext cx="339494" cy="397144"/>
        </a:xfrm>
        <a:prstGeom prst="leftRightArrowCallou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/>
        </a:p>
      </dsp:txBody>
      <dsp:txXfrm>
        <a:off x="4008834" y="1912856"/>
        <a:ext cx="237646" cy="238286"/>
      </dsp:txXfrm>
    </dsp:sp>
    <dsp:sp modelId="{A4AC3E7B-68E1-44F2-A062-21C1CC6F7057}">
      <dsp:nvSpPr>
        <dsp:cNvPr id="0" name=""/>
        <dsp:cNvSpPr/>
      </dsp:nvSpPr>
      <dsp:spPr>
        <a:xfrm>
          <a:off x="4489251" y="875996"/>
          <a:ext cx="1601390" cy="231200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u="sng" kern="1200" dirty="0" smtClean="0"/>
            <a:t>Feedback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 along with Head of School I will provide feedback to applicants</a:t>
          </a:r>
          <a:endParaRPr lang="en-GB" sz="1600" kern="1200" dirty="0"/>
        </a:p>
      </dsp:txBody>
      <dsp:txXfrm>
        <a:off x="4536154" y="922899"/>
        <a:ext cx="1507584" cy="2218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1162" cy="497125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7" y="1"/>
            <a:ext cx="2951162" cy="497125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fld id="{98859DC8-6449-423E-B490-A877CCF94594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3663"/>
            <a:ext cx="2951162" cy="497125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7" y="9443663"/>
            <a:ext cx="2951162" cy="497125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r">
              <a:defRPr sz="1200"/>
            </a:lvl1pPr>
          </a:lstStyle>
          <a:p>
            <a:fld id="{D629C960-61E4-4AAF-9FF0-5169EFF7900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332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1162" cy="497125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7" y="1"/>
            <a:ext cx="2951162" cy="497125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fld id="{2120699C-747C-4204-825B-317F3B5C2DE5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6" tIns="45793" rIns="91586" bIns="45793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586" tIns="45793" rIns="91586" bIns="4579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51162" cy="497125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7" y="9443663"/>
            <a:ext cx="2951162" cy="497125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r">
              <a:defRPr sz="1200"/>
            </a:lvl1pPr>
          </a:lstStyle>
          <a:p>
            <a:fld id="{FCC33777-317B-40EA-B988-E2C3CF6D59B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402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4445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378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67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067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630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036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2735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562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519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996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6610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552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304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263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080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33777-317B-40EA-B988-E2C3CF6D59B6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10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150-9554-46C6-9FCC-3456915B65FD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80C-E57E-45FF-896A-4FDCC837A03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150-9554-46C6-9FCC-3456915B65FD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80C-E57E-45FF-896A-4FDCC837A03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150-9554-46C6-9FCC-3456915B65FD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80C-E57E-45FF-896A-4FDCC837A03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150-9554-46C6-9FCC-3456915B65FD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80C-E57E-45FF-896A-4FDCC837A03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150-9554-46C6-9FCC-3456915B65FD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80C-E57E-45FF-896A-4FDCC837A03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150-9554-46C6-9FCC-3456915B65FD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80C-E57E-45FF-896A-4FDCC837A03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150-9554-46C6-9FCC-3456915B65FD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80C-E57E-45FF-896A-4FDCC837A03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150-9554-46C6-9FCC-3456915B65FD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80C-E57E-45FF-896A-4FDCC837A03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150-9554-46C6-9FCC-3456915B65FD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80C-E57E-45FF-896A-4FDCC837A03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150-9554-46C6-9FCC-3456915B65FD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80C-E57E-45FF-896A-4FDCC837A03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26150-9554-46C6-9FCC-3456915B65FD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280C-E57E-45FF-896A-4FDCC837A03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26150-9554-46C6-9FCC-3456915B65FD}" type="datetimeFigureOut">
              <a:rPr lang="en-GB" smtClean="0"/>
              <a:pPr/>
              <a:t>04/12/2017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9280C-E57E-45FF-896A-4FDCC837A03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b.ac.uk/directorates/HumanResources/MoreDetails/CareerDevelopment/AcademicPromotion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g.mitchell@qub.ac.u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j.greer@qub.ac.uk" TargetMode="External"/><Relationship Id="rId5" Type="http://schemas.openxmlformats.org/officeDocument/2006/relationships/hyperlink" Target="mailto:u.short@qub.ac.uk" TargetMode="External"/><Relationship Id="rId4" Type="http://schemas.openxmlformats.org/officeDocument/2006/relationships/hyperlink" Target="mailto:g.campbell@qub.ac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Faculty of Arts, Humanities &amp; Social Sciences</a:t>
            </a:r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Academic Promotions</a:t>
            </a:r>
            <a:br>
              <a:rPr lang="en-GB" b="1" dirty="0"/>
            </a:br>
            <a:r>
              <a:rPr lang="en-GB" b="1" dirty="0"/>
              <a:t>Workshop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GB" sz="1600" dirty="0"/>
          </a:p>
          <a:p>
            <a:pPr fontAlgn="auto">
              <a:spcAft>
                <a:spcPts val="0"/>
              </a:spcAft>
              <a:defRPr/>
            </a:pPr>
            <a:r>
              <a:rPr lang="en-GB" sz="1600" dirty="0"/>
              <a:t>2017/18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16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1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400" dirty="0"/>
              <a:t> </a:t>
            </a:r>
            <a:r>
              <a:rPr lang="en-GB" sz="1400" dirty="0">
                <a:hlinkClick r:id="rId2"/>
              </a:rPr>
              <a:t>Link to Academic Promotions</a:t>
            </a:r>
            <a:endParaRPr lang="en-GB" sz="1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400" dirty="0"/>
              <a:t>(14 November 2017)</a:t>
            </a:r>
          </a:p>
        </p:txBody>
      </p:sp>
    </p:spTree>
    <p:extLst>
      <p:ext uri="{BB962C8B-B14F-4D97-AF65-F5344CB8AC3E}">
        <p14:creationId xmlns:p14="http://schemas.microsoft.com/office/powerpoint/2010/main" val="93909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Head of School report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dirty="0" smtClean="0"/>
          </a:p>
          <a:p>
            <a:pPr>
              <a:lnSpc>
                <a:spcPct val="120000"/>
              </a:lnSpc>
            </a:pPr>
            <a:r>
              <a:rPr lang="en-GB" sz="4200" dirty="0" smtClean="0"/>
              <a:t>Assesses and makes recommendation on whether your application </a:t>
            </a:r>
            <a:r>
              <a:rPr lang="en-GB" sz="4200" u="sng" dirty="0" smtClean="0"/>
              <a:t>exceeds</a:t>
            </a:r>
            <a:r>
              <a:rPr lang="en-GB" sz="4200" dirty="0" smtClean="0"/>
              <a:t> School’s academic standards for current grade</a:t>
            </a:r>
          </a:p>
          <a:p>
            <a:pPr>
              <a:lnSpc>
                <a:spcPct val="120000"/>
              </a:lnSpc>
            </a:pPr>
            <a:r>
              <a:rPr lang="en-GB" sz="4200" dirty="0" smtClean="0"/>
              <a:t>Assess </a:t>
            </a:r>
            <a:r>
              <a:rPr lang="en-GB" sz="4200" dirty="0"/>
              <a:t>and makes recommendation </a:t>
            </a:r>
            <a:r>
              <a:rPr lang="en-GB" sz="4200" dirty="0" smtClean="0"/>
              <a:t>on whether your application </a:t>
            </a:r>
            <a:r>
              <a:rPr lang="en-GB" sz="4200" u="sng" dirty="0"/>
              <a:t>meets</a:t>
            </a:r>
            <a:r>
              <a:rPr lang="en-GB" sz="4200" dirty="0"/>
              <a:t> the </a:t>
            </a:r>
            <a:r>
              <a:rPr lang="en-GB" sz="4200" dirty="0" smtClean="0"/>
              <a:t>academic </a:t>
            </a:r>
            <a:r>
              <a:rPr lang="en-GB" sz="4200" dirty="0"/>
              <a:t>profile for the </a:t>
            </a:r>
            <a:r>
              <a:rPr lang="en-GB" sz="4200" dirty="0" smtClean="0"/>
              <a:t>grade for which you are applying</a:t>
            </a:r>
            <a:endParaRPr lang="en-GB" sz="4200" dirty="0"/>
          </a:p>
          <a:p>
            <a:pPr>
              <a:lnSpc>
                <a:spcPct val="120000"/>
              </a:lnSpc>
            </a:pPr>
            <a:r>
              <a:rPr lang="en-GB" sz="4200" dirty="0" smtClean="0"/>
              <a:t>Specifies </a:t>
            </a:r>
            <a:r>
              <a:rPr lang="en-GB" sz="4200" dirty="0"/>
              <a:t>special circumstances that </a:t>
            </a:r>
            <a:r>
              <a:rPr lang="en-GB" sz="4200" dirty="0" smtClean="0"/>
              <a:t>has been and should </a:t>
            </a:r>
            <a:r>
              <a:rPr lang="en-GB" sz="4200" dirty="0"/>
              <a:t>be taken into account </a:t>
            </a:r>
            <a:r>
              <a:rPr lang="mr-IN" sz="4200" dirty="0" smtClean="0"/>
              <a:t>–</a:t>
            </a:r>
            <a:r>
              <a:rPr lang="en-GB" sz="4200" dirty="0" smtClean="0"/>
              <a:t> this might include periods of parental/adoption leave</a:t>
            </a:r>
          </a:p>
          <a:p>
            <a:pPr>
              <a:lnSpc>
                <a:spcPct val="120000"/>
              </a:lnSpc>
            </a:pPr>
            <a:r>
              <a:rPr lang="en-GB" sz="4200" dirty="0"/>
              <a:t>Confirms the accuracy of the information contained in your </a:t>
            </a:r>
            <a:r>
              <a:rPr lang="en-GB" sz="4200" dirty="0" smtClean="0"/>
              <a:t>application</a:t>
            </a:r>
            <a:endParaRPr lang="en-GB" sz="4200" dirty="0"/>
          </a:p>
          <a:p>
            <a:pPr>
              <a:lnSpc>
                <a:spcPct val="120000"/>
              </a:lnSpc>
            </a:pPr>
            <a:r>
              <a:rPr lang="en-GB" sz="4200" dirty="0"/>
              <a:t>Will recommend disqualification from the process if your application does not provide teaching </a:t>
            </a:r>
            <a:r>
              <a:rPr lang="en-GB" sz="4200" dirty="0" smtClean="0"/>
              <a:t>scores</a:t>
            </a:r>
            <a:endParaRPr lang="en-GB" sz="4200" dirty="0"/>
          </a:p>
          <a:p>
            <a:pPr>
              <a:lnSpc>
                <a:spcPct val="120000"/>
              </a:lnSpc>
            </a:pPr>
            <a:r>
              <a:rPr lang="en-GB" sz="4200" dirty="0"/>
              <a:t>Considers performance up to the closing date of the scheme </a:t>
            </a:r>
            <a:r>
              <a:rPr lang="mr-IN" sz="4200" dirty="0"/>
              <a:t>–</a:t>
            </a:r>
            <a:r>
              <a:rPr lang="en-GB" sz="4200" dirty="0"/>
              <a:t> which in 2016-17 is </a:t>
            </a:r>
            <a:r>
              <a:rPr lang="en-GB" sz="4200" dirty="0" smtClean="0"/>
              <a:t>26 </a:t>
            </a:r>
            <a:r>
              <a:rPr lang="en-GB" sz="4200" dirty="0"/>
              <a:t>January </a:t>
            </a:r>
            <a:r>
              <a:rPr lang="en-GB" sz="4200" dirty="0" smtClean="0"/>
              <a:t>2018</a:t>
            </a:r>
            <a:endParaRPr lang="en-GB" sz="4200" dirty="0"/>
          </a:p>
          <a:p>
            <a:endParaRPr lang="en-GB" sz="3100" dirty="0"/>
          </a:p>
          <a:p>
            <a:pPr marL="0" indent="0">
              <a:buNone/>
            </a:pPr>
            <a:r>
              <a:rPr lang="en-GB" sz="3100" dirty="0" smtClean="0"/>
              <a:t> </a:t>
            </a:r>
            <a:endParaRPr lang="en-GB" sz="3100" dirty="0"/>
          </a:p>
        </p:txBody>
      </p:sp>
    </p:spTree>
    <p:extLst>
      <p:ext uri="{BB962C8B-B14F-4D97-AF65-F5344CB8AC3E}">
        <p14:creationId xmlns:p14="http://schemas.microsoft.com/office/powerpoint/2010/main" val="90100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Faculty Committee</a:t>
            </a:r>
            <a:endParaRPr lang="en-GB" dirty="0"/>
          </a:p>
        </p:txBody>
      </p:sp>
      <p:sp>
        <p:nvSpPr>
          <p:cNvPr id="8" name="Round Same Side Corner Rectangle 7"/>
          <p:cNvSpPr/>
          <p:nvPr/>
        </p:nvSpPr>
        <p:spPr>
          <a:xfrm rot="5400000">
            <a:off x="4366047" y="-153886"/>
            <a:ext cx="2435165" cy="5856526"/>
          </a:xfrm>
          <a:prstGeom prst="round2Same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Rounded Rectangle 5"/>
          <p:cNvSpPr/>
          <p:nvPr/>
        </p:nvSpPr>
        <p:spPr>
          <a:xfrm>
            <a:off x="401260" y="1445542"/>
            <a:ext cx="2447331" cy="2654080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826972" y="1636915"/>
            <a:ext cx="54894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Faculty Pro-Vice-Chancellor (chair of committee)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Faculty Deans of </a:t>
            </a:r>
            <a:r>
              <a:rPr lang="en-GB" dirty="0" smtClean="0"/>
              <a:t>Education and of Research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</a:t>
            </a:r>
            <a:r>
              <a:rPr lang="en-GB" dirty="0" smtClean="0"/>
              <a:t>ne Dean </a:t>
            </a:r>
            <a:r>
              <a:rPr lang="en-GB" dirty="0"/>
              <a:t>of </a:t>
            </a:r>
            <a:r>
              <a:rPr lang="en-GB" dirty="0" smtClean="0"/>
              <a:t>Education or Dean of Research from </a:t>
            </a:r>
            <a:r>
              <a:rPr lang="en-GB" dirty="0"/>
              <a:t>outside the </a:t>
            </a:r>
            <a:r>
              <a:rPr lang="en-GB" dirty="0" smtClean="0"/>
              <a:t>Faculty of AHSS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Heads of School from </a:t>
            </a:r>
            <a:r>
              <a:rPr lang="en-GB" dirty="0" smtClean="0"/>
              <a:t>AHSS (normally </a:t>
            </a:r>
            <a:r>
              <a:rPr lang="en-GB" dirty="0"/>
              <a:t>to include a minimum 50% of the Heads of </a:t>
            </a:r>
            <a:r>
              <a:rPr lang="en-GB" dirty="0" smtClean="0"/>
              <a:t>School</a:t>
            </a:r>
            <a:r>
              <a:rPr lang="en-GB" dirty="0"/>
              <a:t> </a:t>
            </a:r>
            <a:r>
              <a:rPr lang="mr-IN" dirty="0" smtClean="0"/>
              <a:t>–</a:t>
            </a:r>
            <a:r>
              <a:rPr lang="en-GB" dirty="0" smtClean="0"/>
              <a:t> i.e. 3 out of 5 </a:t>
            </a:r>
            <a:r>
              <a:rPr lang="mr-IN" dirty="0" smtClean="0"/>
              <a:t>–</a:t>
            </a:r>
            <a:r>
              <a:rPr lang="en-GB" dirty="0" smtClean="0"/>
              <a:t> managed on </a:t>
            </a:r>
            <a:r>
              <a:rPr lang="en-GB" dirty="0"/>
              <a:t>a rotating basis</a:t>
            </a:r>
            <a:r>
              <a:rPr lang="en-GB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</a:t>
            </a:r>
            <a:r>
              <a:rPr lang="en-GB" dirty="0" smtClean="0"/>
              <a:t>even in total </a:t>
            </a:r>
            <a:r>
              <a:rPr lang="mr-IN" dirty="0" smtClean="0"/>
              <a:t>–</a:t>
            </a:r>
            <a:r>
              <a:rPr lang="en-GB" dirty="0" smtClean="0"/>
              <a:t> with HR input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143232"/>
            <a:ext cx="2373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Composition</a:t>
            </a:r>
            <a:endParaRPr lang="en-GB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 Same Side Corner Rectangle 10"/>
          <p:cNvSpPr/>
          <p:nvPr/>
        </p:nvSpPr>
        <p:spPr>
          <a:xfrm rot="5400000">
            <a:off x="4669737" y="2114893"/>
            <a:ext cx="1368153" cy="6316157"/>
          </a:xfrm>
          <a:prstGeom prst="round2Same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ounded Rectangle 9"/>
          <p:cNvSpPr/>
          <p:nvPr/>
        </p:nvSpPr>
        <p:spPr>
          <a:xfrm>
            <a:off x="308401" y="4385464"/>
            <a:ext cx="2518571" cy="1705210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457200" y="4721945"/>
            <a:ext cx="2220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</a:t>
            </a:r>
            <a:endParaRPr lang="en-GB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973" y="4747877"/>
            <a:ext cx="5489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</a:t>
            </a:r>
            <a:r>
              <a:rPr lang="en-GB" dirty="0" smtClean="0"/>
              <a:t>onsiders </a:t>
            </a:r>
            <a:r>
              <a:rPr lang="en-GB" dirty="0"/>
              <a:t>all applications </a:t>
            </a:r>
            <a:r>
              <a:rPr lang="en-GB" dirty="0" smtClean="0"/>
              <a:t>from Faculty of AHSS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</a:t>
            </a:r>
            <a:r>
              <a:rPr lang="en-GB" dirty="0" smtClean="0"/>
              <a:t>akes </a:t>
            </a:r>
            <a:r>
              <a:rPr lang="en-GB" dirty="0"/>
              <a:t>recommendations </a:t>
            </a:r>
            <a:r>
              <a:rPr lang="en-GB" dirty="0" smtClean="0"/>
              <a:t>on all </a:t>
            </a:r>
            <a:r>
              <a:rPr lang="en-GB" dirty="0"/>
              <a:t>applications from Faculty of AHSS to Central Promotions </a:t>
            </a:r>
            <a:r>
              <a:rPr lang="en-GB" dirty="0" smtClean="0"/>
              <a:t>Committee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16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University Committee</a:t>
            </a:r>
            <a:endParaRPr lang="en-GB" dirty="0"/>
          </a:p>
        </p:txBody>
      </p:sp>
      <p:sp>
        <p:nvSpPr>
          <p:cNvPr id="8" name="Round Same Side Corner Rectangle 7"/>
          <p:cNvSpPr/>
          <p:nvPr/>
        </p:nvSpPr>
        <p:spPr>
          <a:xfrm rot="5400000">
            <a:off x="4481510" y="-319384"/>
            <a:ext cx="2118726" cy="5856526"/>
          </a:xfrm>
          <a:prstGeom prst="round2Same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Rounded Rectangle 5"/>
          <p:cNvSpPr/>
          <p:nvPr/>
        </p:nvSpPr>
        <p:spPr>
          <a:xfrm>
            <a:off x="379641" y="1417638"/>
            <a:ext cx="2447331" cy="2390222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826972" y="1636915"/>
            <a:ext cx="54894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Vice-Chancellor (chair of committee)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Registrar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hree Faculty Pro Vice Chancellors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 Vice </a:t>
            </a:r>
            <a:r>
              <a:rPr lang="en-GB" dirty="0" smtClean="0"/>
              <a:t>Chancellor Education and </a:t>
            </a:r>
            <a:r>
              <a:rPr lang="en-GB" dirty="0"/>
              <a:t>Pro Vice </a:t>
            </a:r>
            <a:r>
              <a:rPr lang="en-GB" dirty="0" smtClean="0"/>
              <a:t>Chancellor 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wo lay members of Senate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</a:t>
            </a:r>
            <a:r>
              <a:rPr lang="en-GB" dirty="0" smtClean="0"/>
              <a:t>ine in total </a:t>
            </a:r>
            <a:r>
              <a:rPr lang="mr-IN" dirty="0" smtClean="0"/>
              <a:t>–</a:t>
            </a:r>
            <a:r>
              <a:rPr lang="en-GB" dirty="0" smtClean="0"/>
              <a:t> with HR input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143232"/>
            <a:ext cx="2373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Composition</a:t>
            </a:r>
            <a:endParaRPr lang="en-GB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 Same Side Corner Rectangle 10"/>
          <p:cNvSpPr/>
          <p:nvPr/>
        </p:nvSpPr>
        <p:spPr>
          <a:xfrm rot="5400000">
            <a:off x="4669737" y="2114893"/>
            <a:ext cx="1368153" cy="6316157"/>
          </a:xfrm>
          <a:prstGeom prst="round2Same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ounded Rectangle 9"/>
          <p:cNvSpPr/>
          <p:nvPr/>
        </p:nvSpPr>
        <p:spPr>
          <a:xfrm>
            <a:off x="308401" y="4385464"/>
            <a:ext cx="2369025" cy="1705210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457200" y="4721945"/>
            <a:ext cx="2220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</a:t>
            </a:r>
            <a:endParaRPr lang="en-GB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973" y="4747877"/>
            <a:ext cx="5489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</a:t>
            </a:r>
            <a:r>
              <a:rPr lang="en-GB" dirty="0" smtClean="0"/>
              <a:t>onsiders </a:t>
            </a:r>
            <a:r>
              <a:rPr lang="en-GB" dirty="0"/>
              <a:t>all applications </a:t>
            </a:r>
            <a:r>
              <a:rPr lang="en-GB" dirty="0" smtClean="0"/>
              <a:t>from all three Faculties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</a:t>
            </a:r>
            <a:r>
              <a:rPr lang="en-GB" dirty="0" smtClean="0"/>
              <a:t>akes decisions on all </a:t>
            </a:r>
            <a:r>
              <a:rPr lang="en-GB" dirty="0"/>
              <a:t>applications from all three Faculties</a:t>
            </a:r>
          </a:p>
        </p:txBody>
      </p:sp>
    </p:spTree>
    <p:extLst>
      <p:ext uri="{BB962C8B-B14F-4D97-AF65-F5344CB8AC3E}">
        <p14:creationId xmlns:p14="http://schemas.microsoft.com/office/powerpoint/2010/main" val="43633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of Faculty PVC</a:t>
            </a:r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8919829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980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AHSS promotion statistics for 2016-17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792271"/>
              </p:ext>
            </p:extLst>
          </p:nvPr>
        </p:nvGraphicFramePr>
        <p:xfrm>
          <a:off x="457201" y="2132856"/>
          <a:ext cx="7427168" cy="3559897"/>
        </p:xfrm>
        <a:graphic>
          <a:graphicData uri="http://schemas.openxmlformats.org/drawingml/2006/table">
            <a:tbl>
              <a:tblPr/>
              <a:tblGrid>
                <a:gridCol w="16025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519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560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02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2596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1362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923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2457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00591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604565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5" marR="8285" marT="82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Applications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Applications by gender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Promotions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Promotions by gender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% success rate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32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Male 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5" marR="8285" marT="82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Female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Male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51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Professor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4*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58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Professor (Education)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 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50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Reader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3*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2*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50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Senior Lecturer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58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Senior Lecturer (Education)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50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06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9549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285" marR="8285" marT="82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rtl="0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*Application for Prof confirmed as Reader</a:t>
                      </a:r>
                    </a:p>
                    <a:p>
                      <a:pPr algn="l" rtl="0" fontAlgn="ctr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" marR="8285" marT="82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258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Applicant tip sheet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/>
              <a:t>Consult/get advice: Head of School, senior colleagues.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Don't apply too early.  Ask: </a:t>
            </a:r>
            <a:r>
              <a:rPr lang="en-GB" sz="2000" i="1" dirty="0" smtClean="0"/>
              <a:t>will it be a decisively better case next year?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But don’t apply too late.  Ask: </a:t>
            </a:r>
            <a:r>
              <a:rPr lang="en-GB" sz="2000" i="1" dirty="0" smtClean="0"/>
              <a:t>is the ‘peak’ of a cycle of work?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Beware competitiveness and comparison (and recrimination).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Read the criteria </a:t>
            </a:r>
            <a:r>
              <a:rPr lang="mr-IN" sz="2000" dirty="0" smtClean="0"/>
              <a:t>–</a:t>
            </a:r>
            <a:r>
              <a:rPr lang="en-GB" sz="2000" dirty="0" smtClean="0"/>
              <a:t> be clear how your profile meets the criteria and be honest where it exceeds or does not meet specific elements.  Don't make claims you can't substantiate.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Promotion rewards what you are already doing. It does not anticipate what you will do.</a:t>
            </a:r>
          </a:p>
        </p:txBody>
      </p:sp>
    </p:spTree>
    <p:extLst>
      <p:ext uri="{BB962C8B-B14F-4D97-AF65-F5344CB8AC3E}">
        <p14:creationId xmlns:p14="http://schemas.microsoft.com/office/powerpoint/2010/main" val="199607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 smtClean="0"/>
              <a:t>Application tip sheet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GB" sz="3600" dirty="0" smtClean="0"/>
              <a:t>In writing the application remember who is reading it </a:t>
            </a:r>
            <a:r>
              <a:rPr lang="mr-IN" sz="3600" dirty="0" smtClean="0"/>
              <a:t>–</a:t>
            </a:r>
            <a:r>
              <a:rPr lang="en-GB" sz="3600" dirty="0" smtClean="0"/>
              <a:t> School, Faculty committee including academic colleague from another Faculty, University committee including colleagues from other Faculties and members of Senate.</a:t>
            </a:r>
          </a:p>
          <a:p>
            <a:pPr>
              <a:lnSpc>
                <a:spcPct val="120000"/>
              </a:lnSpc>
            </a:pPr>
            <a:r>
              <a:rPr lang="en-GB" sz="3600" dirty="0" smtClean="0"/>
              <a:t>Highlight real</a:t>
            </a:r>
            <a:r>
              <a:rPr lang="en-GB" sz="3600" i="1" dirty="0" smtClean="0"/>
              <a:t> </a:t>
            </a:r>
            <a:r>
              <a:rPr lang="en-GB" sz="3600" dirty="0" smtClean="0"/>
              <a:t>distinction.</a:t>
            </a:r>
          </a:p>
          <a:p>
            <a:pPr>
              <a:lnSpc>
                <a:spcPct val="120000"/>
              </a:lnSpc>
            </a:pPr>
            <a:r>
              <a:rPr lang="en-GB" sz="3600" dirty="0" smtClean="0"/>
              <a:t>Don't get bogged down in lists and routine tasks.</a:t>
            </a:r>
          </a:p>
          <a:p>
            <a:pPr>
              <a:lnSpc>
                <a:spcPct val="120000"/>
              </a:lnSpc>
            </a:pPr>
            <a:r>
              <a:rPr lang="en-GB" sz="3600" dirty="0" smtClean="0"/>
              <a:t>Write it against the criteria - but it's not just a check-list.  Remember that it is assumed that a profile at Level x has many of the attributes of Level x – 1 and that there is incremental progression.  So look at other criteria as some may not be stated explicitly at higher levels.</a:t>
            </a:r>
          </a:p>
          <a:p>
            <a:pPr>
              <a:lnSpc>
                <a:spcPct val="120000"/>
              </a:lnSpc>
            </a:pPr>
            <a:r>
              <a:rPr lang="en-GB" sz="3600" dirty="0" smtClean="0"/>
              <a:t>Needs a bit of restrained rhetoric (but with evidence to support it).</a:t>
            </a:r>
          </a:p>
          <a:p>
            <a:pPr>
              <a:lnSpc>
                <a:spcPct val="120000"/>
              </a:lnSpc>
            </a:pPr>
            <a:r>
              <a:rPr lang="en-GB" sz="3600" dirty="0" smtClean="0"/>
              <a:t>Pay particular attention to evidence of quality in teaching.</a:t>
            </a:r>
          </a:p>
          <a:p>
            <a:pPr>
              <a:lnSpc>
                <a:spcPct val="120000"/>
              </a:lnSpc>
            </a:pPr>
            <a:r>
              <a:rPr lang="en-GB" sz="3600" dirty="0" smtClean="0"/>
              <a:t>Check presentation - including cv.</a:t>
            </a:r>
          </a:p>
          <a:p>
            <a:pPr>
              <a:lnSpc>
                <a:spcPct val="120000"/>
              </a:lnSpc>
            </a:pPr>
            <a:r>
              <a:rPr lang="en-GB" sz="3600" dirty="0" smtClean="0"/>
              <a:t>Show it to someone.</a:t>
            </a:r>
          </a:p>
        </p:txBody>
      </p:sp>
    </p:spTree>
    <p:extLst>
      <p:ext uri="{BB962C8B-B14F-4D97-AF65-F5344CB8AC3E}">
        <p14:creationId xmlns:p14="http://schemas.microsoft.com/office/powerpoint/2010/main" val="12148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/>
              <a:t>Referees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dirty="0"/>
              <a:t>Be smart.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dirty="0"/>
              <a:t>Big names do not always write big </a:t>
            </a:r>
            <a:r>
              <a:rPr lang="en-GB" sz="2200" dirty="0" smtClean="0"/>
              <a:t>references (</a:t>
            </a:r>
            <a:r>
              <a:rPr lang="en-GB" sz="2200" dirty="0"/>
              <a:t>and some forget to write references at all </a:t>
            </a:r>
            <a:r>
              <a:rPr lang="en-GB" sz="2200" dirty="0" smtClean="0"/>
              <a:t>...).</a:t>
            </a:r>
            <a:endParaRPr lang="en-GB" sz="22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dirty="0"/>
              <a:t>Best references are those which show a </a:t>
            </a:r>
            <a:r>
              <a:rPr lang="en-GB" sz="2200" dirty="0" smtClean="0"/>
              <a:t>real engagement </a:t>
            </a:r>
            <a:r>
              <a:rPr lang="en-GB" sz="2200" dirty="0"/>
              <a:t>with your work </a:t>
            </a:r>
            <a:r>
              <a:rPr lang="en-GB" sz="2200" dirty="0" smtClean="0"/>
              <a:t>and achievements </a:t>
            </a:r>
            <a:r>
              <a:rPr lang="en-GB" sz="2200" dirty="0"/>
              <a:t>rather than bland or </a:t>
            </a:r>
            <a:r>
              <a:rPr lang="en-GB" sz="2200" dirty="0" smtClean="0"/>
              <a:t>over-the-top approval</a:t>
            </a:r>
            <a:r>
              <a:rPr lang="en-GB" sz="2200" dirty="0"/>
              <a:t>. (Note national </a:t>
            </a:r>
            <a:r>
              <a:rPr lang="en-GB" sz="2200" dirty="0" smtClean="0"/>
              <a:t>characteristics of reference-writing</a:t>
            </a:r>
            <a:r>
              <a:rPr lang="en-GB" sz="2200" dirty="0"/>
              <a:t>.)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200" dirty="0"/>
              <a:t>Critical distance can be better than </a:t>
            </a:r>
            <a:r>
              <a:rPr lang="en-GB" sz="2200" dirty="0" smtClean="0"/>
              <a:t>close association.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60919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11560" y="4437110"/>
            <a:ext cx="8136904" cy="648074"/>
            <a:chOff x="411480" y="117807"/>
            <a:chExt cx="5760720" cy="57537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Rounded Rectangle 9"/>
            <p:cNvSpPr/>
            <p:nvPr/>
          </p:nvSpPr>
          <p:spPr>
            <a:xfrm>
              <a:off x="411480" y="117807"/>
              <a:ext cx="5760720" cy="560880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438860" y="187061"/>
              <a:ext cx="5705960" cy="5061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Gavin Mitchell, </a:t>
              </a:r>
              <a:r>
                <a:rPr lang="en-GB" sz="2000" dirty="0">
                  <a:hlinkClick r:id="rId3"/>
                </a:rPr>
                <a:t>g.mitchell@qub.ac.uk</a:t>
              </a:r>
              <a:r>
                <a:rPr lang="en-GB" sz="2000" dirty="0" smtClean="0"/>
                <a:t>, 028 9097 5344</a:t>
              </a:r>
              <a:endParaRPr lang="en-GB" sz="20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11560" y="3356990"/>
            <a:ext cx="8136904" cy="648074"/>
            <a:chOff x="411480" y="117807"/>
            <a:chExt cx="5760720" cy="57537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4" name="Rounded Rectangle 13"/>
            <p:cNvSpPr/>
            <p:nvPr/>
          </p:nvSpPr>
          <p:spPr>
            <a:xfrm>
              <a:off x="411480" y="117807"/>
              <a:ext cx="5760720" cy="560880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438860" y="187061"/>
              <a:ext cx="5705960" cy="5061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Glenn Campbell, </a:t>
              </a:r>
              <a:r>
                <a:rPr lang="en-GB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linkClick r:id="rId4"/>
                </a:rPr>
                <a:t>g.campbell@qub.ac.uk</a:t>
              </a:r>
              <a:r>
                <a:rPr lang="en-GB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028 9097 1130</a:t>
              </a:r>
              <a:endParaRPr lang="en-GB" sz="20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11560" y="2204862"/>
            <a:ext cx="8136904" cy="648074"/>
            <a:chOff x="411480" y="117807"/>
            <a:chExt cx="5760720" cy="57537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7" name="Rounded Rectangle 16"/>
            <p:cNvSpPr/>
            <p:nvPr/>
          </p:nvSpPr>
          <p:spPr>
            <a:xfrm>
              <a:off x="411480" y="117807"/>
              <a:ext cx="5760720" cy="560880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438860" y="187061"/>
              <a:ext cx="5705960" cy="5061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Una Short, </a:t>
              </a:r>
              <a:r>
                <a:rPr lang="en-GB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linkClick r:id="rId5"/>
                </a:rPr>
                <a:t>u.short@qub.ac.uk</a:t>
              </a:r>
              <a:r>
                <a:rPr lang="en-GB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, 028 9097 5305</a:t>
              </a:r>
              <a:endParaRPr lang="en-GB" sz="20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11560" y="5517232"/>
            <a:ext cx="8136904" cy="648074"/>
            <a:chOff x="411480" y="117807"/>
            <a:chExt cx="5760720" cy="57537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0" name="Rounded Rectangle 19"/>
            <p:cNvSpPr/>
            <p:nvPr/>
          </p:nvSpPr>
          <p:spPr>
            <a:xfrm>
              <a:off x="411480" y="117807"/>
              <a:ext cx="5760720" cy="560880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438860" y="187061"/>
              <a:ext cx="5705960" cy="5061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dirty="0" smtClean="0"/>
                <a:t>Jonathan Greer, </a:t>
              </a:r>
              <a:r>
                <a:rPr lang="en-GB" sz="2000" dirty="0" smtClean="0">
                  <a:hlinkClick r:id="rId6"/>
                </a:rPr>
                <a:t>j.greer@qub.ac.uk</a:t>
              </a:r>
              <a:r>
                <a:rPr lang="en-GB" sz="2000" dirty="0" smtClean="0"/>
                <a:t>, 028 9097 1139</a:t>
              </a:r>
              <a:endParaRPr lang="en-GB" sz="20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979712" y="260648"/>
            <a:ext cx="5400600" cy="1368152"/>
            <a:chOff x="2962655" y="220829"/>
            <a:chExt cx="5266944" cy="1766186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6" name="Round Same Side Corner Rectangle 25"/>
            <p:cNvSpPr/>
            <p:nvPr/>
          </p:nvSpPr>
          <p:spPr>
            <a:xfrm rot="5400000">
              <a:off x="4713034" y="-1529550"/>
              <a:ext cx="1766186" cy="5266944"/>
            </a:xfrm>
            <a:prstGeom prst="round2SameRect">
              <a:avLst/>
            </a:prstGeom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ound Same Side Corner Rectangle 4"/>
            <p:cNvSpPr/>
            <p:nvPr/>
          </p:nvSpPr>
          <p:spPr>
            <a:xfrm>
              <a:off x="2962655" y="307047"/>
              <a:ext cx="5180726" cy="15937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32385" rIns="64770" bIns="32385" numCol="1" spcCol="1270" anchor="ctr" anchorCtr="0">
              <a:noAutofit/>
            </a:bodyPr>
            <a:lstStyle/>
            <a:p>
              <a:pPr marL="171450" lvl="1" indent="-17145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GB" sz="4000" b="1" u="sng" kern="1200" dirty="0" smtClean="0"/>
                <a:t>Contact Details</a:t>
              </a:r>
              <a:endParaRPr lang="en-GB" sz="4000" b="1" u="sng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 of the s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ession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endParaRPr lang="en-GB" sz="2800" b="1" dirty="0"/>
          </a:p>
          <a:p>
            <a:pPr marL="0" indent="0">
              <a:buNone/>
            </a:pPr>
            <a:endParaRPr lang="en-GB" sz="28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605475" y="1387496"/>
            <a:ext cx="7839469" cy="2204482"/>
            <a:chOff x="411480" y="117807"/>
            <a:chExt cx="5550144" cy="56088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Rounded Rectangle 4"/>
            <p:cNvSpPr/>
            <p:nvPr/>
          </p:nvSpPr>
          <p:spPr>
            <a:xfrm>
              <a:off x="411480" y="117807"/>
              <a:ext cx="5550144" cy="56088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566573" y="170036"/>
              <a:ext cx="5239957" cy="416743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Provide an overview of the promotions process </a:t>
              </a:r>
              <a:r>
                <a:rPr lang="mr-IN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–</a:t>
              </a:r>
              <a:endPara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Applicants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Schools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Faculty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University</a:t>
              </a:r>
              <a:endParaRPr lang="en-GB" sz="20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95201" y="4966080"/>
            <a:ext cx="7849744" cy="1152128"/>
            <a:chOff x="411480" y="117807"/>
            <a:chExt cx="5819193" cy="57537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Rounded Rectangle 10"/>
            <p:cNvSpPr/>
            <p:nvPr/>
          </p:nvSpPr>
          <p:spPr>
            <a:xfrm>
              <a:off x="411480" y="117807"/>
              <a:ext cx="5819193" cy="560880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438860" y="187061"/>
              <a:ext cx="5705960" cy="5061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742" tIns="0" rIns="217742" bIns="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Peer support and networking</a:t>
              </a:r>
              <a:endParaRPr lang="en-GB" sz="20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617557" y="3692953"/>
            <a:ext cx="7827388" cy="11521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99055" y="3861803"/>
            <a:ext cx="7745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 learning experiences </a:t>
            </a:r>
            <a:r>
              <a:rPr lang="mr-I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endParaRPr lang="en-GB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‘top tips’ </a:t>
            </a:r>
            <a:endParaRPr lang="en-GB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714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process: December to July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288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Promotion Criteria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7177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3527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ame Side Corner Rectangle 1"/>
          <p:cNvSpPr/>
          <p:nvPr/>
        </p:nvSpPr>
        <p:spPr>
          <a:xfrm rot="5400000">
            <a:off x="4697244" y="25850"/>
            <a:ext cx="2527054" cy="5575390"/>
          </a:xfrm>
          <a:prstGeom prst="round2Same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Right Arrow 4"/>
          <p:cNvSpPr/>
          <p:nvPr/>
        </p:nvSpPr>
        <p:spPr>
          <a:xfrm>
            <a:off x="3563888" y="1700809"/>
            <a:ext cx="4896544" cy="249940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160" tIns="10160" rIns="10160" bIns="10160" numCol="1" spcCol="1270" anchor="t" anchorCtr="0">
            <a:noAutofit/>
          </a:bodyPr>
          <a:lstStyle/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700" kern="1200" dirty="0" smtClean="0">
                <a:solidFill>
                  <a:schemeClr val="tx1"/>
                </a:solidFill>
              </a:rPr>
              <a:t> </a:t>
            </a:r>
            <a:r>
              <a:rPr lang="en-GB" sz="1400" dirty="0" smtClean="0">
                <a:solidFill>
                  <a:schemeClr val="tx1"/>
                </a:solidFill>
              </a:rPr>
              <a:t>Profiles are a</a:t>
            </a:r>
            <a:r>
              <a:rPr lang="en-GB" sz="1400" kern="1200" dirty="0" smtClean="0">
                <a:solidFill>
                  <a:schemeClr val="tx1"/>
                </a:solidFill>
              </a:rPr>
              <a:t>vailable from HR </a:t>
            </a:r>
            <a:r>
              <a:rPr lang="en-GB" sz="1400" dirty="0">
                <a:solidFill>
                  <a:schemeClr val="tx1"/>
                </a:solidFill>
              </a:rPr>
              <a:t>website - http://www.qub.ac.uk/directorates/HumanResources/PersonnelDepartment/CareerDevelopment/AcademicPromotions/AcademicProfilesforAcademicPromotionsandRecruitmentPurposes/</a:t>
            </a:r>
            <a:endParaRPr lang="en-GB" sz="1400" kern="1200" dirty="0">
              <a:solidFill>
                <a:schemeClr val="tx1"/>
              </a:solidFill>
            </a:endParaRP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400" kern="1200" dirty="0" smtClean="0">
                <a:solidFill>
                  <a:schemeClr val="tx1"/>
                </a:solidFill>
              </a:rPr>
              <a:t> </a:t>
            </a:r>
            <a:r>
              <a:rPr lang="en-GB" sz="1400" b="1" kern="1200" dirty="0" smtClean="0">
                <a:solidFill>
                  <a:schemeClr val="tx1"/>
                </a:solidFill>
              </a:rPr>
              <a:t>Essential criteria</a:t>
            </a:r>
            <a:r>
              <a:rPr lang="en-GB" sz="1400" kern="1200" dirty="0" smtClean="0">
                <a:solidFill>
                  <a:schemeClr val="tx1"/>
                </a:solidFill>
              </a:rPr>
              <a:t>: you must meet essential criteria (in bold) of the  profile for the grade </a:t>
            </a:r>
            <a:r>
              <a:rPr lang="en-GB" sz="1400" dirty="0" smtClean="0">
                <a:solidFill>
                  <a:schemeClr val="tx1"/>
                </a:solidFill>
              </a:rPr>
              <a:t>for </a:t>
            </a:r>
            <a:r>
              <a:rPr lang="en-GB" sz="1400" kern="1200" dirty="0" smtClean="0">
                <a:solidFill>
                  <a:schemeClr val="tx1"/>
                </a:solidFill>
              </a:rPr>
              <a:t>which you are applying</a:t>
            </a:r>
            <a:endParaRPr lang="en-GB" sz="1400" kern="1200" dirty="0">
              <a:solidFill>
                <a:schemeClr val="tx1"/>
              </a:solidFill>
            </a:endParaRP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400" kern="1200" dirty="0" smtClean="0">
                <a:solidFill>
                  <a:schemeClr val="tx1"/>
                </a:solidFill>
              </a:rPr>
              <a:t> </a:t>
            </a:r>
            <a:r>
              <a:rPr lang="en-GB" sz="1400" b="1" kern="1200" dirty="0" smtClean="0">
                <a:solidFill>
                  <a:schemeClr val="tx1"/>
                </a:solidFill>
              </a:rPr>
              <a:t>Non-essential criteria</a:t>
            </a:r>
            <a:r>
              <a:rPr lang="en-GB" sz="1400" kern="1200" dirty="0" smtClean="0">
                <a:solidFill>
                  <a:schemeClr val="tx1"/>
                </a:solidFill>
              </a:rPr>
              <a:t>: your excellence here will strengthen your application </a:t>
            </a:r>
            <a:endParaRPr lang="en-GB" sz="1400" kern="1200" dirty="0">
              <a:solidFill>
                <a:schemeClr val="tx1"/>
              </a:solidFill>
            </a:endParaRP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400" kern="1200" dirty="0" smtClean="0">
                <a:solidFill>
                  <a:schemeClr val="tx1"/>
                </a:solidFill>
              </a:rPr>
              <a:t> Note that the examples of evidence listed in the profiles are exemplars of activities - you may </a:t>
            </a:r>
            <a:r>
              <a:rPr lang="en-GB" sz="1400" dirty="0" smtClean="0">
                <a:solidFill>
                  <a:schemeClr val="tx1"/>
                </a:solidFill>
              </a:rPr>
              <a:t>choose to </a:t>
            </a:r>
            <a:r>
              <a:rPr lang="en-GB" sz="1400" kern="1200" dirty="0" smtClean="0">
                <a:solidFill>
                  <a:schemeClr val="tx1"/>
                </a:solidFill>
              </a:rPr>
              <a:t>present other types of evidence relevant to your profile/discipline</a:t>
            </a:r>
            <a:endParaRPr lang="en-GB" sz="1400" kern="1200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97388" y="1409956"/>
            <a:ext cx="6684881" cy="4494212"/>
            <a:chOff x="-3687932" y="-2276293"/>
            <a:chExt cx="6684881" cy="4494212"/>
          </a:xfrm>
        </p:grpSpPr>
        <p:sp>
          <p:nvSpPr>
            <p:cNvPr id="7" name="Rounded Rectangle 6"/>
            <p:cNvSpPr/>
            <p:nvPr/>
          </p:nvSpPr>
          <p:spPr>
            <a:xfrm>
              <a:off x="-3687932" y="-2276293"/>
              <a:ext cx="3110745" cy="2790255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113796" y="114393"/>
              <a:ext cx="2883153" cy="2103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6210" tIns="78105" rIns="156210" bIns="78105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41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755576" y="2060848"/>
            <a:ext cx="15738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Profiles</a:t>
            </a:r>
            <a:endParaRPr lang="en-GB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ound Same Side Corner Rectangle 14"/>
          <p:cNvSpPr/>
          <p:nvPr/>
        </p:nvSpPr>
        <p:spPr>
          <a:xfrm rot="5400000">
            <a:off x="5141947" y="2577616"/>
            <a:ext cx="1648010" cy="5565028"/>
          </a:xfrm>
          <a:prstGeom prst="round2SameRect">
            <a:avLst>
              <a:gd name="adj1" fmla="val 16667"/>
              <a:gd name="adj2" fmla="val 24314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ounded Rectangle 10"/>
          <p:cNvSpPr/>
          <p:nvPr/>
        </p:nvSpPr>
        <p:spPr>
          <a:xfrm>
            <a:off x="457439" y="4340273"/>
            <a:ext cx="3073802" cy="218300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>
            <a:off x="323528" y="404664"/>
            <a:ext cx="8892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Profiles and Standards</a:t>
            </a:r>
            <a:endParaRPr lang="en-GB" sz="4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35896" y="4775355"/>
            <a:ext cx="4824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Standards are available </a:t>
            </a:r>
            <a:r>
              <a:rPr lang="en-GB" sz="1400" dirty="0"/>
              <a:t>from Head of </a:t>
            </a:r>
            <a:r>
              <a:rPr lang="en-GB" sz="1400" dirty="0" smtClean="0"/>
              <a:t>School </a:t>
            </a:r>
            <a:r>
              <a:rPr lang="mr-IN" sz="1400" dirty="0" smtClean="0"/>
              <a:t>–</a:t>
            </a:r>
            <a:r>
              <a:rPr lang="en-GB" sz="1400" dirty="0" smtClean="0"/>
              <a:t> likely to be on School SharePoint or intranet</a:t>
            </a:r>
            <a:endParaRPr lang="en-GB" sz="14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You must </a:t>
            </a:r>
            <a:r>
              <a:rPr lang="en-GB" sz="1400" dirty="0"/>
              <a:t>exceed </a:t>
            </a:r>
            <a:r>
              <a:rPr lang="en-GB" sz="1400" dirty="0" smtClean="0"/>
              <a:t>your School’s </a:t>
            </a:r>
            <a:r>
              <a:rPr lang="en-GB" sz="1400" dirty="0"/>
              <a:t>academic standards relevant to </a:t>
            </a:r>
            <a:r>
              <a:rPr lang="en-GB" sz="1400" dirty="0" smtClean="0"/>
              <a:t>your current </a:t>
            </a:r>
            <a:r>
              <a:rPr lang="en-GB" sz="1400" dirty="0"/>
              <a:t>grade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3569" y="4576124"/>
            <a:ext cx="24895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Schools’ Academic Standards</a:t>
            </a:r>
            <a:endParaRPr lang="en-GB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983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Eligibility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1527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731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Normally…..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would not normally be expected that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colleagues:</a:t>
            </a:r>
          </a:p>
          <a:p>
            <a:pPr marL="0" lvl="0" indent="0">
              <a:buNone/>
            </a:pPr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confirmed in post (pass probation) will apply for promotion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within three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 of the date they are confirmed in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successful in being promoted will apply for a further promotion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grade change) within three years, unless recommended to do so by the 	Central Promotions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Committee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unsuccessful in an application for promotion would reapply in the next Academic Promotions exercise, unless explicitly recommended to do so by the Central Promotions Committee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21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application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1529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Head of School</a:t>
            </a:r>
            <a:endParaRPr lang="en-GB" dirty="0"/>
          </a:p>
        </p:txBody>
      </p:sp>
      <p:sp>
        <p:nvSpPr>
          <p:cNvPr id="8" name="Round Same Side Corner Rectangle 7"/>
          <p:cNvSpPr/>
          <p:nvPr/>
        </p:nvSpPr>
        <p:spPr>
          <a:xfrm rot="5400000">
            <a:off x="3255020" y="887888"/>
            <a:ext cx="4608511" cy="5946326"/>
          </a:xfrm>
          <a:prstGeom prst="round2SameRect">
            <a:avLst>
              <a:gd name="adj1" fmla="val 16667"/>
              <a:gd name="adj2" fmla="val 9947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Rounded Rectangle 5"/>
          <p:cNvSpPr/>
          <p:nvPr/>
        </p:nvSpPr>
        <p:spPr>
          <a:xfrm>
            <a:off x="414329" y="1435246"/>
            <a:ext cx="2492207" cy="4831990"/>
          </a:xfrm>
          <a:prstGeom prst="round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913827" y="1700808"/>
            <a:ext cx="552125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</a:t>
            </a:r>
            <a:r>
              <a:rPr lang="en-GB" dirty="0" smtClean="0"/>
              <a:t>ill provide advice to you as an applicant prior to application, perhaps as part of appraisal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will convene and chair the School’s Promotions Committee </a:t>
            </a:r>
            <a:r>
              <a:rPr lang="mr-IN" dirty="0" smtClean="0"/>
              <a:t>–</a:t>
            </a:r>
            <a:r>
              <a:rPr lang="en-GB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School Directors of Education and of Research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one other HoS and one other Professor for other cognate School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where appropriate, other senior colleagues from own School selected on account of their subject expertise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will provide a report on each application for next stages of the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</a:t>
            </a:r>
            <a:r>
              <a:rPr lang="en-GB" dirty="0" smtClean="0"/>
              <a:t>or P/R applications </a:t>
            </a:r>
            <a:r>
              <a:rPr lang="en-GB" dirty="0" err="1" smtClean="0"/>
              <a:t>HoS</a:t>
            </a:r>
            <a:r>
              <a:rPr lang="en-GB" dirty="0" smtClean="0"/>
              <a:t> will rank potential referees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will attend the Faculty Promotions Committee to comment on School applications </a:t>
            </a:r>
            <a:r>
              <a:rPr lang="mr-IN" dirty="0" smtClean="0"/>
              <a:t>–</a:t>
            </a:r>
            <a:r>
              <a:rPr lang="en-GB" dirty="0" smtClean="0"/>
              <a:t> maybe a member or may attend for specific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</a:t>
            </a:r>
            <a:r>
              <a:rPr lang="en-GB" dirty="0" smtClean="0"/>
              <a:t>long with Faculty PVC provides feedback to applicants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42042" y="2143232"/>
            <a:ext cx="18440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 of School</a:t>
            </a:r>
            <a:endParaRPr lang="en-GB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327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1954</TotalTime>
  <Words>1336</Words>
  <Application>Microsoft Office PowerPoint</Application>
  <PresentationFormat>On-screen Show (4:3)</PresentationFormat>
  <Paragraphs>254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Mangal</vt:lpstr>
      <vt:lpstr>Wingdings</vt:lpstr>
      <vt:lpstr>Office Theme</vt:lpstr>
      <vt:lpstr>Faculty of Arts, Humanities &amp; Social Sciences Academic Promotions Workshop</vt:lpstr>
      <vt:lpstr>Purpose of the session</vt:lpstr>
      <vt:lpstr>The process: December to July</vt:lpstr>
      <vt:lpstr>Promotion Criteria</vt:lpstr>
      <vt:lpstr>PowerPoint Presentation</vt:lpstr>
      <vt:lpstr>Eligibility</vt:lpstr>
      <vt:lpstr>Normally…..</vt:lpstr>
      <vt:lpstr>Your application</vt:lpstr>
      <vt:lpstr>Head of School</vt:lpstr>
      <vt:lpstr>Head of School report</vt:lpstr>
      <vt:lpstr>Faculty Committee</vt:lpstr>
      <vt:lpstr>University Committee</vt:lpstr>
      <vt:lpstr>Role of Faculty PVC</vt:lpstr>
      <vt:lpstr>AHSS promotion statistics for 2016-17</vt:lpstr>
      <vt:lpstr>Applicant tip sheet</vt:lpstr>
      <vt:lpstr>Application tip sheet </vt:lpstr>
      <vt:lpstr>Referees </vt:lpstr>
      <vt:lpstr>PowerPoint Presentation</vt:lpstr>
    </vt:vector>
  </TitlesOfParts>
  <Company>Queen's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Promotions seminar</dc:title>
  <dc:creator>ADVISORY</dc:creator>
  <cp:lastModifiedBy>Una Short</cp:lastModifiedBy>
  <cp:revision>161</cp:revision>
  <cp:lastPrinted>2017-11-14T11:45:20Z</cp:lastPrinted>
  <dcterms:created xsi:type="dcterms:W3CDTF">2012-05-30T13:24:22Z</dcterms:created>
  <dcterms:modified xsi:type="dcterms:W3CDTF">2017-12-04T13:09:52Z</dcterms:modified>
</cp:coreProperties>
</file>