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68" r:id="rId3"/>
    <p:sldId id="292" r:id="rId4"/>
    <p:sldId id="271" r:id="rId5"/>
    <p:sldId id="299" r:id="rId6"/>
    <p:sldId id="294" r:id="rId7"/>
    <p:sldId id="295" r:id="rId8"/>
    <p:sldId id="283" r:id="rId9"/>
    <p:sldId id="297" r:id="rId10"/>
    <p:sldId id="285" r:id="rId11"/>
    <p:sldId id="287" r:id="rId12"/>
    <p:sldId id="289" r:id="rId13"/>
  </p:sldIdLst>
  <p:sldSz cx="12192000" cy="6858000"/>
  <p:notesSz cx="6810375" cy="9942513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A838E-FA4B-4EA2-83AD-BADDFCB37608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92B68-76AB-4034-A87D-D89140229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99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6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92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2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4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9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4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8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2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79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08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75F2-6A00-42A4-8619-46358BD0CE7B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81B1-7997-4EBB-BECB-8853E4A316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5004" y="14348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Stories of a Shared Past and Place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4" y="5721426"/>
            <a:ext cx="2228489" cy="80397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147313" y="3450566"/>
            <a:ext cx="8548778" cy="618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Dr Olwen Purdue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5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5" y="5864781"/>
            <a:ext cx="1944793" cy="70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35" y="1179623"/>
            <a:ext cx="6236881" cy="41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11" y="5943443"/>
            <a:ext cx="1944793" cy="70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30" y="1275906"/>
            <a:ext cx="6338917" cy="42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990" y="617046"/>
            <a:ext cx="8429625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5" y="5951046"/>
            <a:ext cx="194479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27" y="3464520"/>
            <a:ext cx="3544039" cy="2853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01" y="768999"/>
            <a:ext cx="3475500" cy="2695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854" y="768999"/>
            <a:ext cx="4595441" cy="3051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947" y="3248891"/>
            <a:ext cx="2606202" cy="3284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398" y="3582748"/>
            <a:ext cx="4324574" cy="289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695" y="240651"/>
            <a:ext cx="2066664" cy="31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80" y="772814"/>
            <a:ext cx="3162300" cy="475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403" y="675995"/>
            <a:ext cx="3190875" cy="475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179" y="2322218"/>
            <a:ext cx="2990625" cy="45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84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4" y="174220"/>
            <a:ext cx="5372100" cy="331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5902598"/>
            <a:ext cx="1942210" cy="70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845" y="2409713"/>
            <a:ext cx="3248905" cy="1819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342" y="3485397"/>
            <a:ext cx="4888937" cy="29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5" y="5907913"/>
            <a:ext cx="1944793" cy="701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413" y="906632"/>
            <a:ext cx="8728038" cy="49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2" y="490447"/>
            <a:ext cx="6657537" cy="352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75" y="2692897"/>
            <a:ext cx="5098222" cy="429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0383" y="4657257"/>
            <a:ext cx="423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https://vimeo.com/202078870/202078870</a:t>
            </a:r>
          </a:p>
        </p:txBody>
      </p:sp>
    </p:spTree>
    <p:extLst>
      <p:ext uri="{BB962C8B-B14F-4D97-AF65-F5344CB8AC3E}">
        <p14:creationId xmlns:p14="http://schemas.microsoft.com/office/powerpoint/2010/main" val="340261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5384" y="5374348"/>
            <a:ext cx="423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https://vimeo.com/202078870/141784808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6" y="232849"/>
            <a:ext cx="5057887" cy="3070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229" y="3578149"/>
            <a:ext cx="5027407" cy="3063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736" y="1441475"/>
            <a:ext cx="3327133" cy="34209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048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51" y="471926"/>
            <a:ext cx="6996023" cy="45614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7984" y="5313872"/>
            <a:ext cx="344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Belfast Outdoor Relief Strike, 1932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2" y="5838901"/>
            <a:ext cx="194479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2" y="5838901"/>
            <a:ext cx="1944793" cy="701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19" y="1244009"/>
            <a:ext cx="6541232" cy="43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00bb0fdf-0798-403f-81d3-fd3dcfd17a9f"/>
  <p:tag name="TPVERSION" val="8"/>
  <p:tag name="TPFULLVERSION" val="8.2.6.7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22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Stories of a Shared Past and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Queens University Belfast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public history in Northern Ireland</dc:title>
  <dc:creator>support</dc:creator>
  <cp:lastModifiedBy>Deirdre McCrory</cp:lastModifiedBy>
  <cp:revision>31</cp:revision>
  <cp:lastPrinted>2017-09-16T11:53:38Z</cp:lastPrinted>
  <dcterms:created xsi:type="dcterms:W3CDTF">2017-09-16T11:52:18Z</dcterms:created>
  <dcterms:modified xsi:type="dcterms:W3CDTF">2017-12-07T17:29:17Z</dcterms:modified>
</cp:coreProperties>
</file>