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72" r:id="rId4"/>
    <p:sldId id="276" r:id="rId5"/>
    <p:sldId id="266" r:id="rId6"/>
    <p:sldId id="280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61"/>
    <p:restoredTop sz="94426" autoAdjust="0"/>
  </p:normalViewPr>
  <p:slideViewPr>
    <p:cSldViewPr snapToGrid="0" snapToObjects="1">
      <p:cViewPr varScale="1">
        <p:scale>
          <a:sx n="111" d="100"/>
          <a:sy n="111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A06C4-1012-6D4F-921C-C2569C11A97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A39F-5614-1F48-8E66-26D2D97E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founded and head a faculty advisory team for these two authentic, extra-curricular learning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3A39F-5614-1F48-8E66-26D2D97E4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4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F49F-CE76-1F49-9384-E0D858C5F93C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26BF-F4F2-C74F-BE8E-9E59B25149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6359927"/>
            <a:ext cx="1914525" cy="3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666666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341150"/>
          </a:xfrm>
        </p:spPr>
        <p:txBody>
          <a:bodyPr>
            <a:normAutofit/>
          </a:bodyPr>
          <a:lstStyle/>
          <a:p>
            <a:r>
              <a:rPr lang="en-US" dirty="0" smtClean="0"/>
              <a:t>Queen’s </a:t>
            </a:r>
            <a:br>
              <a:rPr lang="en-US" dirty="0" smtClean="0"/>
            </a:br>
            <a:r>
              <a:rPr lang="en-US" dirty="0" smtClean="0"/>
              <a:t>Student Managed Fund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7367"/>
            <a:ext cx="6858000" cy="58250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Barry Quinn (Oversight Committee and Founder)</a:t>
            </a:r>
          </a:p>
          <a:p>
            <a:r>
              <a:rPr lang="en-US" dirty="0" smtClean="0"/>
              <a:t>James Hilliard (CEO)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Supercharge employability</a:t>
            </a:r>
          </a:p>
          <a:p>
            <a:pPr lvl="1"/>
            <a:r>
              <a:rPr lang="en-US" smtClean="0"/>
              <a:t>Inspiring depth and sophistication of financial knowledge.</a:t>
            </a:r>
          </a:p>
          <a:p>
            <a:pPr lvl="1"/>
            <a:r>
              <a:rPr lang="en-US" smtClean="0"/>
              <a:t>Facilitate unique industry engagement opportunities.</a:t>
            </a:r>
          </a:p>
          <a:p>
            <a:pPr lvl="1"/>
            <a:r>
              <a:rPr lang="en-US" smtClean="0"/>
              <a:t>Enshrine good citizenship through corporate social responsibility.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What is QSMF</a:t>
            </a:r>
            <a:r>
              <a:rPr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Century Gothic" panose="020B0502020202020204" pitchFamily="34" charset="0"/>
              </a:rPr>
              <a:t>A student society</a:t>
            </a:r>
          </a:p>
          <a:p>
            <a:pPr lvl="1"/>
            <a:r>
              <a:rPr lang="en-US" sz="2400" smtClean="0">
                <a:solidFill>
                  <a:srgbClr val="C00000"/>
                </a:solidFill>
                <a:latin typeface="Century Gothic" panose="020B0502020202020204" pitchFamily="34" charset="0"/>
              </a:rPr>
              <a:t>invests real money</a:t>
            </a:r>
          </a:p>
          <a:p>
            <a:pPr lvl="1"/>
            <a:r>
              <a:rPr lang="en-US" sz="2400" smtClean="0">
                <a:solidFill>
                  <a:srgbClr val="C00000"/>
                </a:solidFill>
                <a:latin typeface="Century Gothic" panose="020B0502020202020204" pitchFamily="34" charset="0"/>
              </a:rPr>
              <a:t>manages an active portfolio</a:t>
            </a:r>
          </a:p>
          <a:p>
            <a:r>
              <a:rPr lang="en-GB" sz="2800" smtClean="0">
                <a:latin typeface="Century Gothic" panose="020B0502020202020204" pitchFamily="34" charset="0"/>
              </a:rPr>
              <a:t>Open to all disciplines and year groups</a:t>
            </a:r>
          </a:p>
          <a:p>
            <a:r>
              <a:rPr lang="en-GB" sz="2800" smtClean="0">
                <a:latin typeface="Century Gothic" panose="020B0502020202020204" pitchFamily="34" charset="0"/>
              </a:rPr>
              <a:t>Of particular interest to those who:</a:t>
            </a:r>
          </a:p>
          <a:p>
            <a:pPr lvl="1"/>
            <a:r>
              <a:rPr lang="en-GB" sz="2400" smtClean="0">
                <a:latin typeface="Century Gothic" panose="020B0502020202020204" pitchFamily="34" charset="0"/>
              </a:rPr>
              <a:t>Want to learn more about trading and investment or develop technical skills</a:t>
            </a:r>
          </a:p>
          <a:p>
            <a:pPr lvl="1"/>
            <a:r>
              <a:rPr lang="en-GB" sz="2400" smtClean="0">
                <a:latin typeface="Century Gothic" panose="020B0502020202020204" pitchFamily="34" charset="0"/>
              </a:rPr>
              <a:t>Are considering a career in the finance sector, particularly in trading or investment.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 skills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Technical - Bloomberg Market Concepts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Trading and investment</a:t>
            </a:r>
            <a:endParaRPr lang="en-GB" i="1" dirty="0" smtClean="0">
              <a:solidFill>
                <a:srgbClr val="FF0000"/>
              </a:solidFill>
            </a:endParaRP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Professional communication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Commercial awareness</a:t>
            </a:r>
          </a:p>
          <a:p>
            <a:r>
              <a:rPr lang="en-US" dirty="0" smtClean="0"/>
              <a:t>Peer learning and mentoring.</a:t>
            </a:r>
          </a:p>
          <a:p>
            <a:r>
              <a:rPr lang="en-US" dirty="0" smtClean="0"/>
              <a:t>Hear from and network with industry professionals.</a:t>
            </a:r>
          </a:p>
          <a:p>
            <a:r>
              <a:rPr lang="en-US" dirty="0" smtClean="0"/>
              <a:t>Understand responsible investing and corporate social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652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25135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entury Gothic" panose="020B0502020202020204" pitchFamily="34" charset="0"/>
              </a:rPr>
              <a:t>Evidence of Success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706445"/>
              </p:ext>
            </p:extLst>
          </p:nvPr>
        </p:nvGraphicFramePr>
        <p:xfrm>
          <a:off x="434008" y="1464364"/>
          <a:ext cx="8081340" cy="113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6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6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68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68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6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Student participation</a:t>
                      </a:r>
                      <a:r>
                        <a:rPr lang="en-GB" sz="1800" baseline="0" dirty="0" smtClean="0">
                          <a:latin typeface="Century Gothic" panose="020B0502020202020204" pitchFamily="34" charset="0"/>
                        </a:rPr>
                        <a:t> since inception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2012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2013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2014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2015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2016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entury Gothic" panose="020B0502020202020204" pitchFamily="34" charset="0"/>
                        </a:rPr>
                        <a:t>2017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12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43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49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83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130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208</a:t>
                      </a:r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657499"/>
              </p:ext>
            </p:extLst>
          </p:nvPr>
        </p:nvGraphicFramePr>
        <p:xfrm>
          <a:off x="381001" y="2866908"/>
          <a:ext cx="8134349" cy="1953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6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9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9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312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Student attitudes to beneficial experiences (out of 5)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81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Current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members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Alumni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Employability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4.7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Industry Relevance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4.7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Experiential Learning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4.6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Collaborative Learning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4.3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011904"/>
              </p:ext>
            </p:extLst>
          </p:nvPr>
        </p:nvGraphicFramePr>
        <p:xfrm>
          <a:off x="394253" y="5081330"/>
          <a:ext cx="8121097" cy="113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0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0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44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Other Anecdotal Evidence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Employability</a:t>
                      </a:r>
                      <a:endParaRPr lang="en-GB" sz="2000" dirty="0" smtClean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Past members now in top graduate positions.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4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Positive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Knock On Effects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CFA Research Challenge Irish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Champions 2017.</a:t>
                      </a:r>
                    </a:p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Substantial increase in corporate engagement.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7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ank of englan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bank of england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bank of england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www.gradsintocareers.co.uk/media/1269/bank-of-eng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6" y="302346"/>
            <a:ext cx="2965450" cy="7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267817" cy="3608615"/>
          </a:xfrm>
          <a:prstGeom prst="rect">
            <a:avLst/>
          </a:prstGeom>
        </p:spPr>
      </p:pic>
      <p:sp>
        <p:nvSpPr>
          <p:cNvPr id="12" name="AutoShape 10" descr="Image result for cit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Image result for cit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s://upload.wikimedia.org/wikipedia/en/thumb/f/f8/Citigroup.svg/1280px-Citigroup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41" y="4133690"/>
            <a:ext cx="1241278" cy="7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14" y="2728913"/>
            <a:ext cx="909977" cy="895731"/>
          </a:xfrm>
          <a:prstGeom prst="rect">
            <a:avLst/>
          </a:prstGeom>
        </p:spPr>
      </p:pic>
      <p:pic>
        <p:nvPicPr>
          <p:cNvPr id="1040" name="Picture 16" descr="http://www.barclays.co.uk/bcms-resources/UK_RETAIL/images/barclay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1" y="5626615"/>
            <a:ext cx="2397164" cy="4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eaprate.com/wp-content/uploads/First-Derivatives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44660"/>
            <a:ext cx="1127677" cy="11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2016.phillyemergingtech.com/wp-content/uploads/2015/11/SIG_A_col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36793"/>
            <a:ext cx="2105025" cy="5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setanta-asset.com/img/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4131"/>
            <a:ext cx="1720224" cy="4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shropshirelive.com/wp-content/uploads/2014/04/Brewin-Dolphi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18684" r="13271" b="17368"/>
          <a:stretch/>
        </p:blipFill>
        <p:spPr bwMode="auto">
          <a:xfrm>
            <a:off x="7060033" y="5538394"/>
            <a:ext cx="1857761" cy="12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positive.ie/Frontend/Images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438400"/>
            <a:ext cx="1204912" cy="5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options-it.com/wp-content/themes/options-it/images/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29" y="1278085"/>
            <a:ext cx="1598566" cy="46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hobartcapital.com/images/HEAD_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62" y="6205110"/>
            <a:ext cx="1846892" cy="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2" descr="data:image/jpeg;base64,/9j/4AAQSkZJRgABAQAAAQABAAD/2wCEAAkGBw4SDxUTEA8QFhEVGBoWGBEWFxcRFRUdGhcYGBcWHRUfHSggGxolHBUYITEtJSk3Oi4uFx8zOD8sNyktLisBCgoKDg0OGxAQGyslHR8wNy0vNzctKy8rLzc1NTctNys1LS0vLTUwLS8rKy0tLS8tLS0tLS01LS0tLS0tLy0tLf/AABEIAF4BewMBIgACEQEDEQH/xAAcAAEAAgMBAQEAAAAAAAAAAAAABgcBBAUCAwj/xABFEAABAwIDBQUEBwUECwAAAAABAAIDBBEFEiEGBxMxQSJRYXGBFDKRoSM0QmJzsbM1Q1JyglNUw9EVFiRVdJKTorLC8P/EABkBAQADAQEAAAAAAAAAAAAAAAABAgMEBf/EACoRAAMAAQMBBwMFAAAAAAAAAAABAhEDEiExIjJBUXGB8BNh8QRCwdHh/9oADAMBAAIRAxEAPwC8UREAREQBERAEREAREQBERAEREAREQBERAEREAREQBERAEREAREQBERAEREAREQBERAEREAREQBERAEREAREQBERAEREAREQBERAEREAREQBERAEWLrKAIiIAiXWLoDKIiAIsXWUARFi6AyiwsoAiIgCIiAIiIAiIgCJdEAREQBRzbLa6HDWxPmje6OV+QlliWdkuzW6jRSNVXv8A/qlN+Mf03LTSlVaTKW2pbRYWC49SVbM9NMyQdQD2m+BbzC6K/IlBXTQyCSGR7JBye0lp8vJWfstvjmZaPEI87eXHj0ePFzOTvS3qtr/S0u7yZRrp9S7UXLwPH6SsZnpp2SAcwD2m+Dm8x6rqBczWOp0ZCIigBERAEREBgqqd7eCTU9OKqjnqWBrrSxiaTKQ73XAXNrHQ2779Fa60cbw1lTTSwP8AdkYWE91xofQ6q+ne2slbncsHJbg9JV0UfDfO1jmZmSMmkD25wDfNmu4+d+SqrDMRkbTVVDM+oOKCdsMTzLKCc7suYDNybYu8Q4KZbmsTk9nmopz9NSPLcp55STy7wHBw9Qo3tZiUVNtGyrbHeGNzIppbXaHuYb2PRwYQfIeK3hNU59/nqY1hpUWnhOAwwRGMOmfmFnvkke9zu83J09FFdhcIbNPU1XFqXU4mLKaN00jmWjNnPsXdoF4Nr9B4qQbdYo6CgkMWs0toYQObnyHKy3xv6LZw6Cnw+gYx72shgjAc89kaDU+pWKb2t+ZphZ9Di4ZjlTW11XBDM2GKkLGXDBJJI52a7jm0DQWW5a962dhNoJ6ptQyoazjU0zoXSR3EclvtAXNj3i+mihVdS18s0uLYPHKxkjbOjeLPqQOcjI7Hpa19SRcDvl+7rGcPmoyKUcMxkmaJ7ryNcblz3uOrrkHtHnY9yvcpTwv8ImuSXlU7vapvZ6uh4Es7WzueJGcWQtOV8NtM2mkjlM8EwGKollq3On4Uh+hj40wZlF7y5c1u2TcdLAd6ie/I2qsMJ6PlPf8AbpuiaKxqJfOgvmck+xHZSlkYQziwv+zLDI+NzT0POzh4EKN7sdpquaepoqxzXzUxsJgLF4Diw3HK9wD6rr7S7eUdHCZHMqHE3DRwZYwXdAXvaAFzt2GzpiEtbLPFLPVnOXRG8TQXFxDTzOp9LAKF3Hu9h+5bfcniIixNSpN9NAKaCKanknje+QscGyyZXAtc73c1uY6KwHbOUbo7cItuB2mvexw05hwNwVCt/v1GD8f/AA3qXS0mLmL6Osow6wsTTP007+MfyW7b2Tz5mK7z4IrsdjFXBjE+GSzvnhaC6OR/akaAAQC7roevUKynPAFyQABck6AW6qqthKmOlxSanronDEpjf2svztmB1AboMgNv+23RSveViT4sPfHE1zp6giCNjfeJfobf03Uak5tJePzJMPEsrY4zPDidPij3OFJVyvYAbgNjDhGHEeLbP9FeY1VR7XsnnwkUrcGrWCBrSyR3CIbkGpIDidW35d6mm7PHBWYbE8m8jBwn/wAzLC/qLH1VtVZlV5cf0RpvDwQ3fBRezupZIJZ2GWUse0SyZHDQ+7fTry71Pq7ZalkZlaJIndJIpHxvaehBvr6qF79TZlEe6c+PQdFKdoNuaOkh4j2VJ6AcGVgJ6DM9oAv5qHuczj7jsqnk4e7raWrfV1OH1jxJJTk5JrZXPAdY5vGxB/zWpvKwSo9opxQTzxzzmUlvGkDHFjQ8ANJIadCO7VdHdpgFnS4jJNFJNVkuAiOaONpNy0OtcuvYHyXU2l/aeG/zT/pJuS1OPnAxmOTQ3d7ce2A09UOHXR6OYRkz20Lg0637x0UxrKRkrCx98p7nOYf+YEFQjeLsQ6oIraIllfF2hl04uXUD+fuPXkVt7vdt21zDFOOHWx6PiIyZ7c3tadRrzHRVqU1vn8FpbXZo0NisGjfU17ZJamRsNRwo2vmlIa3htd/Fqbu69y4OPYe5u0VPRtqKttNMzM6Ns8gsckp0de4F4x81MNhPreKf8Z/gxqLbYvlbtVRmFjXyiLssc7htd2Z73fY20ueXRaS3vfp/BWkkl6kudsHS/wB5xAePtUvx5rUdgFU+hp6SWSoBE5zztd9Lw2Oe5rs45FwDRf7yztRieNMop3NoqZto3EvZUue9gynM9reE25AueY5KW4aSYIyTqWN1/pCzbpLLZZJNkRxrYunipZpGVOIZmRPe29VKRdrCRpfvC4G7LAW12Hiepqq4ycR7btqJWCwtbQFWJtP9RqfwJf03KJbjv2QPxZPzCsrf02/uQ5W9Huu2clpfavZnVcomo5WND3vnLJB7tidQTn5fdW7R7v6dsbQ+qxAuDQCRUygE210BsFLyFkLP6lFtiKe2Uwj2jFa6mlqq4wwEcMColBGttTfVSyq2ObDLTzU89a50czC6N8z5muaTlcS1x6B1/RcXYD9v4p5j/wAlZxC01LafsViU0Aq+3xChNPA2tM7WOlIbLFYmN2Q9pzD7zbdArBCqvf8A/VKb8Y/puVdFZtFtTusrXEdj52xmakkZV03WSDtOZ/PF7zVG7LZw7EJ4JBJBK+OQcnMJB8j3+RVg0tE2thdLjMEdILdjEBamkkNtAYCDxvMAc/Veg6c9TiUquhXlDWSwvEkMj45Byc0lp8lfO7HaHGKpv+2U30AHZqiOE5x00yH3h94W9V893eyWBBolp5WVco5yPsSw+EX2PXXxVihcmvrTXGDo0tNrnJ6REXKdAREQBERAEREBUe2VUMJxxlaGHg1MTxI0dXNA+ZPDPxXYOxrpsCfDKCauXNVOPXjO7dv/AFUzxjBqWqa1tTC2RrHB7Q7o4cj81vrV6vCx1Rns5fkVJu+xJ+JyUbZL5cPjL3k/bkJ4cJ9GBx9SpBvop5X4S/h3Ia9jnga9kHn5A2PopZheC0tOZDBC1hldneR9p3f8z8VvuYCCCAQdCDqD6I9Rb1SXCCjs4ZHNldoqGWgjkjnhayONoeC9reGQ0XDrns+qrrbVrIqkYlRRSOonkMqiLsjnBdqW9XMIFi7kSRa9yrHj2HwhsvFFBT5+d8oIB7w3kCu5U0sb4zG9jXRuGUsIBaR3W7kVzNZQcNrDNeixOnfFG+OSPhyAcPUDNcaADvsOXgqv34zt9rw3tDsulLteQL6exPh2T8CrIwjZqhpdaemjYRex5kX52J5eixPsvhzzmfRwOd3uYHH4lIqZrJNJtYNzEKGCoidFMxr4nixadQf/ALvVUNFbs7U/vJ8KldqfedF46aB/yd5q2qKghhBEMbWA9Giw+C+s0LHtLXta5p0LSLg+iib28dUKnPPia2FYpT1MQlp5WSRu5Oab+h7j4Fbi41Jsth8UmeGljjdcG7Lx3I5XA0K7Ko8Z4LLPiVZv9mb7FTtuMxmva+tgxwJt6hWLhuIwywMlZIwscwODg4W5d/gtabZfDnm76OBx73MDj814GyOF2t7DTW7uG23wstHUuVPkUUtU35lc4hlxTaOB9I7NBS5HSVDNWXY4vsH8jc2b46qVmdlXjobmaY6CLNa97zS6X82sFv6ipZDhtOyMxshjbGdCxrQ0H0C0otmMOa7Myjga7+IMAPfzCPUT9lgKGjqutbXkqn3fztw/GavDy5oilOeLUcxqANeeU2t90K1aiBj2lr2hzTzB5Fcs7K4aXZjRU+bnmyC9++6iKSTT8SaltprwIFv1nYG0ILm34xda+tgG3PlqFZdXSwzxOjla18bxZzTqCCtKbZbDnm76OBx5XcwOPlcreoMNghBEMTGA20aLDTlp6pVJykvAKXlt+JVEkFZs9U54xJNhUrrub7xiJ7+5w6Hk7kdVMJ6plbVYdU0jhLAx02eRmuTNFYBw5tN9NVLpomuaWuaC06FpFwfRcim2Uw6OTiRUsUb7g5mDh3I5EgEX9VL1E+X1I2NdOh2bKu94exMkkgr8OJZXRdotbpxbcv6+n3hoVYgWbKkU5eUWqVSwyuNzmIyVDK2aVobI+oBc0AtseEwEWPLUfNcvaWriG1tGS9oDWBriSAAXMmDRfvJc0eoVnNwmmAkAhjAldmksAM7rAZjbmbAfBaT9ksMJJdQ0xJ5kxtJPyWi1J3N+fBVy8JHSkljsczmWtrci1ut/BcvZ/H4qqSoEBY6GB7YmyNNw45A59iNLC4GncvP+pmE/7vpP+kz/ACXTw7DKenaWwQxxtJzFrGhoJsBew62A+Cz7OC3OTU2pkaKCpLiAOBLqTb925RLcdK04TYOFxNICL6gnKQCPIhTSvwalnN5oI5NLdoZuXLRfGl2boIjeKkhYbg3a0N1HLkrKls2kNPdk6qwXLK16yiilFpWNcBrY6rMuVnu9qY3Y/iZD2nMdNRrlfY/Aq0wVx49lcNabtoqdp7wwA/ELrQxNa0NaAGjQAdFfUpU8opCaXJ7Ve74sMjnp4OLVQwRMlLnSSHUjIRlYwavd4BWEqq3/AP1Sm/GP6blbR76Gp3WV7/p2ho9MOp+JL/faloe4fhw+6zzNyo9ieJ1FRJxKiV8j/wCJxvbwHcPJail2y27vEa2zhHwof7aUFt/FrObvy8V6D2xyzh7VcIjNBXTQyCSGR8cg5OaS0+XiPNXxux2hxmpbatpfobXbVkcJzuVhkPvddQB6re2W3a4dREPLDNN/ay2IH8rOQ/NTQBcmtrTfCR1aWlU9WZREXKbhERAEREAREQBERAEREAREQBERAEREAREQBERAEREAREQBERAEREAREQBERAEREAREQBERAEREAUK3l7Jz4lHBFE9jAyUve919BlI0aOZuVNUVppy8ohrKwyGbLbtsOorPycacfvZLGx+6zk381MgFlEqnTywpS6BERVJCIiAIiIAiIgCIiAIiIAiIgCIiAIiIAiIgCIiAIiIAiIgCIiAIiIAiIgCIiAIiIAiIgCIiAIiIAiIgCIiAIiIAiIgCIiAIi8OPifkg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4" descr="data:image/jpeg;base64,/9j/4AAQSkZJRgABAQAAAQABAAD/2wCEAAkGBw4SDxUTEA8QFhEVGBoWGBEWFxcRFRUdGhcYGBcWHRUfHSggGxolHBUYITEtJSk3Oi4uFx8zOD8sNyktLisBCgoKDg0OGxAQGyslHR8wNy0vNzctKy8rLzc1NTctNys1LS0vLTUwLS8rKy0tLS8tLS0tLS01LS0tLS0tLy0tLf/AABEIAF4BewMBIgACEQEDEQH/xAAcAAEAAgMBAQEAAAAAAAAAAAAABgcBBAUCAwj/xABFEAABAwIDBQUEBwUECwAAAAABAAIDBBEFEiEGBxMxQSJRYXGBFDKRoSM0QmJzsbM1Q1JyglNUw9EVFiRVdJKTorLC8P/EABkBAQADAQEAAAAAAAAAAAAAAAABAgMEBf/EACoRAAMAAQMBBwMFAAAAAAAAAAABAhEDEiExIjJBUXGB8BNh8QRCwdHh/9oADAMBAAIRAxEAPwC8UREAREQBERAEREAREQBERAEREAREQBERAEREAREQBERAEREAREQBERAEREAREQBERAEREAREQBERAEREAREQBERAEREAREQBERAEREAREQBERAEWLrKAIiIAiXWLoDKIiAIsXWUARFi6AyiwsoAiIgCIiAIiIAiIgCJdEAREQBRzbLa6HDWxPmje6OV+QlliWdkuzW6jRSNVXv8A/qlN+Mf03LTSlVaTKW2pbRYWC49SVbM9NMyQdQD2m+BbzC6K/IlBXTQyCSGR7JBye0lp8vJWfstvjmZaPEI87eXHj0ePFzOTvS3qtr/S0u7yZRrp9S7UXLwPH6SsZnpp2SAcwD2m+Dm8x6rqBczWOp0ZCIigBERAEREBgqqd7eCTU9OKqjnqWBrrSxiaTKQ73XAXNrHQ2779Fa60cbw1lTTSwP8AdkYWE91xofQ6q+ne2slbncsHJbg9JV0UfDfO1jmZmSMmkD25wDfNmu4+d+SqrDMRkbTVVDM+oOKCdsMTzLKCc7suYDNybYu8Q4KZbmsTk9nmopz9NSPLcp55STy7wHBw9Qo3tZiUVNtGyrbHeGNzIppbXaHuYb2PRwYQfIeK3hNU59/nqY1hpUWnhOAwwRGMOmfmFnvkke9zu83J09FFdhcIbNPU1XFqXU4mLKaN00jmWjNnPsXdoF4Nr9B4qQbdYo6CgkMWs0toYQObnyHKy3xv6LZw6Cnw+gYx72shgjAc89kaDU+pWKb2t+ZphZ9Di4ZjlTW11XBDM2GKkLGXDBJJI52a7jm0DQWW5a962dhNoJ6ptQyoazjU0zoXSR3EclvtAXNj3i+mihVdS18s0uLYPHKxkjbOjeLPqQOcjI7Hpa19SRcDvl+7rGcPmoyKUcMxkmaJ7ryNcblz3uOrrkHtHnY9yvcpTwv8ImuSXlU7vapvZ6uh4Es7WzueJGcWQtOV8NtM2mkjlM8EwGKollq3On4Uh+hj40wZlF7y5c1u2TcdLAd6ie/I2qsMJ6PlPf8AbpuiaKxqJfOgvmck+xHZSlkYQziwv+zLDI+NzT0POzh4EKN7sdpquaepoqxzXzUxsJgLF4Diw3HK9wD6rr7S7eUdHCZHMqHE3DRwZYwXdAXvaAFzt2GzpiEtbLPFLPVnOXRG8TQXFxDTzOp9LAKF3Hu9h+5bfcniIixNSpN9NAKaCKanknje+QscGyyZXAtc73c1uY6KwHbOUbo7cItuB2mvexw05hwNwVCt/v1GD8f/AA3qXS0mLmL6Osow6wsTTP007+MfyW7b2Tz5mK7z4IrsdjFXBjE+GSzvnhaC6OR/akaAAQC7roevUKynPAFyQABck6AW6qqthKmOlxSanronDEpjf2svztmB1AboMgNv+23RSveViT4sPfHE1zp6giCNjfeJfobf03Uak5tJePzJMPEsrY4zPDidPij3OFJVyvYAbgNjDhGHEeLbP9FeY1VR7XsnnwkUrcGrWCBrSyR3CIbkGpIDidW35d6mm7PHBWYbE8m8jBwn/wAzLC/qLH1VtVZlV5cf0RpvDwQ3fBRezupZIJZ2GWUse0SyZHDQ+7fTry71Pq7ZalkZlaJIndJIpHxvaehBvr6qF79TZlEe6c+PQdFKdoNuaOkh4j2VJ6AcGVgJ6DM9oAv5qHuczj7jsqnk4e7raWrfV1OH1jxJJTk5JrZXPAdY5vGxB/zWpvKwSo9opxQTzxzzmUlvGkDHFjQ8ANJIadCO7VdHdpgFnS4jJNFJNVkuAiOaONpNy0OtcuvYHyXU2l/aeG/zT/pJuS1OPnAxmOTQ3d7ce2A09UOHXR6OYRkz20Lg0637x0UxrKRkrCx98p7nOYf+YEFQjeLsQ6oIraIllfF2hl04uXUD+fuPXkVt7vdt21zDFOOHWx6PiIyZ7c3tadRrzHRVqU1vn8FpbXZo0NisGjfU17ZJamRsNRwo2vmlIa3htd/Fqbu69y4OPYe5u0VPRtqKttNMzM6Ns8gsckp0de4F4x81MNhPreKf8Z/gxqLbYvlbtVRmFjXyiLssc7htd2Z73fY20ueXRaS3vfp/BWkkl6kudsHS/wB5xAePtUvx5rUdgFU+hp6SWSoBE5zztd9Lw2Oe5rs45FwDRf7yztRieNMop3NoqZto3EvZUue9gynM9reE25AueY5KW4aSYIyTqWN1/pCzbpLLZZJNkRxrYunipZpGVOIZmRPe29VKRdrCRpfvC4G7LAW12Hiepqq4ycR7btqJWCwtbQFWJtP9RqfwJf03KJbjv2QPxZPzCsrf02/uQ5W9Huu2clpfavZnVcomo5WND3vnLJB7tidQTn5fdW7R7v6dsbQ+qxAuDQCRUygE210BsFLyFkLP6lFtiKe2Uwj2jFa6mlqq4wwEcMColBGttTfVSyq2ObDLTzU89a50czC6N8z5muaTlcS1x6B1/RcXYD9v4p5j/wAlZxC01LafsViU0Aq+3xChNPA2tM7WOlIbLFYmN2Q9pzD7zbdArBCqvf8A/VKb8Y/puVdFZtFtTusrXEdj52xmakkZV03WSDtOZ/PF7zVG7LZw7EJ4JBJBK+OQcnMJB8j3+RVg0tE2thdLjMEdILdjEBamkkNtAYCDxvMAc/Veg6c9TiUquhXlDWSwvEkMj45Byc0lp8lfO7HaHGKpv+2U30AHZqiOE5x00yH3h94W9V893eyWBBolp5WVco5yPsSw+EX2PXXxVihcmvrTXGDo0tNrnJ6REXKdAREQBERAEREBUe2VUMJxxlaGHg1MTxI0dXNA+ZPDPxXYOxrpsCfDKCauXNVOPXjO7dv/AFUzxjBqWqa1tTC2RrHB7Q7o4cj81vrV6vCx1Rns5fkVJu+xJ+JyUbZL5cPjL3k/bkJ4cJ9GBx9SpBvop5X4S/h3Ia9jnga9kHn5A2PopZheC0tOZDBC1hldneR9p3f8z8VvuYCCCAQdCDqD6I9Rb1SXCCjs4ZHNldoqGWgjkjnhayONoeC9reGQ0XDrns+qrrbVrIqkYlRRSOonkMqiLsjnBdqW9XMIFi7kSRa9yrHj2HwhsvFFBT5+d8oIB7w3kCu5U0sb4zG9jXRuGUsIBaR3W7kVzNZQcNrDNeixOnfFG+OSPhyAcPUDNcaADvsOXgqv34zt9rw3tDsulLteQL6exPh2T8CrIwjZqhpdaemjYRex5kX52J5eixPsvhzzmfRwOd3uYHH4lIqZrJNJtYNzEKGCoidFMxr4nixadQf/ALvVUNFbs7U/vJ8KldqfedF46aB/yd5q2qKghhBEMbWA9Giw+C+s0LHtLXta5p0LSLg+iib28dUKnPPia2FYpT1MQlp5WSRu5Oab+h7j4Fbi41Jsth8UmeGljjdcG7Lx3I5XA0K7Ko8Z4LLPiVZv9mb7FTtuMxmva+tgxwJt6hWLhuIwywMlZIwscwODg4W5d/gtabZfDnm76OBx73MDj814GyOF2t7DTW7uG23wstHUuVPkUUtU35lc4hlxTaOB9I7NBS5HSVDNWXY4vsH8jc2b46qVmdlXjobmaY6CLNa97zS6X82sFv6ipZDhtOyMxshjbGdCxrQ0H0C0otmMOa7Myjga7+IMAPfzCPUT9lgKGjqutbXkqn3fztw/GavDy5oilOeLUcxqANeeU2t90K1aiBj2lr2hzTzB5Fcs7K4aXZjRU+bnmyC9++6iKSTT8SaltprwIFv1nYG0ILm34xda+tgG3PlqFZdXSwzxOjla18bxZzTqCCtKbZbDnm76OBx5XcwOPlcreoMNghBEMTGA20aLDTlp6pVJykvAKXlt+JVEkFZs9U54xJNhUrrub7xiJ7+5w6Hk7kdVMJ6plbVYdU0jhLAx02eRmuTNFYBw5tN9NVLpomuaWuaC06FpFwfRcim2Uw6OTiRUsUb7g5mDh3I5EgEX9VL1E+X1I2NdOh2bKu94exMkkgr8OJZXRdotbpxbcv6+n3hoVYgWbKkU5eUWqVSwyuNzmIyVDK2aVobI+oBc0AtseEwEWPLUfNcvaWriG1tGS9oDWBriSAAXMmDRfvJc0eoVnNwmmAkAhjAldmksAM7rAZjbmbAfBaT9ksMJJdQ0xJ5kxtJPyWi1J3N+fBVy8JHSkljsczmWtrci1ut/BcvZ/H4qqSoEBY6GB7YmyNNw45A59iNLC4GncvP+pmE/7vpP+kz/ACXTw7DKenaWwQxxtJzFrGhoJsBew62A+Cz7OC3OTU2pkaKCpLiAOBLqTb925RLcdK04TYOFxNICL6gnKQCPIhTSvwalnN5oI5NLdoZuXLRfGl2boIjeKkhYbg3a0N1HLkrKls2kNPdk6qwXLK16yiilFpWNcBrY6rMuVnu9qY3Y/iZD2nMdNRrlfY/Aq0wVx49lcNabtoqdp7wwA/ELrQxNa0NaAGjQAdFfUpU8opCaXJ7Ve74sMjnp4OLVQwRMlLnSSHUjIRlYwavd4BWEqq3/AP1Sm/GP6blbR76Gp3WV7/p2ho9MOp+JL/faloe4fhw+6zzNyo9ieJ1FRJxKiV8j/wCJxvbwHcPJail2y27vEa2zhHwof7aUFt/FrObvy8V6D2xyzh7VcIjNBXTQyCSGR8cg5OaS0+XiPNXxux2hxmpbatpfobXbVkcJzuVhkPvddQB6re2W3a4dREPLDNN/ay2IH8rOQ/NTQBcmtrTfCR1aWlU9WZREXKbhERAEREAREQBERAEREAREQBERAEREAREQBERAEREAREQBERAEREAREQBERAEREAREQBERAEREAUK3l7Jz4lHBFE9jAyUve919BlI0aOZuVNUVppy8ohrKwyGbLbtsOorPycacfvZLGx+6zk381MgFlEqnTywpS6BERVJCIiAIiIAiIgCIiAIiIAiIgCIiAIiIAiIgCIiAIiIAiIgCIiAIiIAiIgCIiAIiIAiIgCIiAIiIAiIgCIiAIiIAiIgCIiAIi8OPifkg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6" descr="data:image/jpeg;base64,/9j/4AAQSkZJRgABAQAAAQABAAD/2wCEAAkGBw4SDxUTEA8QFhEVGBoWGBEWFxcRFRUdGhcYGBcWHRUfHSggGxolHBUYITEtJSk3Oi4uFx8zOD8sNyktLisBCgoKDg0OGxAQGyslHR8wNy0vNzctKy8rLzc1NTctNys1LS0vLTUwLS8rKy0tLS8tLS0tLS01LS0tLS0tLy0tLf/AABEIAF4BewMBIgACEQEDEQH/xAAcAAEAAgMBAQEAAAAAAAAAAAAABgcBBAUCAwj/xABFEAABAwIDBQUEBwUECwAAAAABAAIDBBEFEiEGBxMxQSJRYXGBFDKRoSM0QmJzsbM1Q1JyglNUw9EVFiRVdJKTorLC8P/EABkBAQADAQEAAAAAAAAAAAAAAAABAgMEBf/EACoRAAMAAQMBBwMFAAAAAAAAAAABAhEDEiExIjJBUXGB8BNh8QRCwdHh/9oADAMBAAIRAxEAPwC8UREAREQBERAEREAREQBERAEREAREQBERAEREAREQBERAEREAREQBERAEREAREQBERAEREAREQBERAEREAREQBERAEREAREQBERAEREAREQBERAEWLrKAIiIAiXWLoDKIiAIsXWUARFi6AyiwsoAiIgCIiAIiIAiIgCJdEAREQBRzbLa6HDWxPmje6OV+QlliWdkuzW6jRSNVXv8A/qlN+Mf03LTSlVaTKW2pbRYWC49SVbM9NMyQdQD2m+BbzC6K/IlBXTQyCSGR7JBye0lp8vJWfstvjmZaPEI87eXHj0ePFzOTvS3qtr/S0u7yZRrp9S7UXLwPH6SsZnpp2SAcwD2m+Dm8x6rqBczWOp0ZCIigBERAEREBgqqd7eCTU9OKqjnqWBrrSxiaTKQ73XAXNrHQ2779Fa60cbw1lTTSwP8AdkYWE91xofQ6q+ne2slbncsHJbg9JV0UfDfO1jmZmSMmkD25wDfNmu4+d+SqrDMRkbTVVDM+oOKCdsMTzLKCc7suYDNybYu8Q4KZbmsTk9nmopz9NSPLcp55STy7wHBw9Qo3tZiUVNtGyrbHeGNzIppbXaHuYb2PRwYQfIeK3hNU59/nqY1hpUWnhOAwwRGMOmfmFnvkke9zu83J09FFdhcIbNPU1XFqXU4mLKaN00jmWjNnPsXdoF4Nr9B4qQbdYo6CgkMWs0toYQObnyHKy3xv6LZw6Cnw+gYx72shgjAc89kaDU+pWKb2t+ZphZ9Di4ZjlTW11XBDM2GKkLGXDBJJI52a7jm0DQWW5a962dhNoJ6ptQyoazjU0zoXSR3EclvtAXNj3i+mihVdS18s0uLYPHKxkjbOjeLPqQOcjI7Hpa19SRcDvl+7rGcPmoyKUcMxkmaJ7ryNcblz3uOrrkHtHnY9yvcpTwv8ImuSXlU7vapvZ6uh4Es7WzueJGcWQtOV8NtM2mkjlM8EwGKollq3On4Uh+hj40wZlF7y5c1u2TcdLAd6ie/I2qsMJ6PlPf8AbpuiaKxqJfOgvmck+xHZSlkYQziwv+zLDI+NzT0POzh4EKN7sdpquaepoqxzXzUxsJgLF4Diw3HK9wD6rr7S7eUdHCZHMqHE3DRwZYwXdAXvaAFzt2GzpiEtbLPFLPVnOXRG8TQXFxDTzOp9LAKF3Hu9h+5bfcniIixNSpN9NAKaCKanknje+QscGyyZXAtc73c1uY6KwHbOUbo7cItuB2mvexw05hwNwVCt/v1GD8f/AA3qXS0mLmL6Osow6wsTTP007+MfyW7b2Tz5mK7z4IrsdjFXBjE+GSzvnhaC6OR/akaAAQC7roevUKynPAFyQABck6AW6qqthKmOlxSanronDEpjf2svztmB1AboMgNv+23RSveViT4sPfHE1zp6giCNjfeJfobf03Uak5tJePzJMPEsrY4zPDidPij3OFJVyvYAbgNjDhGHEeLbP9FeY1VR7XsnnwkUrcGrWCBrSyR3CIbkGpIDidW35d6mm7PHBWYbE8m8jBwn/wAzLC/qLH1VtVZlV5cf0RpvDwQ3fBRezupZIJZ2GWUse0SyZHDQ+7fTry71Pq7ZalkZlaJIndJIpHxvaehBvr6qF79TZlEe6c+PQdFKdoNuaOkh4j2VJ6AcGVgJ6DM9oAv5qHuczj7jsqnk4e7raWrfV1OH1jxJJTk5JrZXPAdY5vGxB/zWpvKwSo9opxQTzxzzmUlvGkDHFjQ8ANJIadCO7VdHdpgFnS4jJNFJNVkuAiOaONpNy0OtcuvYHyXU2l/aeG/zT/pJuS1OPnAxmOTQ3d7ce2A09UOHXR6OYRkz20Lg0637x0UxrKRkrCx98p7nOYf+YEFQjeLsQ6oIraIllfF2hl04uXUD+fuPXkVt7vdt21zDFOOHWx6PiIyZ7c3tadRrzHRVqU1vn8FpbXZo0NisGjfU17ZJamRsNRwo2vmlIa3htd/Fqbu69y4OPYe5u0VPRtqKttNMzM6Ns8gsckp0de4F4x81MNhPreKf8Z/gxqLbYvlbtVRmFjXyiLssc7htd2Z73fY20ueXRaS3vfp/BWkkl6kudsHS/wB5xAePtUvx5rUdgFU+hp6SWSoBE5zztd9Lw2Oe5rs45FwDRf7yztRieNMop3NoqZto3EvZUue9gynM9reE25AueY5KW4aSYIyTqWN1/pCzbpLLZZJNkRxrYunipZpGVOIZmRPe29VKRdrCRpfvC4G7LAW12Hiepqq4ycR7btqJWCwtbQFWJtP9RqfwJf03KJbjv2QPxZPzCsrf02/uQ5W9Huu2clpfavZnVcomo5WND3vnLJB7tidQTn5fdW7R7v6dsbQ+qxAuDQCRUygE210BsFLyFkLP6lFtiKe2Uwj2jFa6mlqq4wwEcMColBGttTfVSyq2ObDLTzU89a50czC6N8z5muaTlcS1x6B1/RcXYD9v4p5j/wAlZxC01LafsViU0Aq+3xChNPA2tM7WOlIbLFYmN2Q9pzD7zbdArBCqvf8A/VKb8Y/puVdFZtFtTusrXEdj52xmakkZV03WSDtOZ/PF7zVG7LZw7EJ4JBJBK+OQcnMJB8j3+RVg0tE2thdLjMEdILdjEBamkkNtAYCDxvMAc/Veg6c9TiUquhXlDWSwvEkMj45Byc0lp8lfO7HaHGKpv+2U30AHZqiOE5x00yH3h94W9V893eyWBBolp5WVco5yPsSw+EX2PXXxVihcmvrTXGDo0tNrnJ6REXKdAREQBERAEREBUe2VUMJxxlaGHg1MTxI0dXNA+ZPDPxXYOxrpsCfDKCauXNVOPXjO7dv/AFUzxjBqWqa1tTC2RrHB7Q7o4cj81vrV6vCx1Rns5fkVJu+xJ+JyUbZL5cPjL3k/bkJ4cJ9GBx9SpBvop5X4S/h3Ia9jnga9kHn5A2PopZheC0tOZDBC1hldneR9p3f8z8VvuYCCCAQdCDqD6I9Rb1SXCCjs4ZHNldoqGWgjkjnhayONoeC9reGQ0XDrns+qrrbVrIqkYlRRSOonkMqiLsjnBdqW9XMIFi7kSRa9yrHj2HwhsvFFBT5+d8oIB7w3kCu5U0sb4zG9jXRuGUsIBaR3W7kVzNZQcNrDNeixOnfFG+OSPhyAcPUDNcaADvsOXgqv34zt9rw3tDsulLteQL6exPh2T8CrIwjZqhpdaemjYRex5kX52J5eixPsvhzzmfRwOd3uYHH4lIqZrJNJtYNzEKGCoidFMxr4nixadQf/ALvVUNFbs7U/vJ8KldqfedF46aB/yd5q2qKghhBEMbWA9Giw+C+s0LHtLXta5p0LSLg+iib28dUKnPPia2FYpT1MQlp5WSRu5Oab+h7j4Fbi41Jsth8UmeGljjdcG7Lx3I5XA0K7Ko8Z4LLPiVZv9mb7FTtuMxmva+tgxwJt6hWLhuIwywMlZIwscwODg4W5d/gtabZfDnm76OBx73MDj814GyOF2t7DTW7uG23wstHUuVPkUUtU35lc4hlxTaOB9I7NBS5HSVDNWXY4vsH8jc2b46qVmdlXjobmaY6CLNa97zS6X82sFv6ipZDhtOyMxshjbGdCxrQ0H0C0otmMOa7Myjga7+IMAPfzCPUT9lgKGjqutbXkqn3fztw/GavDy5oilOeLUcxqANeeU2t90K1aiBj2lr2hzTzB5Fcs7K4aXZjRU+bnmyC9++6iKSTT8SaltprwIFv1nYG0ILm34xda+tgG3PlqFZdXSwzxOjla18bxZzTqCCtKbZbDnm76OBx5XcwOPlcreoMNghBEMTGA20aLDTlp6pVJykvAKXlt+JVEkFZs9U54xJNhUrrub7xiJ7+5w6Hk7kdVMJ6plbVYdU0jhLAx02eRmuTNFYBw5tN9NVLpomuaWuaC06FpFwfRcim2Uw6OTiRUsUb7g5mDh3I5EgEX9VL1E+X1I2NdOh2bKu94exMkkgr8OJZXRdotbpxbcv6+n3hoVYgWbKkU5eUWqVSwyuNzmIyVDK2aVobI+oBc0AtseEwEWPLUfNcvaWriG1tGS9oDWBriSAAXMmDRfvJc0eoVnNwmmAkAhjAldmksAM7rAZjbmbAfBaT9ksMJJdQ0xJ5kxtJPyWi1J3N+fBVy8JHSkljsczmWtrci1ut/BcvZ/H4qqSoEBY6GB7YmyNNw45A59iNLC4GncvP+pmE/7vpP+kz/ACXTw7DKenaWwQxxtJzFrGhoJsBew62A+Cz7OC3OTU2pkaKCpLiAOBLqTb925RLcdK04TYOFxNICL6gnKQCPIhTSvwalnN5oI5NLdoZuXLRfGl2boIjeKkhYbg3a0N1HLkrKls2kNPdk6qwXLK16yiilFpWNcBrY6rMuVnu9qY3Y/iZD2nMdNRrlfY/Aq0wVx49lcNabtoqdp7wwA/ELrQxNa0NaAGjQAdFfUpU8opCaXJ7Ve74sMjnp4OLVQwRMlLnSSHUjIRlYwavd4BWEqq3/AP1Sm/GP6blbR76Gp3WV7/p2ho9MOp+JL/faloe4fhw+6zzNyo9ieJ1FRJxKiV8j/wCJxvbwHcPJail2y27vEa2zhHwof7aUFt/FrObvy8V6D2xyzh7VcIjNBXTQyCSGR8cg5OaS0+XiPNXxux2hxmpbatpfobXbVkcJzuVhkPvddQB6re2W3a4dREPLDNN/ay2IH8rOQ/NTQBcmtrTfCR1aWlU9WZREXKbhERAEREAREQBERAEREAREQBERAEREAREQBERAEREAREQBERAEREAREQBERAEREAREQBERAEREAUK3l7Jz4lHBFE9jAyUve919BlI0aOZuVNUVppy8ohrKwyGbLbtsOorPycacfvZLGx+6zk381MgFlEqnTywpS6BERVJCIiAIiIAiIgCIiAIiIAiIgCIiAIiIAiIgCIiAIiIAiIgCIiAIiIAiIgCIiAIiIAiIgCIiAIiIAiIgCIiAIiIAiIgCIiAIi8OPifkg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01738"/>
            <a:ext cx="2414587" cy="598869"/>
          </a:xfrm>
          <a:prstGeom prst="rect">
            <a:avLst/>
          </a:prstGeom>
        </p:spPr>
      </p:pic>
      <p:pic>
        <p:nvPicPr>
          <p:cNvPr id="1026" name="Picture 2" descr="https://news.bournemouth.ac.uk/wp-content/uploads/2015/11/jpmorgan-logo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0758" r="4531" b="31732"/>
          <a:stretch/>
        </p:blipFill>
        <p:spPr bwMode="auto">
          <a:xfrm>
            <a:off x="4361383" y="5554494"/>
            <a:ext cx="2476564" cy="6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e1d9045e-5149-4151-833c-b1acd114c0b2"/>
  <p:tag name="TPVERSION" val="8"/>
  <p:tag name="TPFULLVERSION" val="8.2.6.7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226</Words>
  <Application>Microsoft Office PowerPoint</Application>
  <PresentationFormat>On-screen Show (4:3)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Calibri</vt:lpstr>
      <vt:lpstr>Century Gothic</vt:lpstr>
      <vt:lpstr>Times New Roman</vt:lpstr>
      <vt:lpstr>Office Theme</vt:lpstr>
      <vt:lpstr>Queen’s  Student Managed Fund</vt:lpstr>
      <vt:lpstr>Why?</vt:lpstr>
      <vt:lpstr>What is QSMF?</vt:lpstr>
      <vt:lpstr>Benefits</vt:lpstr>
      <vt:lpstr>Evidence of Success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to the Department of Finance</dc:title>
  <dc:creator>barry quinn</dc:creator>
  <cp:lastModifiedBy>Deirdre McCrory</cp:lastModifiedBy>
  <cp:revision>75</cp:revision>
  <dcterms:created xsi:type="dcterms:W3CDTF">2016-09-19T09:07:55Z</dcterms:created>
  <dcterms:modified xsi:type="dcterms:W3CDTF">2017-12-07T17:32:43Z</dcterms:modified>
</cp:coreProperties>
</file>