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ppt/slideLayouts/slideLayout16.xml" ContentType="application/vnd.openxmlformats-officedocument.presentationml.slideLayout+xml"/>
  <Override PartName="/ppt/theme/theme16.xml" ContentType="application/vnd.openxmlformats-officedocument.theme+xml"/>
  <Override PartName="/ppt/slideLayouts/slideLayout17.xml" ContentType="application/vnd.openxmlformats-officedocument.presentationml.slideLayout+xml"/>
  <Override PartName="/ppt/theme/theme17.xml" ContentType="application/vnd.openxmlformats-officedocument.theme+xml"/>
  <Override PartName="/ppt/slideLayouts/slideLayout18.xml" ContentType="application/vnd.openxmlformats-officedocument.presentationml.slideLayout+xml"/>
  <Override PartName="/ppt/theme/theme18.xml" ContentType="application/vnd.openxmlformats-officedocument.theme+xml"/>
  <Override PartName="/ppt/slideLayouts/slideLayout19.xml" ContentType="application/vnd.openxmlformats-officedocument.presentationml.slideLayout+xml"/>
  <Override PartName="/ppt/theme/theme19.xml" ContentType="application/vnd.openxmlformats-officedocument.theme+xml"/>
  <Override PartName="/ppt/slideLayouts/slideLayout20.xml" ContentType="application/vnd.openxmlformats-officedocument.presentationml.slideLayout+xml"/>
  <Override PartName="/ppt/theme/theme20.xml" ContentType="application/vnd.openxmlformats-officedocument.theme+xml"/>
  <Override PartName="/ppt/slideLayouts/slideLayout21.xml" ContentType="application/vnd.openxmlformats-officedocument.presentationml.slideLayout+xml"/>
  <Override PartName="/ppt/theme/theme21.xml" ContentType="application/vnd.openxmlformats-officedocument.theme+xml"/>
  <Override PartName="/ppt/slideLayouts/slideLayout22.xml" ContentType="application/vnd.openxmlformats-officedocument.presentationml.slideLayout+xml"/>
  <Override PartName="/ppt/theme/theme22.xml" ContentType="application/vnd.openxmlformats-officedocument.theme+xml"/>
  <Override PartName="/ppt/slideLayouts/slideLayout23.xml" ContentType="application/vnd.openxmlformats-officedocument.presentationml.slideLayout+xml"/>
  <Override PartName="/ppt/theme/theme2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6.xml" ContentType="application/vnd.openxmlformats-officedocument.theme+xml"/>
  <Override PartName="/ppt/slideLayouts/slideLayout46.xml" ContentType="application/vnd.openxmlformats-officedocument.presentationml.slideLayout+xml"/>
  <Override PartName="/ppt/theme/theme27.xml" ContentType="application/vnd.openxmlformats-officedocument.theme+xml"/>
  <Override PartName="/ppt/theme/theme28.xml" ContentType="application/vnd.openxmlformats-officedocument.theme+xml"/>
  <Override PartName="/ppt/theme/theme2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7" r:id="rId2"/>
    <p:sldMasterId id="2147483669" r:id="rId3"/>
    <p:sldMasterId id="2147483673" r:id="rId4"/>
    <p:sldMasterId id="2147483675" r:id="rId5"/>
    <p:sldMasterId id="2147483677" r:id="rId6"/>
    <p:sldMasterId id="2147483679" r:id="rId7"/>
    <p:sldMasterId id="2147483681" r:id="rId8"/>
    <p:sldMasterId id="2147483683" r:id="rId9"/>
    <p:sldMasterId id="2147483710" r:id="rId10"/>
    <p:sldMasterId id="2147483712" r:id="rId11"/>
    <p:sldMasterId id="2147483714" r:id="rId12"/>
    <p:sldMasterId id="2147483716" r:id="rId13"/>
    <p:sldMasterId id="2147483718" r:id="rId14"/>
    <p:sldMasterId id="2147483720" r:id="rId15"/>
    <p:sldMasterId id="2147483722" r:id="rId16"/>
    <p:sldMasterId id="2147483724" r:id="rId17"/>
    <p:sldMasterId id="2147483726" r:id="rId18"/>
    <p:sldMasterId id="2147483730" r:id="rId19"/>
    <p:sldMasterId id="2147483732" r:id="rId20"/>
    <p:sldMasterId id="2147483734" r:id="rId21"/>
    <p:sldMasterId id="2147483736" r:id="rId22"/>
    <p:sldMasterId id="2147483738" r:id="rId23"/>
    <p:sldMasterId id="2147483650" r:id="rId24"/>
    <p:sldMasterId id="2147483663" r:id="rId25"/>
    <p:sldMasterId id="2147483659" r:id="rId26"/>
    <p:sldMasterId id="2147483687" r:id="rId27"/>
  </p:sldMasterIdLst>
  <p:notesMasterIdLst>
    <p:notesMasterId r:id="rId36"/>
  </p:notesMasterIdLst>
  <p:handoutMasterIdLst>
    <p:handoutMasterId r:id="rId37"/>
  </p:handoutMasterIdLst>
  <p:sldIdLst>
    <p:sldId id="256" r:id="rId28"/>
    <p:sldId id="280" r:id="rId29"/>
    <p:sldId id="284" r:id="rId30"/>
    <p:sldId id="287" r:id="rId31"/>
    <p:sldId id="291" r:id="rId32"/>
    <p:sldId id="292" r:id="rId33"/>
    <p:sldId id="289" r:id="rId34"/>
    <p:sldId id="293" r:id="rId35"/>
  </p:sldIdLst>
  <p:sldSz cx="12192000" cy="6858000"/>
  <p:notesSz cx="6810375" cy="9942513"/>
  <p:custDataLst>
    <p:tags r:id="rId3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513"/>
    <a:srgbClr val="D80512"/>
    <a:srgbClr val="F2F2F2"/>
    <a:srgbClr val="D9D9D9"/>
    <a:srgbClr val="E3B4B4"/>
    <a:srgbClr val="D6000D"/>
    <a:srgbClr val="FFCC00"/>
    <a:srgbClr val="00AFAB"/>
    <a:srgbClr val="004D7E"/>
    <a:srgbClr val="2F2F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137"/>
    <p:restoredTop sz="86475"/>
  </p:normalViewPr>
  <p:slideViewPr>
    <p:cSldViewPr snapToGrid="0" snapToObjects="1">
      <p:cViewPr varScale="1">
        <p:scale>
          <a:sx n="102" d="100"/>
          <a:sy n="102" d="100"/>
        </p:scale>
        <p:origin x="180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367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6.xml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5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1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3.xml"/><Relationship Id="rId35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sz="900" dirty="0" smtClean="0">
                <a:latin typeface="Arial" charset="0"/>
                <a:ea typeface="Arial" charset="0"/>
                <a:cs typeface="Arial" charset="0"/>
              </a:rPr>
              <a:t>NIHR Global Health Research Group on</a:t>
            </a:r>
          </a:p>
          <a:p>
            <a:pPr>
              <a:defRPr/>
            </a:pPr>
            <a:r>
              <a:rPr lang="en-US" sz="900" dirty="0" smtClean="0">
                <a:latin typeface="Arial" charset="0"/>
                <a:ea typeface="Arial" charset="0"/>
                <a:cs typeface="Arial" charset="0"/>
              </a:rPr>
              <a:t>Early Childhood Development for Peacebuilding, Queen’s University Belfast</a:t>
            </a:r>
            <a:endParaRPr lang="en-US" sz="9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7636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sz="900" dirty="0" smtClean="0">
                <a:latin typeface="Arial" charset="0"/>
                <a:ea typeface="Arial" charset="0"/>
                <a:cs typeface="Arial" charset="0"/>
              </a:rPr>
              <a:t>November 20-22, 2017</a:t>
            </a:r>
          </a:p>
          <a:p>
            <a:pPr>
              <a:defRPr/>
            </a:pPr>
            <a:r>
              <a:rPr lang="en-US" sz="900" dirty="0" smtClean="0">
                <a:latin typeface="Arial" charset="0"/>
                <a:ea typeface="Arial" charset="0"/>
                <a:cs typeface="Arial" charset="0"/>
              </a:rPr>
              <a:t>Queen’s University Belfast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sz="900" dirty="0" smtClean="0">
                <a:latin typeface="Arial" charset="0"/>
                <a:ea typeface="Arial" charset="0"/>
                <a:cs typeface="Arial" charset="0"/>
              </a:rPr>
              <a:t>Introduction and Overview</a:t>
            </a:r>
            <a:endParaRPr lang="en-US" sz="9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7636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sz="900" dirty="0" smtClean="0">
                <a:latin typeface="Arial" charset="0"/>
                <a:ea typeface="Arial" charset="0"/>
                <a:cs typeface="Arial" charset="0"/>
              </a:rPr>
              <a:t>Page </a:t>
            </a:r>
            <a:fld id="{598FE1A4-D884-6E4C-AEAD-70AA9EC7F5E7}" type="slidenum">
              <a:rPr lang="en-US" sz="900" smtClean="0">
                <a:latin typeface="Arial" charset="0"/>
                <a:ea typeface="Arial" charset="0"/>
                <a:cs typeface="Arial" charset="0"/>
              </a:rPr>
              <a:pPr>
                <a:defRPr/>
              </a:pPr>
              <a:t>‹#›</a:t>
            </a:fld>
            <a:endParaRPr lang="en-US" sz="9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105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7636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1E9AA2F-938E-F049-85F2-A4CAC9B6B12F}" type="datetimeFigureOut">
              <a:rPr lang="en-US"/>
              <a:pPr>
                <a:defRPr/>
              </a:pPr>
              <a:t>12/7/2017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4835"/>
            <a:ext cx="544830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7636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DE3D785-C6DD-2548-8DEA-9BB48BF05F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351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26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brand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01738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L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CE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F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PP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w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E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DBS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P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BE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HSS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M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rmacy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yschology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SESW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- p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0104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315200" y="414339"/>
            <a:ext cx="4303776" cy="9999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 dirty="0" smtClean="0"/>
              <a:t>TITLE GOES HERE IN UPPERCASE BOLD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807" y="5782559"/>
            <a:ext cx="1832169" cy="7056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315200" y="1584325"/>
            <a:ext cx="4303776" cy="3206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1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Cum </a:t>
            </a:r>
            <a:r>
              <a:rPr lang="en-US" dirty="0" err="1" smtClean="0"/>
              <a:t>sociis</a:t>
            </a:r>
            <a:r>
              <a:rPr lang="en-US" dirty="0" smtClean="0"/>
              <a:t> </a:t>
            </a:r>
            <a:r>
              <a:rPr lang="en-US" dirty="0" err="1" smtClean="0"/>
              <a:t>natoque</a:t>
            </a:r>
            <a:r>
              <a:rPr lang="en-US" dirty="0" smtClean="0"/>
              <a:t> </a:t>
            </a:r>
            <a:r>
              <a:rPr lang="en-US" dirty="0" err="1" smtClean="0"/>
              <a:t>penatibus</a:t>
            </a:r>
            <a:r>
              <a:rPr lang="en-US" dirty="0" smtClean="0"/>
              <a:t> et </a:t>
            </a:r>
            <a:r>
              <a:rPr lang="en-US" dirty="0" err="1" smtClean="0"/>
              <a:t>magnis</a:t>
            </a:r>
            <a:r>
              <a:rPr lang="en-US" dirty="0" smtClean="0"/>
              <a:t> dis parturient </a:t>
            </a:r>
            <a:r>
              <a:rPr lang="en-US" dirty="0" err="1" smtClean="0"/>
              <a:t>montes</a:t>
            </a:r>
            <a:r>
              <a:rPr lang="en-US" dirty="0" smtClean="0"/>
              <a:t>, </a:t>
            </a:r>
            <a:r>
              <a:rPr lang="en-US" dirty="0" err="1" smtClean="0"/>
              <a:t>nascetur</a:t>
            </a:r>
            <a:r>
              <a:rPr lang="en-US" dirty="0" smtClean="0"/>
              <a:t> </a:t>
            </a:r>
            <a:r>
              <a:rPr lang="en-US" dirty="0" err="1" smtClean="0"/>
              <a:t>ridiculus</a:t>
            </a:r>
            <a:r>
              <a:rPr lang="en-US" dirty="0" smtClean="0"/>
              <a:t> mus.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posuere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at </a:t>
            </a:r>
            <a:r>
              <a:rPr lang="en-US" dirty="0" err="1" smtClean="0"/>
              <a:t>lobortis</a:t>
            </a:r>
            <a:r>
              <a:rPr lang="en-US" dirty="0" smtClean="0"/>
              <a:t>. </a:t>
            </a:r>
            <a:r>
              <a:rPr lang="en-US" dirty="0" err="1" smtClean="0"/>
              <a:t>Vivamus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 lacus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augue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 </a:t>
            </a:r>
            <a:r>
              <a:rPr lang="en-US" dirty="0" err="1" smtClean="0"/>
              <a:t>rutrum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 dolor </a:t>
            </a:r>
            <a:r>
              <a:rPr lang="en-US" dirty="0" err="1" smtClean="0"/>
              <a:t>auctor</a:t>
            </a:r>
            <a:r>
              <a:rPr lang="en-US" dirty="0" smtClean="0"/>
              <a:t>. </a:t>
            </a:r>
            <a:r>
              <a:rPr lang="en-US" dirty="0" err="1" smtClean="0"/>
              <a:t>Praesent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cursus magna,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et.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209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- char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315200" y="414339"/>
            <a:ext cx="4303776" cy="9999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 dirty="0" smtClean="0"/>
              <a:t>TITLE GOES HERE IN UPPERCASE BOLD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807" y="5782559"/>
            <a:ext cx="1832169" cy="7056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315200" y="1584325"/>
            <a:ext cx="4303776" cy="3206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1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Cum </a:t>
            </a:r>
            <a:r>
              <a:rPr lang="en-US" dirty="0" err="1" smtClean="0"/>
              <a:t>sociis</a:t>
            </a:r>
            <a:r>
              <a:rPr lang="en-US" dirty="0" smtClean="0"/>
              <a:t> </a:t>
            </a:r>
            <a:r>
              <a:rPr lang="en-US" dirty="0" err="1" smtClean="0"/>
              <a:t>natoque</a:t>
            </a:r>
            <a:r>
              <a:rPr lang="en-US" dirty="0" smtClean="0"/>
              <a:t> </a:t>
            </a:r>
            <a:r>
              <a:rPr lang="en-US" dirty="0" err="1" smtClean="0"/>
              <a:t>penatibus</a:t>
            </a:r>
            <a:r>
              <a:rPr lang="en-US" dirty="0" smtClean="0"/>
              <a:t> et </a:t>
            </a:r>
            <a:r>
              <a:rPr lang="en-US" dirty="0" err="1" smtClean="0"/>
              <a:t>magnis</a:t>
            </a:r>
            <a:r>
              <a:rPr lang="en-US" dirty="0" smtClean="0"/>
              <a:t> dis parturient </a:t>
            </a:r>
            <a:r>
              <a:rPr lang="en-US" dirty="0" err="1" smtClean="0"/>
              <a:t>montes</a:t>
            </a:r>
            <a:r>
              <a:rPr lang="en-US" dirty="0" smtClean="0"/>
              <a:t>, </a:t>
            </a:r>
            <a:r>
              <a:rPr lang="en-US" dirty="0" err="1" smtClean="0"/>
              <a:t>nascetur</a:t>
            </a:r>
            <a:r>
              <a:rPr lang="en-US" dirty="0" smtClean="0"/>
              <a:t> </a:t>
            </a:r>
            <a:r>
              <a:rPr lang="en-US" dirty="0" err="1" smtClean="0"/>
              <a:t>ridiculus</a:t>
            </a:r>
            <a:r>
              <a:rPr lang="en-US" dirty="0" smtClean="0"/>
              <a:t> mus.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posuere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at </a:t>
            </a:r>
            <a:r>
              <a:rPr lang="en-US" dirty="0" err="1" smtClean="0"/>
              <a:t>lobortis</a:t>
            </a:r>
            <a:r>
              <a:rPr lang="en-US" dirty="0" smtClean="0"/>
              <a:t>. </a:t>
            </a:r>
            <a:r>
              <a:rPr lang="en-US" dirty="0" err="1" smtClean="0"/>
              <a:t>Vivamus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 lacus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augue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 </a:t>
            </a:r>
            <a:r>
              <a:rPr lang="en-US" dirty="0" err="1" smtClean="0"/>
              <a:t>rutrum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 dolor </a:t>
            </a:r>
            <a:r>
              <a:rPr lang="en-US" dirty="0" err="1" smtClean="0"/>
              <a:t>auctor</a:t>
            </a:r>
            <a:r>
              <a:rPr lang="en-US" dirty="0" smtClean="0"/>
              <a:t>. </a:t>
            </a:r>
            <a:r>
              <a:rPr lang="en-US" dirty="0" err="1" smtClean="0"/>
              <a:t>Praesent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cursus magna,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et.</a:t>
            </a:r>
            <a:endParaRPr lang="en-US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4"/>
          </p:nvPr>
        </p:nvSpPr>
        <p:spPr>
          <a:xfrm>
            <a:off x="0" y="0"/>
            <a:ext cx="70104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-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181600" y="0"/>
            <a:ext cx="70104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48640" y="414339"/>
            <a:ext cx="4047744" cy="9999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 dirty="0" smtClean="0"/>
              <a:t>TITLE GOES HERE IN UPPERCASE BOLD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48640" y="1584325"/>
            <a:ext cx="4047744" cy="3206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1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Cum </a:t>
            </a:r>
            <a:r>
              <a:rPr lang="en-US" dirty="0" err="1" smtClean="0"/>
              <a:t>sociis</a:t>
            </a:r>
            <a:r>
              <a:rPr lang="en-US" dirty="0" smtClean="0"/>
              <a:t> </a:t>
            </a:r>
            <a:r>
              <a:rPr lang="en-US" dirty="0" err="1" smtClean="0"/>
              <a:t>natoque</a:t>
            </a:r>
            <a:r>
              <a:rPr lang="en-US" dirty="0" smtClean="0"/>
              <a:t> </a:t>
            </a:r>
            <a:r>
              <a:rPr lang="en-US" dirty="0" err="1" smtClean="0"/>
              <a:t>penatibus</a:t>
            </a:r>
            <a:r>
              <a:rPr lang="en-US" dirty="0" smtClean="0"/>
              <a:t> et </a:t>
            </a:r>
            <a:r>
              <a:rPr lang="en-US" dirty="0" err="1" smtClean="0"/>
              <a:t>magnis</a:t>
            </a:r>
            <a:r>
              <a:rPr lang="en-US" dirty="0" smtClean="0"/>
              <a:t> dis parturient </a:t>
            </a:r>
            <a:r>
              <a:rPr lang="en-US" dirty="0" err="1" smtClean="0"/>
              <a:t>montes</a:t>
            </a:r>
            <a:r>
              <a:rPr lang="en-US" dirty="0" smtClean="0"/>
              <a:t>, </a:t>
            </a:r>
            <a:r>
              <a:rPr lang="en-US" dirty="0" err="1" smtClean="0"/>
              <a:t>nascetur</a:t>
            </a:r>
            <a:r>
              <a:rPr lang="en-US" dirty="0" smtClean="0"/>
              <a:t> </a:t>
            </a:r>
            <a:r>
              <a:rPr lang="en-US" dirty="0" err="1" smtClean="0"/>
              <a:t>ridiculus</a:t>
            </a:r>
            <a:r>
              <a:rPr lang="en-US" dirty="0" smtClean="0"/>
              <a:t> mus.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posuere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at </a:t>
            </a:r>
            <a:r>
              <a:rPr lang="en-US" dirty="0" err="1" smtClean="0"/>
              <a:t>lobortis</a:t>
            </a:r>
            <a:r>
              <a:rPr lang="en-US" dirty="0" smtClean="0"/>
              <a:t>. </a:t>
            </a:r>
            <a:r>
              <a:rPr lang="en-US" dirty="0" err="1" smtClean="0"/>
              <a:t>Vivamus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 lacus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augue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 </a:t>
            </a:r>
            <a:r>
              <a:rPr lang="en-US" dirty="0" err="1" smtClean="0"/>
              <a:t>rutrum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 dolor </a:t>
            </a:r>
            <a:r>
              <a:rPr lang="en-US" dirty="0" err="1" smtClean="0"/>
              <a:t>auctor</a:t>
            </a:r>
            <a:r>
              <a:rPr lang="en-US" dirty="0" smtClean="0"/>
              <a:t>. </a:t>
            </a:r>
            <a:r>
              <a:rPr lang="en-US" dirty="0" err="1" smtClean="0"/>
              <a:t>Praesent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cursus magna,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et.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5782559"/>
            <a:ext cx="1832169" cy="705600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- pic narrow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 flipH="1">
            <a:off x="7010400" y="0"/>
            <a:ext cx="51816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48640" y="572835"/>
            <a:ext cx="5596128" cy="9999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 dirty="0" smtClean="0"/>
              <a:t>TITLE GOES HERE IN UPPERCASE BOLD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48640" y="1892289"/>
            <a:ext cx="5596128" cy="3206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1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Cum </a:t>
            </a:r>
            <a:r>
              <a:rPr lang="en-US" dirty="0" err="1" smtClean="0"/>
              <a:t>sociis</a:t>
            </a:r>
            <a:r>
              <a:rPr lang="en-US" dirty="0" smtClean="0"/>
              <a:t> </a:t>
            </a:r>
            <a:r>
              <a:rPr lang="en-US" dirty="0" err="1" smtClean="0"/>
              <a:t>natoque</a:t>
            </a:r>
            <a:r>
              <a:rPr lang="en-US" dirty="0" smtClean="0"/>
              <a:t> </a:t>
            </a:r>
            <a:r>
              <a:rPr lang="en-US" dirty="0" err="1" smtClean="0"/>
              <a:t>penatibus</a:t>
            </a:r>
            <a:r>
              <a:rPr lang="en-US" dirty="0" smtClean="0"/>
              <a:t> et </a:t>
            </a:r>
            <a:r>
              <a:rPr lang="en-US" dirty="0" err="1" smtClean="0"/>
              <a:t>magnis</a:t>
            </a:r>
            <a:r>
              <a:rPr lang="en-US" dirty="0" smtClean="0"/>
              <a:t> dis parturient </a:t>
            </a:r>
            <a:r>
              <a:rPr lang="en-US" dirty="0" err="1" smtClean="0"/>
              <a:t>montes</a:t>
            </a:r>
            <a:r>
              <a:rPr lang="en-US" dirty="0" smtClean="0"/>
              <a:t>, </a:t>
            </a:r>
            <a:r>
              <a:rPr lang="en-US" dirty="0" err="1" smtClean="0"/>
              <a:t>nascetur</a:t>
            </a:r>
            <a:r>
              <a:rPr lang="en-US" dirty="0" smtClean="0"/>
              <a:t> </a:t>
            </a:r>
            <a:r>
              <a:rPr lang="en-US" dirty="0" err="1" smtClean="0"/>
              <a:t>ridiculus</a:t>
            </a:r>
            <a:r>
              <a:rPr lang="en-US" dirty="0" smtClean="0"/>
              <a:t> mus.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posuere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at </a:t>
            </a:r>
            <a:r>
              <a:rPr lang="en-US" dirty="0" err="1" smtClean="0"/>
              <a:t>lobortis</a:t>
            </a:r>
            <a:r>
              <a:rPr lang="en-US" dirty="0" smtClean="0"/>
              <a:t>. </a:t>
            </a:r>
            <a:r>
              <a:rPr lang="en-US" dirty="0" err="1" smtClean="0"/>
              <a:t>Vivamus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 lacus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augue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 </a:t>
            </a:r>
            <a:r>
              <a:rPr lang="en-US" dirty="0" err="1" smtClean="0"/>
              <a:t>rutrum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 dolor </a:t>
            </a:r>
            <a:r>
              <a:rPr lang="en-US" dirty="0" err="1" smtClean="0"/>
              <a:t>auctor</a:t>
            </a:r>
            <a:r>
              <a:rPr lang="en-US" dirty="0" smtClean="0"/>
              <a:t>. </a:t>
            </a:r>
            <a:r>
              <a:rPr lang="en-US" dirty="0" err="1" smtClean="0"/>
              <a:t>Praesent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cursus magna,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et.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5782559"/>
            <a:ext cx="1832169" cy="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49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807" y="5782559"/>
            <a:ext cx="1832169" cy="705600"/>
          </a:xfrm>
          <a:prstGeom prst="rect">
            <a:avLst/>
          </a:prstGeom>
        </p:spPr>
      </p:pic>
      <p:sp>
        <p:nvSpPr>
          <p:cNvPr id="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48640" y="1609154"/>
            <a:ext cx="6851904" cy="1402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 dirty="0" smtClean="0"/>
              <a:t>TITLE GOES HERE IN UPPERCASE BOLD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48640" y="3281409"/>
            <a:ext cx="6851904" cy="320675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Font typeface="Arial" charset="0"/>
              <a:buChar char="•"/>
              <a:defRPr sz="21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Cum </a:t>
            </a:r>
            <a:r>
              <a:rPr lang="en-US" dirty="0" err="1" smtClean="0"/>
              <a:t>sociis</a:t>
            </a:r>
            <a:r>
              <a:rPr lang="en-US" dirty="0" smtClean="0"/>
              <a:t> </a:t>
            </a:r>
            <a:r>
              <a:rPr lang="en-US" dirty="0" err="1" smtClean="0"/>
              <a:t>natoque</a:t>
            </a:r>
            <a:r>
              <a:rPr lang="en-US" dirty="0" smtClean="0"/>
              <a:t> </a:t>
            </a:r>
            <a:r>
              <a:rPr lang="en-US" dirty="0" err="1" smtClean="0"/>
              <a:t>penatibus</a:t>
            </a:r>
            <a:r>
              <a:rPr lang="en-US" dirty="0" smtClean="0"/>
              <a:t> </a:t>
            </a:r>
          </a:p>
          <a:p>
            <a:pPr lvl="0"/>
            <a:r>
              <a:rPr lang="en-US" dirty="0" err="1" smtClean="0"/>
              <a:t>Magnis</a:t>
            </a:r>
            <a:r>
              <a:rPr lang="en-US" dirty="0" smtClean="0"/>
              <a:t> dis parturient </a:t>
            </a:r>
            <a:r>
              <a:rPr lang="en-US" dirty="0" err="1" smtClean="0"/>
              <a:t>montes</a:t>
            </a:r>
            <a:endParaRPr lang="en-US" dirty="0" smtClean="0"/>
          </a:p>
          <a:p>
            <a:pPr lvl="0"/>
            <a:r>
              <a:rPr lang="en-US" dirty="0" err="1" smtClean="0"/>
              <a:t>Vivamus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 lacus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augue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807" y="5782559"/>
            <a:ext cx="1832169" cy="705600"/>
          </a:xfrm>
          <a:prstGeom prst="rect">
            <a:avLst/>
          </a:prstGeom>
        </p:spPr>
      </p:pic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548640" y="401638"/>
            <a:ext cx="8900160" cy="59991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CIT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- Title slide 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298" y="424894"/>
            <a:ext cx="2001062" cy="7706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945" y="2297409"/>
            <a:ext cx="79375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745" y="2600621"/>
            <a:ext cx="7937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583246" y="1585414"/>
            <a:ext cx="3817810" cy="2892425"/>
          </a:xfrm>
          <a:prstGeom prst="rect">
            <a:avLst/>
          </a:prstGeom>
        </p:spPr>
        <p:txBody>
          <a:bodyPr lIns="288000" tIns="251999" rIns="0" bIns="288000"/>
          <a:lstStyle>
            <a:lvl1pPr marL="0" indent="0">
              <a:buNone/>
              <a:defRPr sz="3200" b="1" i="0" baseline="0">
                <a:solidFill>
                  <a:srgbClr val="D6000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PRESENTATION TITLE ARIAL BOLD 32PT WITH A MAXIMUM OF 12 WORDS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1582738" y="5389563"/>
            <a:ext cx="3586670" cy="3650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1" i="0" baseline="0">
                <a:solidFill>
                  <a:srgbClr val="D6000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582738" y="5711637"/>
            <a:ext cx="3586670" cy="4015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 baseline="0">
                <a:solidFill>
                  <a:srgbClr val="D6000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PRESENTER TITLE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1582738" y="6033711"/>
            <a:ext cx="3586670" cy="4015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 b="0" i="0" baseline="0">
                <a:solidFill>
                  <a:srgbClr val="D6000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DATE OF PRESENTATION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-0.1276 -0.17292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0" y="-865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0.13945 0.13634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1582738" y="5389563"/>
            <a:ext cx="3586670" cy="3650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1" i="0" baseline="0">
                <a:solidFill>
                  <a:srgbClr val="D6000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582738" y="5711637"/>
            <a:ext cx="3586670" cy="4015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 baseline="0">
                <a:solidFill>
                  <a:srgbClr val="D6000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PRESENTER TITLE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1582738" y="6033711"/>
            <a:ext cx="3586670" cy="4015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 b="0" i="0" baseline="0">
                <a:solidFill>
                  <a:srgbClr val="D6000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DATE OF PRESENTATION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509586" y="1203608"/>
            <a:ext cx="5366702" cy="3234280"/>
          </a:xfrm>
          <a:prstGeom prst="rect">
            <a:avLst/>
          </a:prstGeom>
        </p:spPr>
        <p:txBody>
          <a:bodyPr lIns="288000" tIns="288000" rIns="288000" bIns="0"/>
          <a:lstStyle>
            <a:lvl1pPr marL="0" indent="0">
              <a:buNone/>
              <a:defRPr sz="4600" b="1">
                <a:solidFill>
                  <a:srgbClr val="D6000D"/>
                </a:solidFill>
              </a:defRPr>
            </a:lvl1pPr>
          </a:lstStyle>
          <a:p>
            <a:pPr lvl="0"/>
            <a:r>
              <a:rPr lang="en-US" dirty="0" smtClean="0"/>
              <a:t>PRESENTATION TITLE GOES HERE UPPERCASE 48PT 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F36D3-D23E-8D40-8DE4-6A125AE29151}" type="datetimeFigureOut">
              <a:rPr lang="en-US" altLang="en-US"/>
              <a:pPr>
                <a:defRPr/>
              </a:pPr>
              <a:t>12/7/2017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45476C-2FAE-DF41-82C9-81B4AAFC59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386887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- p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0104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315200" y="414339"/>
            <a:ext cx="4328160" cy="9999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 dirty="0" smtClean="0"/>
              <a:t>TITLE GOES HERE IN UPPERCASE BOLD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191" y="5782559"/>
            <a:ext cx="1832169" cy="7056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315200" y="1584325"/>
            <a:ext cx="4328160" cy="3206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1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Cum </a:t>
            </a:r>
            <a:r>
              <a:rPr lang="en-US" dirty="0" err="1" smtClean="0"/>
              <a:t>sociis</a:t>
            </a:r>
            <a:r>
              <a:rPr lang="en-US" dirty="0" smtClean="0"/>
              <a:t> </a:t>
            </a:r>
            <a:r>
              <a:rPr lang="en-US" dirty="0" err="1" smtClean="0"/>
              <a:t>natoque</a:t>
            </a:r>
            <a:r>
              <a:rPr lang="en-US" dirty="0" smtClean="0"/>
              <a:t> </a:t>
            </a:r>
            <a:r>
              <a:rPr lang="en-US" dirty="0" err="1" smtClean="0"/>
              <a:t>penatibus</a:t>
            </a:r>
            <a:r>
              <a:rPr lang="en-US" dirty="0" smtClean="0"/>
              <a:t> et </a:t>
            </a:r>
            <a:r>
              <a:rPr lang="en-US" dirty="0" err="1" smtClean="0"/>
              <a:t>magnis</a:t>
            </a:r>
            <a:r>
              <a:rPr lang="en-US" dirty="0" smtClean="0"/>
              <a:t> dis parturient </a:t>
            </a:r>
            <a:r>
              <a:rPr lang="en-US" dirty="0" err="1" smtClean="0"/>
              <a:t>montes</a:t>
            </a:r>
            <a:r>
              <a:rPr lang="en-US" dirty="0" smtClean="0"/>
              <a:t>, </a:t>
            </a:r>
            <a:r>
              <a:rPr lang="en-US" dirty="0" err="1" smtClean="0"/>
              <a:t>nascetur</a:t>
            </a:r>
            <a:r>
              <a:rPr lang="en-US" dirty="0" smtClean="0"/>
              <a:t> </a:t>
            </a:r>
            <a:r>
              <a:rPr lang="en-US" dirty="0" err="1" smtClean="0"/>
              <a:t>ridiculus</a:t>
            </a:r>
            <a:r>
              <a:rPr lang="en-US" dirty="0" smtClean="0"/>
              <a:t> mus.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posuere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at </a:t>
            </a:r>
            <a:r>
              <a:rPr lang="en-US" dirty="0" err="1" smtClean="0"/>
              <a:t>lobortis</a:t>
            </a:r>
            <a:r>
              <a:rPr lang="en-US" dirty="0" smtClean="0"/>
              <a:t>. </a:t>
            </a:r>
            <a:r>
              <a:rPr lang="en-US" dirty="0" err="1" smtClean="0"/>
              <a:t>Vivamus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 lacus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augue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 </a:t>
            </a:r>
            <a:r>
              <a:rPr lang="en-US" dirty="0" err="1" smtClean="0"/>
              <a:t>rutrum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 dolor </a:t>
            </a:r>
            <a:r>
              <a:rPr lang="en-US" dirty="0" err="1" smtClean="0"/>
              <a:t>auctor</a:t>
            </a:r>
            <a:r>
              <a:rPr lang="en-US" dirty="0" smtClean="0"/>
              <a:t>. </a:t>
            </a:r>
            <a:r>
              <a:rPr lang="en-US" dirty="0" err="1" smtClean="0"/>
              <a:t>Praesent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cursus magna,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et.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- char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191" y="5782559"/>
            <a:ext cx="1832169" cy="705600"/>
          </a:xfrm>
          <a:prstGeom prst="rect">
            <a:avLst/>
          </a:prstGeom>
        </p:spPr>
      </p:pic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315200" y="414339"/>
            <a:ext cx="4328160" cy="9999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 dirty="0" smtClean="0"/>
              <a:t>TITLE GOES HERE IN UPPERCASE BOLD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315200" y="1584325"/>
            <a:ext cx="4328160" cy="3206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1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Cum </a:t>
            </a:r>
            <a:r>
              <a:rPr lang="en-US" dirty="0" err="1" smtClean="0"/>
              <a:t>sociis</a:t>
            </a:r>
            <a:r>
              <a:rPr lang="en-US" dirty="0" smtClean="0"/>
              <a:t> </a:t>
            </a:r>
            <a:r>
              <a:rPr lang="en-US" dirty="0" err="1" smtClean="0"/>
              <a:t>natoque</a:t>
            </a:r>
            <a:r>
              <a:rPr lang="en-US" dirty="0" smtClean="0"/>
              <a:t> </a:t>
            </a:r>
            <a:r>
              <a:rPr lang="en-US" dirty="0" err="1" smtClean="0"/>
              <a:t>penatibus</a:t>
            </a:r>
            <a:r>
              <a:rPr lang="en-US" dirty="0" smtClean="0"/>
              <a:t> et </a:t>
            </a:r>
            <a:r>
              <a:rPr lang="en-US" dirty="0" err="1" smtClean="0"/>
              <a:t>magnis</a:t>
            </a:r>
            <a:r>
              <a:rPr lang="en-US" dirty="0" smtClean="0"/>
              <a:t> dis parturient </a:t>
            </a:r>
            <a:r>
              <a:rPr lang="en-US" dirty="0" err="1" smtClean="0"/>
              <a:t>montes</a:t>
            </a:r>
            <a:r>
              <a:rPr lang="en-US" dirty="0" smtClean="0"/>
              <a:t>, </a:t>
            </a:r>
            <a:r>
              <a:rPr lang="en-US" dirty="0" err="1" smtClean="0"/>
              <a:t>nascetur</a:t>
            </a:r>
            <a:r>
              <a:rPr lang="en-US" dirty="0" smtClean="0"/>
              <a:t> </a:t>
            </a:r>
            <a:r>
              <a:rPr lang="en-US" dirty="0" err="1" smtClean="0"/>
              <a:t>ridiculus</a:t>
            </a:r>
            <a:r>
              <a:rPr lang="en-US" dirty="0" smtClean="0"/>
              <a:t> mus.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posuere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at </a:t>
            </a:r>
            <a:r>
              <a:rPr lang="en-US" dirty="0" err="1" smtClean="0"/>
              <a:t>lobortis</a:t>
            </a:r>
            <a:r>
              <a:rPr lang="en-US" dirty="0" smtClean="0"/>
              <a:t>. </a:t>
            </a:r>
            <a:r>
              <a:rPr lang="en-US" dirty="0" err="1" smtClean="0"/>
              <a:t>Vivamus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 lacus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augue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 </a:t>
            </a:r>
            <a:r>
              <a:rPr lang="en-US" dirty="0" err="1" smtClean="0"/>
              <a:t>rutrum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 dolor </a:t>
            </a:r>
            <a:r>
              <a:rPr lang="en-US" dirty="0" err="1" smtClean="0"/>
              <a:t>auctor</a:t>
            </a:r>
            <a:r>
              <a:rPr lang="en-US" dirty="0" smtClean="0"/>
              <a:t>. </a:t>
            </a:r>
            <a:r>
              <a:rPr lang="en-US" dirty="0" err="1" smtClean="0"/>
              <a:t>Praesent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cursus magna,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et.</a:t>
            </a:r>
            <a:endParaRPr lang="en-US" dirty="0"/>
          </a:p>
        </p:txBody>
      </p:sp>
      <p:sp>
        <p:nvSpPr>
          <p:cNvPr id="14" name="Chart Placeholder 3"/>
          <p:cNvSpPr>
            <a:spLocks noGrp="1"/>
          </p:cNvSpPr>
          <p:nvPr>
            <p:ph type="chart" sz="quarter" idx="14"/>
          </p:nvPr>
        </p:nvSpPr>
        <p:spPr>
          <a:xfrm>
            <a:off x="0" y="0"/>
            <a:ext cx="70104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-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181600" y="0"/>
            <a:ext cx="70104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48640" y="414339"/>
            <a:ext cx="4169664" cy="9999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 dirty="0" smtClean="0"/>
              <a:t>TITLE GOES HERE IN UPPERCASE BOLD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48640" y="1584325"/>
            <a:ext cx="4169664" cy="3206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1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Cum </a:t>
            </a:r>
            <a:r>
              <a:rPr lang="en-US" dirty="0" err="1" smtClean="0"/>
              <a:t>sociis</a:t>
            </a:r>
            <a:r>
              <a:rPr lang="en-US" dirty="0" smtClean="0"/>
              <a:t> </a:t>
            </a:r>
            <a:r>
              <a:rPr lang="en-US" dirty="0" err="1" smtClean="0"/>
              <a:t>natoque</a:t>
            </a:r>
            <a:r>
              <a:rPr lang="en-US" dirty="0" smtClean="0"/>
              <a:t> </a:t>
            </a:r>
            <a:r>
              <a:rPr lang="en-US" dirty="0" err="1" smtClean="0"/>
              <a:t>penatibus</a:t>
            </a:r>
            <a:r>
              <a:rPr lang="en-US" dirty="0" smtClean="0"/>
              <a:t> et </a:t>
            </a:r>
            <a:r>
              <a:rPr lang="en-US" dirty="0" err="1" smtClean="0"/>
              <a:t>magnis</a:t>
            </a:r>
            <a:r>
              <a:rPr lang="en-US" dirty="0" smtClean="0"/>
              <a:t> dis parturient </a:t>
            </a:r>
            <a:r>
              <a:rPr lang="en-US" dirty="0" err="1" smtClean="0"/>
              <a:t>montes</a:t>
            </a:r>
            <a:r>
              <a:rPr lang="en-US" dirty="0" smtClean="0"/>
              <a:t>, </a:t>
            </a:r>
            <a:r>
              <a:rPr lang="en-US" dirty="0" err="1" smtClean="0"/>
              <a:t>nascetur</a:t>
            </a:r>
            <a:r>
              <a:rPr lang="en-US" dirty="0" smtClean="0"/>
              <a:t> </a:t>
            </a:r>
            <a:r>
              <a:rPr lang="en-US" dirty="0" err="1" smtClean="0"/>
              <a:t>ridiculus</a:t>
            </a:r>
            <a:r>
              <a:rPr lang="en-US" dirty="0" smtClean="0"/>
              <a:t> mus.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posuere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at </a:t>
            </a:r>
            <a:r>
              <a:rPr lang="en-US" dirty="0" err="1" smtClean="0"/>
              <a:t>lobortis</a:t>
            </a:r>
            <a:r>
              <a:rPr lang="en-US" dirty="0" smtClean="0"/>
              <a:t>. </a:t>
            </a:r>
            <a:r>
              <a:rPr lang="en-US" dirty="0" err="1" smtClean="0"/>
              <a:t>Vivamus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 lacus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augue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 </a:t>
            </a:r>
            <a:r>
              <a:rPr lang="en-US" dirty="0" err="1" smtClean="0"/>
              <a:t>rutrum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 dolor </a:t>
            </a:r>
            <a:r>
              <a:rPr lang="en-US" dirty="0" err="1" smtClean="0"/>
              <a:t>auctor</a:t>
            </a:r>
            <a:r>
              <a:rPr lang="en-US" dirty="0" smtClean="0"/>
              <a:t>. </a:t>
            </a:r>
            <a:r>
              <a:rPr lang="en-US" dirty="0" err="1" smtClean="0"/>
              <a:t>Praesent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cursus magna,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et.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5782559"/>
            <a:ext cx="1832169" cy="705600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- pic narrow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010400" y="0"/>
            <a:ext cx="51816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48640" y="780099"/>
            <a:ext cx="5596128" cy="9999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 dirty="0" smtClean="0"/>
              <a:t>TITLE GOES HERE IN UPPERCASE BOLD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48640" y="2099553"/>
            <a:ext cx="5596128" cy="3206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1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Cum </a:t>
            </a:r>
            <a:r>
              <a:rPr lang="en-US" dirty="0" err="1" smtClean="0"/>
              <a:t>sociis</a:t>
            </a:r>
            <a:r>
              <a:rPr lang="en-US" dirty="0" smtClean="0"/>
              <a:t> </a:t>
            </a:r>
            <a:r>
              <a:rPr lang="en-US" dirty="0" err="1" smtClean="0"/>
              <a:t>natoque</a:t>
            </a:r>
            <a:r>
              <a:rPr lang="en-US" dirty="0" smtClean="0"/>
              <a:t> </a:t>
            </a:r>
            <a:r>
              <a:rPr lang="en-US" dirty="0" err="1" smtClean="0"/>
              <a:t>penatibus</a:t>
            </a:r>
            <a:r>
              <a:rPr lang="en-US" dirty="0" smtClean="0"/>
              <a:t> et </a:t>
            </a:r>
            <a:r>
              <a:rPr lang="en-US" dirty="0" err="1" smtClean="0"/>
              <a:t>magnis</a:t>
            </a:r>
            <a:r>
              <a:rPr lang="en-US" dirty="0" smtClean="0"/>
              <a:t> dis parturient </a:t>
            </a:r>
            <a:r>
              <a:rPr lang="en-US" dirty="0" err="1" smtClean="0"/>
              <a:t>montes</a:t>
            </a:r>
            <a:r>
              <a:rPr lang="en-US" dirty="0" smtClean="0"/>
              <a:t>, </a:t>
            </a:r>
            <a:r>
              <a:rPr lang="en-US" dirty="0" err="1" smtClean="0"/>
              <a:t>nascetur</a:t>
            </a:r>
            <a:r>
              <a:rPr lang="en-US" dirty="0" smtClean="0"/>
              <a:t> </a:t>
            </a:r>
            <a:r>
              <a:rPr lang="en-US" dirty="0" err="1" smtClean="0"/>
              <a:t>ridiculus</a:t>
            </a:r>
            <a:r>
              <a:rPr lang="en-US" dirty="0" smtClean="0"/>
              <a:t> mus.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posuere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at </a:t>
            </a:r>
            <a:r>
              <a:rPr lang="en-US" dirty="0" err="1" smtClean="0"/>
              <a:t>lobortis</a:t>
            </a:r>
            <a:r>
              <a:rPr lang="en-US" dirty="0" smtClean="0"/>
              <a:t>. </a:t>
            </a:r>
            <a:r>
              <a:rPr lang="en-US" dirty="0" err="1" smtClean="0"/>
              <a:t>Vivamus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 lacus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augue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 </a:t>
            </a:r>
            <a:r>
              <a:rPr lang="en-US" dirty="0" err="1" smtClean="0"/>
              <a:t>rutrum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 dolor </a:t>
            </a:r>
            <a:r>
              <a:rPr lang="en-US" dirty="0" err="1" smtClean="0"/>
              <a:t>auctor</a:t>
            </a:r>
            <a:r>
              <a:rPr lang="en-US" dirty="0" smtClean="0"/>
              <a:t>. </a:t>
            </a:r>
            <a:r>
              <a:rPr lang="en-US" dirty="0" err="1" smtClean="0"/>
              <a:t>Praesent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cursus magna,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et.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5782559"/>
            <a:ext cx="1832169" cy="705600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191" y="5782559"/>
            <a:ext cx="1832169" cy="705600"/>
          </a:xfrm>
          <a:prstGeom prst="rect">
            <a:avLst/>
          </a:prstGeom>
        </p:spPr>
      </p:pic>
      <p:sp>
        <p:nvSpPr>
          <p:cNvPr id="4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48640" y="1609154"/>
            <a:ext cx="6851904" cy="1402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 dirty="0" smtClean="0"/>
              <a:t>TITLE GOES HERE IN UPPERCASE BOLD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48640" y="3281409"/>
            <a:ext cx="6851904" cy="1827039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Font typeface="Arial" charset="0"/>
              <a:buChar char="•"/>
              <a:defRPr sz="21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Cum </a:t>
            </a:r>
            <a:r>
              <a:rPr lang="en-US" dirty="0" err="1" smtClean="0"/>
              <a:t>sociis</a:t>
            </a:r>
            <a:r>
              <a:rPr lang="en-US" dirty="0" smtClean="0"/>
              <a:t> </a:t>
            </a:r>
            <a:r>
              <a:rPr lang="en-US" dirty="0" err="1" smtClean="0"/>
              <a:t>natoque</a:t>
            </a:r>
            <a:r>
              <a:rPr lang="en-US" dirty="0" smtClean="0"/>
              <a:t> </a:t>
            </a:r>
            <a:r>
              <a:rPr lang="en-US" dirty="0" err="1" smtClean="0"/>
              <a:t>penatibus</a:t>
            </a:r>
            <a:r>
              <a:rPr lang="en-US" dirty="0" smtClean="0"/>
              <a:t> </a:t>
            </a:r>
          </a:p>
          <a:p>
            <a:pPr lvl="0"/>
            <a:r>
              <a:rPr lang="en-US" dirty="0" err="1" smtClean="0"/>
              <a:t>Magnis</a:t>
            </a:r>
            <a:r>
              <a:rPr lang="en-US" dirty="0" smtClean="0"/>
              <a:t> dis parturient </a:t>
            </a:r>
            <a:r>
              <a:rPr lang="en-US" dirty="0" err="1" smtClean="0"/>
              <a:t>montes</a:t>
            </a:r>
            <a:endParaRPr lang="en-US" dirty="0" smtClean="0"/>
          </a:p>
          <a:p>
            <a:pPr lvl="0"/>
            <a:r>
              <a:rPr lang="en-US" dirty="0" err="1" smtClean="0"/>
              <a:t>Vivamus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 lacus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augue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191" y="5782559"/>
            <a:ext cx="1832169" cy="705600"/>
          </a:xfrm>
          <a:prstGeom prst="rect">
            <a:avLst/>
          </a:prstGeom>
        </p:spPr>
      </p:pic>
      <p:sp>
        <p:nvSpPr>
          <p:cNvPr id="6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548639" y="401637"/>
            <a:ext cx="8900161" cy="608652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158240" y="931363"/>
            <a:ext cx="2316480" cy="226612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46176" y="3389187"/>
            <a:ext cx="3340608" cy="7560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baseline="0">
                <a:solidFill>
                  <a:srgbClr val="2F2F2F"/>
                </a:solidFill>
              </a:defRPr>
            </a:lvl1pPr>
          </a:lstStyle>
          <a:p>
            <a:pPr lvl="0"/>
            <a:r>
              <a:rPr lang="en-US" dirty="0" smtClean="0"/>
              <a:t>TITLE GOES HERE IN UPPERCASE BOLD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560" y="5782559"/>
            <a:ext cx="1832169" cy="7056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46176" y="4196196"/>
            <a:ext cx="3340608" cy="134175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Cum </a:t>
            </a:r>
            <a:r>
              <a:rPr lang="en-US" dirty="0" err="1" smtClean="0"/>
              <a:t>sociis</a:t>
            </a:r>
            <a:r>
              <a:rPr lang="en-US" dirty="0" smtClean="0"/>
              <a:t> </a:t>
            </a:r>
            <a:r>
              <a:rPr lang="en-US" dirty="0" err="1" smtClean="0"/>
              <a:t>natoque</a:t>
            </a:r>
            <a:r>
              <a:rPr lang="en-US" dirty="0" smtClean="0"/>
              <a:t> </a:t>
            </a:r>
            <a:r>
              <a:rPr lang="en-US" dirty="0" err="1" smtClean="0"/>
              <a:t>penatibus</a:t>
            </a:r>
            <a:r>
              <a:rPr lang="en-US" dirty="0" smtClean="0"/>
              <a:t> et </a:t>
            </a:r>
            <a:r>
              <a:rPr lang="en-US" dirty="0" err="1" smtClean="0"/>
              <a:t>magnis</a:t>
            </a:r>
            <a:r>
              <a:rPr lang="en-US" dirty="0" smtClean="0"/>
              <a:t> dis parturient </a:t>
            </a:r>
            <a:r>
              <a:rPr lang="en-US" dirty="0" err="1" smtClean="0"/>
              <a:t>montes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907280" y="931363"/>
            <a:ext cx="2316480" cy="226612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395216" y="3389187"/>
            <a:ext cx="3340608" cy="7560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baseline="0">
                <a:solidFill>
                  <a:srgbClr val="2F2F2F"/>
                </a:solidFill>
              </a:defRPr>
            </a:lvl1pPr>
          </a:lstStyle>
          <a:p>
            <a:pPr lvl="0"/>
            <a:r>
              <a:rPr lang="en-US" dirty="0" smtClean="0"/>
              <a:t>TITLE GOES HERE IN UPPERCASE BOLD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95216" y="4196196"/>
            <a:ext cx="3340608" cy="134175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Cum </a:t>
            </a:r>
            <a:r>
              <a:rPr lang="en-US" dirty="0" err="1" smtClean="0"/>
              <a:t>sociis</a:t>
            </a:r>
            <a:r>
              <a:rPr lang="en-US" dirty="0" smtClean="0"/>
              <a:t> </a:t>
            </a:r>
            <a:r>
              <a:rPr lang="en-US" dirty="0" err="1" smtClean="0"/>
              <a:t>natoque</a:t>
            </a:r>
            <a:r>
              <a:rPr lang="en-US" dirty="0" smtClean="0"/>
              <a:t> </a:t>
            </a:r>
            <a:r>
              <a:rPr lang="en-US" dirty="0" err="1" smtClean="0"/>
              <a:t>penatibus</a:t>
            </a:r>
            <a:r>
              <a:rPr lang="en-US" dirty="0" smtClean="0"/>
              <a:t> et </a:t>
            </a:r>
            <a:r>
              <a:rPr lang="en-US" dirty="0" err="1" smtClean="0"/>
              <a:t>magnis</a:t>
            </a:r>
            <a:r>
              <a:rPr lang="en-US" dirty="0" smtClean="0"/>
              <a:t> dis parturient </a:t>
            </a:r>
            <a:r>
              <a:rPr lang="en-US" dirty="0" err="1" smtClean="0"/>
              <a:t>montes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656320" y="931363"/>
            <a:ext cx="2316480" cy="226612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8144256" y="3389187"/>
            <a:ext cx="3340608" cy="7560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baseline="0">
                <a:solidFill>
                  <a:srgbClr val="2F2F2F"/>
                </a:solidFill>
              </a:defRPr>
            </a:lvl1pPr>
          </a:lstStyle>
          <a:p>
            <a:pPr lvl="0"/>
            <a:r>
              <a:rPr lang="en-US" dirty="0" smtClean="0"/>
              <a:t>TITLE GOES HERE IN UPPERCASE BOLD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8144256" y="4196196"/>
            <a:ext cx="3340608" cy="134175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Cum </a:t>
            </a:r>
            <a:r>
              <a:rPr lang="en-US" dirty="0" err="1" smtClean="0"/>
              <a:t>sociis</a:t>
            </a:r>
            <a:r>
              <a:rPr lang="en-US" dirty="0" smtClean="0"/>
              <a:t> </a:t>
            </a:r>
            <a:r>
              <a:rPr lang="en-US" dirty="0" err="1" smtClean="0"/>
              <a:t>natoque</a:t>
            </a:r>
            <a:r>
              <a:rPr lang="en-US" dirty="0" smtClean="0"/>
              <a:t> </a:t>
            </a:r>
            <a:r>
              <a:rPr lang="en-US" dirty="0" err="1" smtClean="0"/>
              <a:t>penatibus</a:t>
            </a:r>
            <a:r>
              <a:rPr lang="en-US" dirty="0" smtClean="0"/>
              <a:t> et </a:t>
            </a:r>
            <a:r>
              <a:rPr lang="en-US" dirty="0" err="1" smtClean="0"/>
              <a:t>magnis</a:t>
            </a:r>
            <a:r>
              <a:rPr lang="en-US" dirty="0" smtClean="0"/>
              <a:t> dis parturient </a:t>
            </a:r>
            <a:r>
              <a:rPr lang="en-US" dirty="0" err="1" smtClean="0"/>
              <a:t>montes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PS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p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0104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315200" y="414339"/>
            <a:ext cx="4316540" cy="999934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GOES HERE IN UPPERCASE BOLD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315200" y="1584325"/>
            <a:ext cx="4316540" cy="3206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Cum </a:t>
            </a:r>
            <a:r>
              <a:rPr lang="en-US" dirty="0" err="1" smtClean="0"/>
              <a:t>sociis</a:t>
            </a:r>
            <a:r>
              <a:rPr lang="en-US" dirty="0" smtClean="0"/>
              <a:t> </a:t>
            </a:r>
            <a:r>
              <a:rPr lang="en-US" dirty="0" err="1" smtClean="0"/>
              <a:t>natoque</a:t>
            </a:r>
            <a:r>
              <a:rPr lang="en-US" dirty="0" smtClean="0"/>
              <a:t> </a:t>
            </a:r>
            <a:r>
              <a:rPr lang="en-US" dirty="0" err="1" smtClean="0"/>
              <a:t>penatibus</a:t>
            </a:r>
            <a:r>
              <a:rPr lang="en-US" dirty="0" smtClean="0"/>
              <a:t> et </a:t>
            </a:r>
            <a:r>
              <a:rPr lang="en-US" dirty="0" err="1" smtClean="0"/>
              <a:t>magnis</a:t>
            </a:r>
            <a:r>
              <a:rPr lang="en-US" dirty="0" smtClean="0"/>
              <a:t> dis parturient </a:t>
            </a:r>
            <a:r>
              <a:rPr lang="en-US" dirty="0" err="1" smtClean="0"/>
              <a:t>montes</a:t>
            </a:r>
            <a:r>
              <a:rPr lang="en-US" dirty="0" smtClean="0"/>
              <a:t>, </a:t>
            </a:r>
            <a:r>
              <a:rPr lang="en-US" dirty="0" err="1" smtClean="0"/>
              <a:t>nascetur</a:t>
            </a:r>
            <a:r>
              <a:rPr lang="en-US" dirty="0" smtClean="0"/>
              <a:t> </a:t>
            </a:r>
            <a:r>
              <a:rPr lang="en-US" dirty="0" err="1" smtClean="0"/>
              <a:t>ridiculus</a:t>
            </a:r>
            <a:r>
              <a:rPr lang="en-US" dirty="0" smtClean="0"/>
              <a:t> mus.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posuere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at </a:t>
            </a:r>
            <a:r>
              <a:rPr lang="en-US" dirty="0" err="1" smtClean="0"/>
              <a:t>lobortis</a:t>
            </a:r>
            <a:r>
              <a:rPr lang="en-US" dirty="0" smtClean="0"/>
              <a:t>. </a:t>
            </a:r>
            <a:r>
              <a:rPr lang="en-US" dirty="0" err="1" smtClean="0"/>
              <a:t>Vivamus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 lacus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augue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 </a:t>
            </a:r>
            <a:r>
              <a:rPr lang="en-US" dirty="0" err="1" smtClean="0"/>
              <a:t>rutrum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 dolor </a:t>
            </a:r>
            <a:r>
              <a:rPr lang="en-US" dirty="0" err="1" smtClean="0"/>
              <a:t>auctor</a:t>
            </a:r>
            <a:r>
              <a:rPr lang="en-US" dirty="0" smtClean="0"/>
              <a:t>. </a:t>
            </a:r>
            <a:r>
              <a:rPr lang="en-US" dirty="0" err="1" smtClean="0"/>
              <a:t>Praesent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cursus magna,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et.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418" y="5768912"/>
            <a:ext cx="1830322" cy="704889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char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315200" y="414339"/>
            <a:ext cx="4328160" cy="999934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GOES HERE IN UPPERCASE BOLD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315200" y="1584325"/>
            <a:ext cx="4328160" cy="3206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Cum </a:t>
            </a:r>
            <a:r>
              <a:rPr lang="en-US" dirty="0" err="1" smtClean="0"/>
              <a:t>sociis</a:t>
            </a:r>
            <a:r>
              <a:rPr lang="en-US" dirty="0" smtClean="0"/>
              <a:t> </a:t>
            </a:r>
            <a:r>
              <a:rPr lang="en-US" dirty="0" err="1" smtClean="0"/>
              <a:t>natoque</a:t>
            </a:r>
            <a:r>
              <a:rPr lang="en-US" dirty="0" smtClean="0"/>
              <a:t> </a:t>
            </a:r>
            <a:r>
              <a:rPr lang="en-US" dirty="0" err="1" smtClean="0"/>
              <a:t>penatibus</a:t>
            </a:r>
            <a:r>
              <a:rPr lang="en-US" dirty="0" smtClean="0"/>
              <a:t> et </a:t>
            </a:r>
            <a:r>
              <a:rPr lang="en-US" dirty="0" err="1" smtClean="0"/>
              <a:t>magnis</a:t>
            </a:r>
            <a:r>
              <a:rPr lang="en-US" dirty="0" smtClean="0"/>
              <a:t> dis parturient </a:t>
            </a:r>
            <a:r>
              <a:rPr lang="en-US" dirty="0" err="1" smtClean="0"/>
              <a:t>montes</a:t>
            </a:r>
            <a:r>
              <a:rPr lang="en-US" dirty="0" smtClean="0"/>
              <a:t>, </a:t>
            </a:r>
            <a:r>
              <a:rPr lang="en-US" dirty="0" err="1" smtClean="0"/>
              <a:t>nascetur</a:t>
            </a:r>
            <a:r>
              <a:rPr lang="en-US" dirty="0" smtClean="0"/>
              <a:t> </a:t>
            </a:r>
            <a:r>
              <a:rPr lang="en-US" dirty="0" err="1" smtClean="0"/>
              <a:t>ridiculus</a:t>
            </a:r>
            <a:r>
              <a:rPr lang="en-US" dirty="0" smtClean="0"/>
              <a:t> mus.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posuere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at </a:t>
            </a:r>
            <a:r>
              <a:rPr lang="en-US" dirty="0" err="1" smtClean="0"/>
              <a:t>lobortis</a:t>
            </a:r>
            <a:r>
              <a:rPr lang="en-US" dirty="0" smtClean="0"/>
              <a:t>. </a:t>
            </a:r>
            <a:r>
              <a:rPr lang="en-US" dirty="0" err="1" smtClean="0"/>
              <a:t>Vivamus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 lacus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augue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 </a:t>
            </a:r>
            <a:r>
              <a:rPr lang="en-US" dirty="0" err="1" smtClean="0"/>
              <a:t>rutrum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 dolor </a:t>
            </a:r>
            <a:r>
              <a:rPr lang="en-US" dirty="0" err="1" smtClean="0"/>
              <a:t>auctor</a:t>
            </a:r>
            <a:r>
              <a:rPr lang="en-US" dirty="0" smtClean="0"/>
              <a:t>. </a:t>
            </a:r>
            <a:r>
              <a:rPr lang="en-US" dirty="0" err="1" smtClean="0"/>
              <a:t>Praesent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cursus magna,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et.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038" y="5768912"/>
            <a:ext cx="1830322" cy="704889"/>
          </a:xfrm>
          <a:prstGeom prst="rect">
            <a:avLst/>
          </a:prstGeom>
        </p:spPr>
      </p:pic>
      <p:sp>
        <p:nvSpPr>
          <p:cNvPr id="7" name="Chart Placeholder 3"/>
          <p:cNvSpPr>
            <a:spLocks noGrp="1"/>
          </p:cNvSpPr>
          <p:nvPr>
            <p:ph type="chart" sz="quarter" idx="14"/>
          </p:nvPr>
        </p:nvSpPr>
        <p:spPr>
          <a:xfrm>
            <a:off x="0" y="0"/>
            <a:ext cx="70104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181600" y="0"/>
            <a:ext cx="70104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60832" y="414339"/>
            <a:ext cx="4340924" cy="9999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GOES HERE IN UPPERCASE BOLD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60832" y="1584325"/>
            <a:ext cx="4340924" cy="3206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Cum </a:t>
            </a:r>
            <a:r>
              <a:rPr lang="en-US" dirty="0" err="1" smtClean="0"/>
              <a:t>sociis</a:t>
            </a:r>
            <a:r>
              <a:rPr lang="en-US" dirty="0" smtClean="0"/>
              <a:t> </a:t>
            </a:r>
            <a:r>
              <a:rPr lang="en-US" dirty="0" err="1" smtClean="0"/>
              <a:t>natoque</a:t>
            </a:r>
            <a:r>
              <a:rPr lang="en-US" dirty="0" smtClean="0"/>
              <a:t> </a:t>
            </a:r>
            <a:r>
              <a:rPr lang="en-US" dirty="0" err="1" smtClean="0"/>
              <a:t>penatibus</a:t>
            </a:r>
            <a:r>
              <a:rPr lang="en-US" dirty="0" smtClean="0"/>
              <a:t> et </a:t>
            </a:r>
            <a:r>
              <a:rPr lang="en-US" dirty="0" err="1" smtClean="0"/>
              <a:t>magnis</a:t>
            </a:r>
            <a:r>
              <a:rPr lang="en-US" dirty="0" smtClean="0"/>
              <a:t> dis parturient </a:t>
            </a:r>
            <a:r>
              <a:rPr lang="en-US" dirty="0" err="1" smtClean="0"/>
              <a:t>montes</a:t>
            </a:r>
            <a:r>
              <a:rPr lang="en-US" dirty="0" smtClean="0"/>
              <a:t>, </a:t>
            </a:r>
            <a:r>
              <a:rPr lang="en-US" dirty="0" err="1" smtClean="0"/>
              <a:t>nascetur</a:t>
            </a:r>
            <a:r>
              <a:rPr lang="en-US" dirty="0" smtClean="0"/>
              <a:t> </a:t>
            </a:r>
            <a:r>
              <a:rPr lang="en-US" dirty="0" err="1" smtClean="0"/>
              <a:t>ridiculus</a:t>
            </a:r>
            <a:r>
              <a:rPr lang="en-US" dirty="0" smtClean="0"/>
              <a:t> mus.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posuere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at </a:t>
            </a:r>
            <a:r>
              <a:rPr lang="en-US" dirty="0" err="1" smtClean="0"/>
              <a:t>lobortis</a:t>
            </a:r>
            <a:r>
              <a:rPr lang="en-US" dirty="0" smtClean="0"/>
              <a:t>. </a:t>
            </a:r>
            <a:r>
              <a:rPr lang="en-US" dirty="0" err="1" smtClean="0"/>
              <a:t>Vivamus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 lacus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augue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 </a:t>
            </a:r>
            <a:r>
              <a:rPr lang="en-US" dirty="0" err="1" smtClean="0"/>
              <a:t>rutrum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 dolor </a:t>
            </a:r>
            <a:r>
              <a:rPr lang="en-US" dirty="0" err="1" smtClean="0"/>
              <a:t>auctor</a:t>
            </a:r>
            <a:r>
              <a:rPr lang="en-US" dirty="0" smtClean="0"/>
              <a:t>. </a:t>
            </a:r>
            <a:r>
              <a:rPr lang="en-US" dirty="0" err="1" smtClean="0"/>
              <a:t>Praesent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cursus magna,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et.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" y="5768912"/>
            <a:ext cx="1830322" cy="704889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pic narrow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010400" y="0"/>
            <a:ext cx="51816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48640" y="962979"/>
            <a:ext cx="5596128" cy="9999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GOES HERE IN UPPERCASE BOLD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48640" y="2282433"/>
            <a:ext cx="5596128" cy="3206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Cum </a:t>
            </a:r>
            <a:r>
              <a:rPr lang="en-US" dirty="0" err="1" smtClean="0"/>
              <a:t>sociis</a:t>
            </a:r>
            <a:r>
              <a:rPr lang="en-US" dirty="0" smtClean="0"/>
              <a:t> </a:t>
            </a:r>
            <a:r>
              <a:rPr lang="en-US" dirty="0" err="1" smtClean="0"/>
              <a:t>natoque</a:t>
            </a:r>
            <a:r>
              <a:rPr lang="en-US" dirty="0" smtClean="0"/>
              <a:t> </a:t>
            </a:r>
            <a:r>
              <a:rPr lang="en-US" dirty="0" err="1" smtClean="0"/>
              <a:t>penatibus</a:t>
            </a:r>
            <a:r>
              <a:rPr lang="en-US" dirty="0" smtClean="0"/>
              <a:t> et </a:t>
            </a:r>
            <a:r>
              <a:rPr lang="en-US" dirty="0" err="1" smtClean="0"/>
              <a:t>magnis</a:t>
            </a:r>
            <a:r>
              <a:rPr lang="en-US" dirty="0" smtClean="0"/>
              <a:t> dis parturient </a:t>
            </a:r>
            <a:r>
              <a:rPr lang="en-US" dirty="0" err="1" smtClean="0"/>
              <a:t>montes</a:t>
            </a:r>
            <a:r>
              <a:rPr lang="en-US" dirty="0" smtClean="0"/>
              <a:t>, </a:t>
            </a:r>
            <a:r>
              <a:rPr lang="en-US" dirty="0" err="1" smtClean="0"/>
              <a:t>nascetur</a:t>
            </a:r>
            <a:r>
              <a:rPr lang="en-US" dirty="0" smtClean="0"/>
              <a:t> </a:t>
            </a:r>
            <a:r>
              <a:rPr lang="en-US" dirty="0" err="1" smtClean="0"/>
              <a:t>ridiculus</a:t>
            </a:r>
            <a:r>
              <a:rPr lang="en-US" dirty="0" smtClean="0"/>
              <a:t> mus.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posuere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at </a:t>
            </a:r>
            <a:r>
              <a:rPr lang="en-US" dirty="0" err="1" smtClean="0"/>
              <a:t>lobortis</a:t>
            </a:r>
            <a:r>
              <a:rPr lang="en-US" dirty="0" smtClean="0"/>
              <a:t>. </a:t>
            </a:r>
            <a:r>
              <a:rPr lang="en-US" dirty="0" err="1" smtClean="0"/>
              <a:t>Vivamus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 lacus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augue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 </a:t>
            </a:r>
            <a:r>
              <a:rPr lang="en-US" dirty="0" err="1" smtClean="0"/>
              <a:t>rutrum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 dolor </a:t>
            </a:r>
            <a:r>
              <a:rPr lang="en-US" dirty="0" err="1" smtClean="0"/>
              <a:t>auctor</a:t>
            </a:r>
            <a:r>
              <a:rPr lang="en-US" dirty="0" smtClean="0"/>
              <a:t>. </a:t>
            </a:r>
            <a:r>
              <a:rPr lang="en-US" dirty="0" err="1" smtClean="0"/>
              <a:t>Praesent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cursus magna,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et.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5768912"/>
            <a:ext cx="1830322" cy="704889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48640" y="1609154"/>
            <a:ext cx="6851904" cy="1402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GOES HERE IN UPPERCASE BOLD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48640" y="3281409"/>
            <a:ext cx="6851904" cy="1827039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Font typeface="Arial" charset="0"/>
              <a:buChar char="•"/>
              <a:defRPr sz="21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Cum </a:t>
            </a:r>
            <a:r>
              <a:rPr lang="en-US" dirty="0" err="1" smtClean="0"/>
              <a:t>sociis</a:t>
            </a:r>
            <a:r>
              <a:rPr lang="en-US" dirty="0" smtClean="0"/>
              <a:t> </a:t>
            </a:r>
            <a:r>
              <a:rPr lang="en-US" dirty="0" err="1" smtClean="0"/>
              <a:t>natoque</a:t>
            </a:r>
            <a:r>
              <a:rPr lang="en-US" dirty="0" smtClean="0"/>
              <a:t> </a:t>
            </a:r>
            <a:r>
              <a:rPr lang="en-US" dirty="0" err="1" smtClean="0"/>
              <a:t>penatibus</a:t>
            </a:r>
            <a:r>
              <a:rPr lang="en-US" dirty="0" smtClean="0"/>
              <a:t> </a:t>
            </a:r>
          </a:p>
          <a:p>
            <a:pPr lvl="0"/>
            <a:r>
              <a:rPr lang="en-US" dirty="0" err="1" smtClean="0"/>
              <a:t>Magnis</a:t>
            </a:r>
            <a:r>
              <a:rPr lang="en-US" dirty="0" smtClean="0"/>
              <a:t> dis parturient </a:t>
            </a:r>
            <a:r>
              <a:rPr lang="en-US" dirty="0" err="1" smtClean="0"/>
              <a:t>montes</a:t>
            </a:r>
            <a:endParaRPr lang="en-US" dirty="0" smtClean="0"/>
          </a:p>
          <a:p>
            <a:pPr lvl="0"/>
            <a:r>
              <a:rPr lang="en-US" dirty="0" err="1" smtClean="0"/>
              <a:t>Vivamus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 lacus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augue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654" y="5768912"/>
            <a:ext cx="1830322" cy="704889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654" y="5768912"/>
            <a:ext cx="1830322" cy="704889"/>
          </a:xfrm>
          <a:prstGeom prst="rect">
            <a:avLst/>
          </a:prstGeom>
        </p:spPr>
      </p:pic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48640" y="536259"/>
            <a:ext cx="5596128" cy="46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GOES HERE</a:t>
            </a:r>
          </a:p>
        </p:txBody>
      </p:sp>
      <p:sp>
        <p:nvSpPr>
          <p:cNvPr id="11" name="Table Placeholder 10"/>
          <p:cNvSpPr>
            <a:spLocks noGrp="1"/>
          </p:cNvSpPr>
          <p:nvPr>
            <p:ph type="tbl" sz="quarter" idx="13"/>
          </p:nvPr>
        </p:nvSpPr>
        <p:spPr>
          <a:xfrm>
            <a:off x="548640" y="1122363"/>
            <a:ext cx="11070336" cy="4486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766" y="5768912"/>
            <a:ext cx="1830322" cy="704889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901700" y="1889125"/>
            <a:ext cx="6376924" cy="2719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="1" i="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b="1" i="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b="1" i="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b="1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TITLE FOR THE SLIDE GOES HERE IN UPPERCASE BOLD 40PT</a:t>
            </a:r>
          </a:p>
        </p:txBody>
      </p:sp>
    </p:spTree>
    <p:extLst>
      <p:ext uri="{BB962C8B-B14F-4D97-AF65-F5344CB8AC3E}">
        <p14:creationId xmlns:p14="http://schemas.microsoft.com/office/powerpoint/2010/main" val="156852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PSJ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GFS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HS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HLS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S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0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1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2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2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theme" Target="../theme/theme2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theme" Target="../theme/theme2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00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759" y="2477667"/>
            <a:ext cx="4940482" cy="190266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600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248" y="2517509"/>
            <a:ext cx="7461504" cy="182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69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600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964" y="2544855"/>
            <a:ext cx="6913372" cy="176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39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600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660" y="2508643"/>
            <a:ext cx="7205980" cy="184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082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600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964" y="2611243"/>
            <a:ext cx="6913372" cy="162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28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600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704" y="2574923"/>
            <a:ext cx="7022592" cy="169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85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600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96" y="2650011"/>
            <a:ext cx="5779008" cy="155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6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600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156" y="2572582"/>
            <a:ext cx="6888988" cy="170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9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600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352" y="2597971"/>
            <a:ext cx="6559296" cy="164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62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600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188" y="2611689"/>
            <a:ext cx="6376924" cy="163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0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600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588" y="2562775"/>
            <a:ext cx="7596124" cy="173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58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600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972" y="2671062"/>
            <a:ext cx="7547356" cy="150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34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600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84" y="2673096"/>
            <a:ext cx="6047232" cy="151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8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600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424" y="2617768"/>
            <a:ext cx="6169152" cy="160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29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600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808" y="2634558"/>
            <a:ext cx="6120384" cy="157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2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600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812" y="2543956"/>
            <a:ext cx="7059676" cy="175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304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085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96" r:id="rId2"/>
    <p:sldLayoutId id="2147483658" r:id="rId3"/>
    <p:sldLayoutId id="2147483657" r:id="rId4"/>
    <p:sldLayoutId id="2147483694" r:id="rId5"/>
    <p:sldLayoutId id="2147483700" r:id="rId6"/>
    <p:sldLayoutId id="2147483692" r:id="rId7"/>
    <p:sldLayoutId id="2147483699" r:id="rId8"/>
    <p:sldLayoutId id="2147483740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907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97" r:id="rId2"/>
    <p:sldLayoutId id="2147483665" r:id="rId3"/>
    <p:sldLayoutId id="2147483666" r:id="rId4"/>
    <p:sldLayoutId id="2147483693" r:id="rId5"/>
    <p:sldLayoutId id="2147483701" r:id="rId6"/>
    <p:sldLayoutId id="2147483690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600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6161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98" r:id="rId2"/>
    <p:sldLayoutId id="2147483661" r:id="rId3"/>
    <p:sldLayoutId id="2147483662" r:id="rId4"/>
    <p:sldLayoutId id="2147483695" r:id="rId5"/>
    <p:sldLayoutId id="2147483691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39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600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288" y="2807885"/>
            <a:ext cx="7583424" cy="12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89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600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056" y="2624778"/>
            <a:ext cx="7485888" cy="160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781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600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448" y="2780581"/>
            <a:ext cx="8071104" cy="129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21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600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668" y="2584698"/>
            <a:ext cx="7839964" cy="167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600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512" y="2671340"/>
            <a:ext cx="7046976" cy="151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92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600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736" y="2717127"/>
            <a:ext cx="6510528" cy="142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4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600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144" y="2719686"/>
            <a:ext cx="8363712" cy="13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03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3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00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95438" y="1749155"/>
            <a:ext cx="8729373" cy="2551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88000" tIns="288000" rIns="288000" bIns="28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3200" b="1" dirty="0">
                <a:solidFill>
                  <a:srgbClr val="E30513"/>
                </a:solidFill>
                <a:latin typeface="Arial" charset="0"/>
                <a:ea typeface="Arial" charset="0"/>
                <a:cs typeface="Arial" charset="0"/>
              </a:rPr>
              <a:t>NIHR GLOBAL HEALTH RESEARCH GROUP </a:t>
            </a:r>
            <a:r>
              <a:rPr lang="en-US" altLang="en-US" sz="3200" b="1" dirty="0" smtClean="0">
                <a:solidFill>
                  <a:srgbClr val="E30513"/>
                </a:solidFill>
                <a:latin typeface="Arial" charset="0"/>
                <a:ea typeface="Arial" charset="0"/>
                <a:cs typeface="Arial" charset="0"/>
              </a:rPr>
              <a:t>ON EARLY CHILDHOOD DEVELOPMENT FOR PEACEBUILDING</a:t>
            </a:r>
            <a:r>
              <a:rPr lang="en-US" altLang="en-US" sz="3200" b="1" dirty="0">
                <a:solidFill>
                  <a:srgbClr val="E30513"/>
                </a:solidFill>
                <a:latin typeface="Arial" charset="0"/>
                <a:ea typeface="Arial" charset="0"/>
                <a:cs typeface="Arial" charset="0"/>
              </a:rPr>
              <a:t>, QUEEN’S UNIVERSITY BELFAST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924" y="3504516"/>
            <a:ext cx="79375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150" y="1702416"/>
            <a:ext cx="79375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499" y="361835"/>
            <a:ext cx="2025447" cy="73072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263" y="5539866"/>
            <a:ext cx="3790873" cy="896379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617" y="5968023"/>
            <a:ext cx="2124501" cy="394816"/>
          </a:xfrm>
          <a:prstGeom prst="rect">
            <a:avLst/>
          </a:prstGeom>
        </p:spPr>
      </p:pic>
      <p:pic>
        <p:nvPicPr>
          <p:cNvPr id="10" name="Picture 9" descr="Image result for Yale child study center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422" y="4894685"/>
            <a:ext cx="1840389" cy="1073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:\Users\2068842\Desktop\1459871708_harvard-logo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679" y="5988055"/>
            <a:ext cx="1500810" cy="37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099" y="5144457"/>
            <a:ext cx="1052137" cy="6356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684" y="5294518"/>
            <a:ext cx="1554800" cy="38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705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7 L 0.31576 0.06968 " pathEditMode="relative" rAng="0" ptsTypes="AA">
                                      <p:cBhvr>
                                        <p:cTn id="6" dur="1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81" y="34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764 L -0.33724 -0.10324 " pathEditMode="relative" rAng="0" ptsTypes="AA">
                                      <p:cBhvr>
                                        <p:cTn id="8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36" y="-5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97366" y="1092555"/>
            <a:ext cx="8363209" cy="107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88000" tIns="288000" rIns="288000" bIns="28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smtClean="0">
                <a:solidFill>
                  <a:srgbClr val="E30513"/>
                </a:solidFill>
                <a:latin typeface="Arial" charset="0"/>
                <a:ea typeface="Arial" charset="0"/>
                <a:cs typeface="Arial" charset="0"/>
              </a:rPr>
              <a:t>WHO WE ARE (QUEEN’S TEAM)</a:t>
            </a:r>
            <a:endParaRPr lang="en-US" altLang="en-US" sz="2400" b="1" dirty="0">
              <a:solidFill>
                <a:srgbClr val="E30513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499" y="361835"/>
            <a:ext cx="2025447" cy="730720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907143" y="2132971"/>
            <a:ext cx="7908245" cy="42913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110000"/>
              </a:lnSpc>
              <a:spcAft>
                <a:spcPts val="0"/>
              </a:spcAft>
            </a:pPr>
            <a:r>
              <a:rPr lang="en-GB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Core Team</a:t>
            </a:r>
          </a:p>
          <a:p>
            <a:pPr marL="342900" indent="-342900" algn="l" fontAlgn="auto">
              <a:lnSpc>
                <a:spcPct val="110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GB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Professor Paul Connolly (Director)</a:t>
            </a:r>
          </a:p>
          <a:p>
            <a:pPr marL="342900" indent="-342900" algn="l" fontAlgn="auto">
              <a:lnSpc>
                <a:spcPct val="110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GB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Dr Laura Dunne</a:t>
            </a:r>
          </a:p>
          <a:p>
            <a:pPr marL="342900" indent="-342900" algn="l" fontAlgn="auto">
              <a:lnSpc>
                <a:spcPct val="110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GB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Dr Sarah Miller</a:t>
            </a:r>
          </a:p>
          <a:p>
            <a:pPr algn="l" fontAlgn="auto">
              <a:lnSpc>
                <a:spcPct val="110000"/>
              </a:lnSpc>
              <a:spcAft>
                <a:spcPts val="0"/>
              </a:spcAft>
            </a:pPr>
            <a:r>
              <a:rPr lang="en-GB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------------------------</a:t>
            </a:r>
          </a:p>
          <a:p>
            <a:pPr marL="342900" indent="-342900" algn="l" fontAlgn="auto">
              <a:lnSpc>
                <a:spcPct val="110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GB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Dr Nicole Craig (Research Fellow)</a:t>
            </a:r>
          </a:p>
          <a:p>
            <a:pPr marL="342900" indent="-342900" algn="l" fontAlgn="auto">
              <a:lnSpc>
                <a:spcPct val="110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GB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Dr </a:t>
            </a:r>
            <a:r>
              <a:rPr lang="en-GB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Aoibheann</a:t>
            </a:r>
            <a:r>
              <a:rPr lang="en-GB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Brennan-Wilson (Research Fellow)</a:t>
            </a:r>
          </a:p>
          <a:p>
            <a:pPr marL="342900" indent="-342900" algn="l" fontAlgn="auto">
              <a:lnSpc>
                <a:spcPct val="110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GB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Barbara Stewart / David </a:t>
            </a:r>
            <a:r>
              <a:rPr lang="en-GB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Piekaar</a:t>
            </a:r>
            <a:r>
              <a:rPr lang="en-GB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(Administrators)</a:t>
            </a:r>
          </a:p>
          <a:p>
            <a:pPr marL="342900" indent="-342900" algn="l" fontAlgn="auto">
              <a:lnSpc>
                <a:spcPct val="110000"/>
              </a:lnSpc>
              <a:spcAft>
                <a:spcPts val="0"/>
              </a:spcAft>
              <a:buFont typeface="Arial" charset="0"/>
              <a:buChar char="•"/>
            </a:pPr>
            <a:endParaRPr lang="en-GB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81942" y="2149797"/>
            <a:ext cx="5533796" cy="42913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110000"/>
              </a:lnSpc>
              <a:spcAft>
                <a:spcPts val="0"/>
              </a:spcAft>
            </a:pPr>
            <a:r>
              <a:rPr lang="en-GB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Specialists</a:t>
            </a:r>
          </a:p>
          <a:p>
            <a:pPr marL="342900" indent="-342900" algn="l" fontAlgn="auto">
              <a:lnSpc>
                <a:spcPct val="110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GB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Professor Frank </a:t>
            </a:r>
            <a:r>
              <a:rPr lang="en-GB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Kee</a:t>
            </a:r>
            <a:r>
              <a:rPr lang="en-GB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(Public Health)</a:t>
            </a:r>
          </a:p>
          <a:p>
            <a:pPr marL="342900" indent="-342900" algn="l" fontAlgn="auto">
              <a:lnSpc>
                <a:spcPct val="110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GB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Dr Mark McGovern (Economics)</a:t>
            </a:r>
          </a:p>
          <a:p>
            <a:pPr marL="342900" indent="-342900" algn="l" fontAlgn="auto">
              <a:lnSpc>
                <a:spcPct val="110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GB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Dr Laura Taylor (Social Psychology)</a:t>
            </a:r>
          </a:p>
          <a:p>
            <a:pPr marL="342900" indent="-342900" algn="l" fontAlgn="auto">
              <a:lnSpc>
                <a:spcPct val="110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GB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Dr Karen Winter (Social Work)</a:t>
            </a:r>
          </a:p>
          <a:p>
            <a:pPr marL="342900" indent="-342900" algn="l" fontAlgn="auto">
              <a:lnSpc>
                <a:spcPct val="110000"/>
              </a:lnSpc>
              <a:spcAft>
                <a:spcPts val="0"/>
              </a:spcAft>
              <a:buFont typeface="Arial" charset="0"/>
              <a:buChar char="•"/>
            </a:pPr>
            <a:endParaRPr lang="en-GB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1876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97366" y="1092555"/>
            <a:ext cx="8363209" cy="107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88000" tIns="288000" rIns="288000" bIns="28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smtClean="0">
                <a:solidFill>
                  <a:srgbClr val="E30513"/>
                </a:solidFill>
                <a:latin typeface="Arial" charset="0"/>
                <a:ea typeface="Arial" charset="0"/>
                <a:cs typeface="Arial" charset="0"/>
              </a:rPr>
              <a:t>WHO WE ARE (STRATEGIC PARTNERS)</a:t>
            </a:r>
            <a:endParaRPr lang="en-US" altLang="en-US" sz="2400" b="1" dirty="0">
              <a:solidFill>
                <a:srgbClr val="E30513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499" y="361835"/>
            <a:ext cx="2025447" cy="730720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907143" y="2132971"/>
            <a:ext cx="4922157" cy="42913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110000"/>
              </a:lnSpc>
              <a:spcAft>
                <a:spcPts val="0"/>
              </a:spcAft>
            </a:pPr>
            <a:r>
              <a:rPr lang="en-GB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UNICEF HQ</a:t>
            </a:r>
          </a:p>
          <a:p>
            <a:pPr marL="342900" indent="-342900" algn="l" fontAlgn="auto">
              <a:lnSpc>
                <a:spcPct val="110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GB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Friedrich </a:t>
            </a:r>
            <a:r>
              <a:rPr lang="en-GB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Affolter</a:t>
            </a:r>
            <a:endParaRPr lang="en-GB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auto">
              <a:lnSpc>
                <a:spcPct val="110000"/>
              </a:lnSpc>
              <a:spcAft>
                <a:spcPts val="0"/>
              </a:spcAft>
            </a:pPr>
            <a:r>
              <a:rPr lang="en-GB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Yale Child Study </a:t>
            </a:r>
            <a:r>
              <a:rPr lang="en-GB" b="1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endParaRPr lang="en-GB" b="1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fontAlgn="auto">
              <a:lnSpc>
                <a:spcPct val="110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GB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Professor James </a:t>
            </a:r>
            <a:r>
              <a:rPr lang="en-GB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Leckman</a:t>
            </a:r>
            <a:endParaRPr lang="en-GB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fontAlgn="auto">
              <a:lnSpc>
                <a:spcPct val="110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GB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Dr Angelica </a:t>
            </a:r>
            <a:r>
              <a:rPr lang="en-GB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Ponguta</a:t>
            </a:r>
            <a:endParaRPr lang="en-GB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auto">
              <a:lnSpc>
                <a:spcPct val="110000"/>
              </a:lnSpc>
              <a:spcAft>
                <a:spcPts val="0"/>
              </a:spcAft>
            </a:pPr>
            <a:r>
              <a:rPr lang="en-GB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NYU Global TIES for Children</a:t>
            </a:r>
          </a:p>
          <a:p>
            <a:pPr marL="342900" indent="-342900" algn="l" fontAlgn="auto">
              <a:lnSpc>
                <a:spcPct val="110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GB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Professor Lawrence Aber</a:t>
            </a:r>
          </a:p>
          <a:p>
            <a:pPr marL="342900" indent="-342900" algn="l" fontAlgn="auto">
              <a:lnSpc>
                <a:spcPct val="110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GB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Professor </a:t>
            </a:r>
            <a:r>
              <a:rPr lang="en-GB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Hirokazu</a:t>
            </a:r>
            <a:r>
              <a:rPr lang="en-GB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Yoshikawa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81942" y="2149797"/>
            <a:ext cx="5533796" cy="457961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110000"/>
              </a:lnSpc>
              <a:spcAft>
                <a:spcPts val="0"/>
              </a:spcAft>
            </a:pPr>
            <a:r>
              <a:rPr lang="en-GB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Harvard Humanitarian Initiative</a:t>
            </a:r>
          </a:p>
          <a:p>
            <a:pPr marL="342900" indent="-342900" algn="l" fontAlgn="auto">
              <a:lnSpc>
                <a:spcPct val="110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GB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Dr Phuong Pham</a:t>
            </a:r>
          </a:p>
          <a:p>
            <a:pPr marL="342900" indent="-342900" algn="l" fontAlgn="auto">
              <a:lnSpc>
                <a:spcPct val="110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GB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Dr Patrick </a:t>
            </a:r>
            <a:r>
              <a:rPr lang="en-GB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Vinck</a:t>
            </a:r>
            <a:endParaRPr lang="en-GB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auto">
              <a:lnSpc>
                <a:spcPct val="110000"/>
              </a:lnSpc>
              <a:spcAft>
                <a:spcPts val="0"/>
              </a:spcAft>
            </a:pPr>
            <a:r>
              <a:rPr lang="en-GB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Early Years </a:t>
            </a:r>
            <a:r>
              <a:rPr lang="mr-IN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GB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The Organisation for Young Children</a:t>
            </a:r>
          </a:p>
          <a:p>
            <a:pPr marL="342900" indent="-342900" algn="l" fontAlgn="auto">
              <a:lnSpc>
                <a:spcPct val="110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GB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Siobhan Fitzpatrick</a:t>
            </a:r>
          </a:p>
          <a:p>
            <a:pPr marL="342900" indent="-342900" algn="l" fontAlgn="auto">
              <a:lnSpc>
                <a:spcPct val="110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GB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Pauline Walmsley</a:t>
            </a:r>
          </a:p>
          <a:p>
            <a:pPr marL="342900" indent="-342900" algn="l" fontAlgn="auto">
              <a:lnSpc>
                <a:spcPct val="110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GB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Mary O’Reilly</a:t>
            </a:r>
          </a:p>
          <a:p>
            <a:pPr marL="342900" indent="-342900" algn="l" fontAlgn="auto">
              <a:lnSpc>
                <a:spcPct val="110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GB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Noletta</a:t>
            </a:r>
            <a:r>
              <a:rPr lang="en-GB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Smyth</a:t>
            </a:r>
          </a:p>
          <a:p>
            <a:pPr marL="342900" indent="-342900" algn="l" fontAlgn="auto">
              <a:lnSpc>
                <a:spcPct val="110000"/>
              </a:lnSpc>
              <a:spcAft>
                <a:spcPts val="0"/>
              </a:spcAft>
              <a:buFont typeface="Arial" charset="0"/>
              <a:buChar char="•"/>
            </a:pPr>
            <a:endParaRPr lang="en-GB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6100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225" y="911836"/>
            <a:ext cx="2690702" cy="34840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165" y="208990"/>
            <a:ext cx="2749750" cy="37128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37" y="361835"/>
            <a:ext cx="2316244" cy="22920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501" y="208990"/>
            <a:ext cx="2316244" cy="2984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521" y="3238458"/>
            <a:ext cx="2359868" cy="3328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178" y="3623275"/>
            <a:ext cx="2305381" cy="32601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49" y="2798679"/>
            <a:ext cx="2655425" cy="37685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729" y="3647574"/>
            <a:ext cx="2074326" cy="29196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499" y="361835"/>
            <a:ext cx="2025447" cy="73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7109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97366" y="1092555"/>
            <a:ext cx="8363209" cy="1566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88000" tIns="288000" rIns="288000" bIns="28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smtClean="0">
                <a:solidFill>
                  <a:srgbClr val="E30513"/>
                </a:solidFill>
                <a:latin typeface="Arial" charset="0"/>
                <a:ea typeface="Arial" charset="0"/>
                <a:cs typeface="Arial" charset="0"/>
              </a:rPr>
              <a:t>OUR EVOLVING THEORY OF CHANGE </a:t>
            </a:r>
            <a:r>
              <a:rPr lang="mr-IN" altLang="en-US" sz="3200" b="1" dirty="0" smtClean="0">
                <a:solidFill>
                  <a:srgbClr val="E30513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altLang="en-US" sz="3200" b="1" dirty="0" smtClean="0">
                <a:solidFill>
                  <a:srgbClr val="E30513"/>
                </a:solidFill>
                <a:latin typeface="Arial" charset="0"/>
                <a:ea typeface="Arial" charset="0"/>
                <a:cs typeface="Arial" charset="0"/>
              </a:rPr>
              <a:t> THE MEASUREMENT FRAMEWORK</a:t>
            </a:r>
            <a:endParaRPr lang="en-US" altLang="en-US" sz="2400" b="1" dirty="0">
              <a:solidFill>
                <a:srgbClr val="E30513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499" y="361835"/>
            <a:ext cx="2025447" cy="730720"/>
          </a:xfrm>
          <a:prstGeom prst="rect">
            <a:avLst/>
          </a:prstGeom>
        </p:spPr>
      </p:pic>
      <p:pic>
        <p:nvPicPr>
          <p:cNvPr id="5" name="Picture 4" descr="../../../../Desktop/Screen%20Shot%202017-05-09%20at%2002.51.55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652" y="3089275"/>
            <a:ext cx="4862946" cy="25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907143" y="2659064"/>
            <a:ext cx="4680857" cy="40592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110000"/>
              </a:lnSpc>
              <a:spcAft>
                <a:spcPts val="0"/>
              </a:spcAft>
            </a:pPr>
            <a:r>
              <a:rPr lang="en-GB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high-level logic model</a:t>
            </a:r>
            <a:r>
              <a:rPr lang="en-GB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, setting out what the </a:t>
            </a:r>
            <a:r>
              <a:rPr lang="en-GB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essential elements</a:t>
            </a:r>
            <a:r>
              <a:rPr lang="en-GB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are that we believe need to be in place in the funding, design and delivery of ECD programmes for them to achieve </a:t>
            </a:r>
            <a:r>
              <a:rPr lang="en-GB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measurable impact </a:t>
            </a:r>
            <a:r>
              <a:rPr lang="en-GB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in promoting peacebuilding.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777" y="2659063"/>
            <a:ext cx="79375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500" y="5423694"/>
            <a:ext cx="79375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79958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40741E-7 L 0.10404 0.18843 " pathEditMode="relative" rAng="0" ptsTypes="AA">
                                      <p:cBhvr>
                                        <p:cTn id="6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7" y="94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069 L -0.17344 -0.14514 " pathEditMode="relative" ptsTypes="AA">
                                      <p:cBhvr>
                                        <p:cTn id="8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97366" y="1092555"/>
            <a:ext cx="8363209" cy="107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88000" tIns="288000" rIns="288000" bIns="28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smtClean="0">
                <a:solidFill>
                  <a:srgbClr val="E30513"/>
                </a:solidFill>
                <a:latin typeface="Arial" charset="0"/>
                <a:ea typeface="Arial" charset="0"/>
                <a:cs typeface="Arial" charset="0"/>
              </a:rPr>
              <a:t>WHERE WE ARE WORKING</a:t>
            </a:r>
            <a:endParaRPr lang="en-US" altLang="en-US" sz="2400" b="1" dirty="0">
              <a:solidFill>
                <a:srgbClr val="E30513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499" y="361835"/>
            <a:ext cx="2025447" cy="7307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70" y="2166623"/>
            <a:ext cx="8737600" cy="439973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791875" y="4164192"/>
            <a:ext cx="124731" cy="12858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10602" y="4227988"/>
            <a:ext cx="877870" cy="27699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smtClean="0"/>
              <a:t>COLOMBIA</a:t>
            </a:r>
            <a:endParaRPr lang="en-US" sz="1200" dirty="0"/>
          </a:p>
        </p:txBody>
      </p:sp>
      <p:sp>
        <p:nvSpPr>
          <p:cNvPr id="8" name="Oval 7"/>
          <p:cNvSpPr/>
          <p:nvPr/>
        </p:nvSpPr>
        <p:spPr>
          <a:xfrm>
            <a:off x="9247770" y="2276308"/>
            <a:ext cx="196490" cy="199749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247770" y="3710221"/>
            <a:ext cx="196490" cy="199749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444260" y="2124343"/>
            <a:ext cx="24810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Countries where we are also supporting UNICEF-funded ECD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programmes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Additional countries where we are supporting researchers and seeking funding for research to support ECD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programmes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013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499" y="361835"/>
            <a:ext cx="2025447" cy="73072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50900" y="-7620000"/>
            <a:ext cx="39298563" cy="2210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1754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e7d470a3-5f96-4fcd-af18-da24324e4fc9"/>
  <p:tag name="TPVERSION" val="8"/>
  <p:tag name="TPFULLVERSION" val="8.2.6.7"/>
  <p:tag name="PPTVERSION" val="16"/>
  <p:tag name="TPOS" val="2"/>
  <p:tag name="TPLASTSAVEVERSION" val="6.2 PC"/>
</p:tagLst>
</file>

<file path=ppt/theme/theme1.xml><?xml version="1.0" encoding="utf-8"?>
<a:theme xmlns:a="http://schemas.openxmlformats.org/drawingml/2006/main" name="Master brand ope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AEL ope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BS ope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CCE ope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EEECS ope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HAPP ope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Law ope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MAE ope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MDBS ope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MP ope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NBE ope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HSS ope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NM ope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Pharmacy ope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Psychology ope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SSESW ope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Gre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R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Full pi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CIT ope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EPS ope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GPSJ ope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IGFS ope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IHS ope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MHLS ope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MS ope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4368</TotalTime>
  <Words>223</Words>
  <Application>Microsoft Office PowerPoint</Application>
  <PresentationFormat>Widescreen</PresentationFormat>
  <Paragraphs>39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27</vt:i4>
      </vt:variant>
      <vt:variant>
        <vt:lpstr>Slide Titles</vt:lpstr>
      </vt:variant>
      <vt:variant>
        <vt:i4>8</vt:i4>
      </vt:variant>
    </vt:vector>
  </HeadingPairs>
  <TitlesOfParts>
    <vt:vector size="38" baseType="lpstr">
      <vt:lpstr>Arial</vt:lpstr>
      <vt:lpstr>Calibri</vt:lpstr>
      <vt:lpstr>Calibri Light</vt:lpstr>
      <vt:lpstr>Master brand opener</vt:lpstr>
      <vt:lpstr>AHSS opener</vt:lpstr>
      <vt:lpstr>ECIT opener</vt:lpstr>
      <vt:lpstr>EPS opener</vt:lpstr>
      <vt:lpstr>GPSJ opener</vt:lpstr>
      <vt:lpstr>IGFS opener</vt:lpstr>
      <vt:lpstr>IHS opener</vt:lpstr>
      <vt:lpstr>MHLS opener</vt:lpstr>
      <vt:lpstr>MS opener</vt:lpstr>
      <vt:lpstr>AEL opener</vt:lpstr>
      <vt:lpstr>BS opener</vt:lpstr>
      <vt:lpstr>CCE opener</vt:lpstr>
      <vt:lpstr>EEECS opener</vt:lpstr>
      <vt:lpstr>HAPP opener</vt:lpstr>
      <vt:lpstr>Law opener</vt:lpstr>
      <vt:lpstr>MAE opener</vt:lpstr>
      <vt:lpstr>MDBS opener</vt:lpstr>
      <vt:lpstr>MP opener</vt:lpstr>
      <vt:lpstr>NBE opener</vt:lpstr>
      <vt:lpstr>NM opener</vt:lpstr>
      <vt:lpstr>Pharmacy opener</vt:lpstr>
      <vt:lpstr>Psychology opener</vt:lpstr>
      <vt:lpstr>SSESW opener</vt:lpstr>
      <vt:lpstr>White</vt:lpstr>
      <vt:lpstr>Grey</vt:lpstr>
      <vt:lpstr>Red</vt:lpstr>
      <vt:lpstr>Full pic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Office365 Acc.</dc:creator>
  <cp:lastModifiedBy>Deirdre McCrory</cp:lastModifiedBy>
  <cp:revision>141</cp:revision>
  <cp:lastPrinted>2017-12-06T11:02:13Z</cp:lastPrinted>
  <dcterms:created xsi:type="dcterms:W3CDTF">2017-06-15T13:38:57Z</dcterms:created>
  <dcterms:modified xsi:type="dcterms:W3CDTF">2017-12-07T17:28:37Z</dcterms:modified>
</cp:coreProperties>
</file>