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handoutMasterIdLst>
    <p:handoutMasterId r:id="rId26"/>
  </p:handoutMasterIdLst>
  <p:sldIdLst>
    <p:sldId id="293" r:id="rId5"/>
    <p:sldId id="268" r:id="rId6"/>
    <p:sldId id="259" r:id="rId7"/>
    <p:sldId id="275" r:id="rId8"/>
    <p:sldId id="278" r:id="rId9"/>
    <p:sldId id="272" r:id="rId10"/>
    <p:sldId id="271" r:id="rId11"/>
    <p:sldId id="261" r:id="rId12"/>
    <p:sldId id="273" r:id="rId13"/>
    <p:sldId id="290" r:id="rId14"/>
    <p:sldId id="283" r:id="rId15"/>
    <p:sldId id="294" r:id="rId16"/>
    <p:sldId id="287" r:id="rId17"/>
    <p:sldId id="289" r:id="rId18"/>
    <p:sldId id="300" r:id="rId19"/>
    <p:sldId id="301" r:id="rId20"/>
    <p:sldId id="295" r:id="rId21"/>
    <p:sldId id="296" r:id="rId22"/>
    <p:sldId id="297" r:id="rId23"/>
    <p:sldId id="265" r:id="rId24"/>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000"/>
    <a:srgbClr val="920000"/>
    <a:srgbClr val="4C0000"/>
    <a:srgbClr val="820000"/>
    <a:srgbClr val="9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74"/>
  </p:normalViewPr>
  <p:slideViewPr>
    <p:cSldViewPr>
      <p:cViewPr varScale="1">
        <p:scale>
          <a:sx n="118" d="100"/>
          <a:sy n="118" d="100"/>
        </p:scale>
        <p:origin x="14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520BDB-65B2-4AC6-A5EA-5CDC5B325BFA}" type="doc">
      <dgm:prSet loTypeId="urn:microsoft.com/office/officeart/2005/8/layout/bProcess4" loCatId="process" qsTypeId="urn:microsoft.com/office/officeart/2005/8/quickstyle/3d2" qsCatId="3D" csTypeId="urn:microsoft.com/office/officeart/2005/8/colors/accent2_2" csCatId="accent2" phldr="1"/>
      <dgm:spPr/>
      <dgm:t>
        <a:bodyPr/>
        <a:lstStyle/>
        <a:p>
          <a:endParaRPr lang="en-GB"/>
        </a:p>
      </dgm:t>
    </dgm:pt>
    <dgm:pt modelId="{9DB81D36-C97E-411F-8414-19C5CD530AF3}">
      <dgm:prSet phldrT="[Text]"/>
      <dgm:spPr/>
      <dgm:t>
        <a:bodyPr/>
        <a:lstStyle/>
        <a:p>
          <a:r>
            <a:rPr lang="en-GB" dirty="0">
              <a:effectLst>
                <a:outerShdw blurRad="38100" dist="38100" dir="2700000" algn="tl">
                  <a:srgbClr val="000000">
                    <a:alpha val="43137"/>
                  </a:srgbClr>
                </a:outerShdw>
              </a:effectLst>
            </a:rPr>
            <a:t>UNIVERSITY: </a:t>
          </a:r>
        </a:p>
        <a:p>
          <a:r>
            <a:rPr lang="en-GB" dirty="0">
              <a:effectLst>
                <a:outerShdw blurRad="38100" dist="38100" dir="2700000" algn="tl">
                  <a:srgbClr val="000000">
                    <a:alpha val="43137"/>
                  </a:srgbClr>
                </a:outerShdw>
              </a:effectLst>
            </a:rPr>
            <a:t>Process launched</a:t>
          </a:r>
        </a:p>
        <a:p>
          <a:r>
            <a:rPr lang="en-GB" dirty="0">
              <a:effectLst>
                <a:outerShdw blurRad="38100" dist="38100" dir="2700000" algn="tl">
                  <a:srgbClr val="000000">
                    <a:alpha val="43137"/>
                  </a:srgbClr>
                </a:outerShdw>
              </a:effectLst>
            </a:rPr>
            <a:t>3 December 2018 – check for updated guidelines/further info</a:t>
          </a:r>
        </a:p>
      </dgm:t>
    </dgm:pt>
    <dgm:pt modelId="{BBAE6310-0EA5-45FF-9116-8203CEC0D4BE}" type="parTrans" cxnId="{2A04DAA8-CF1D-4BF6-AF11-539030C13798}">
      <dgm:prSet/>
      <dgm:spPr/>
      <dgm:t>
        <a:bodyPr/>
        <a:lstStyle/>
        <a:p>
          <a:endParaRPr lang="en-GB">
            <a:effectLst>
              <a:outerShdw blurRad="38100" dist="38100" dir="2700000" algn="tl">
                <a:srgbClr val="000000">
                  <a:alpha val="43137"/>
                </a:srgbClr>
              </a:outerShdw>
            </a:effectLst>
          </a:endParaRPr>
        </a:p>
      </dgm:t>
    </dgm:pt>
    <dgm:pt modelId="{5FDF7E9F-A3DB-419A-84CE-6904FD9DD0C6}" type="sibTrans" cxnId="{2A04DAA8-CF1D-4BF6-AF11-539030C13798}">
      <dgm:prSet/>
      <dgm:spPr/>
      <dgm:t>
        <a:bodyPr/>
        <a:lstStyle/>
        <a:p>
          <a:endParaRPr lang="en-GB">
            <a:effectLst>
              <a:outerShdw blurRad="38100" dist="38100" dir="2700000" algn="tl">
                <a:srgbClr val="000000">
                  <a:alpha val="43137"/>
                </a:srgbClr>
              </a:outerShdw>
            </a:effectLst>
          </a:endParaRPr>
        </a:p>
      </dgm:t>
    </dgm:pt>
    <dgm:pt modelId="{85363AF0-2F81-42DF-89AD-401BDA4BEB26}">
      <dgm:prSet phldrT="[Text]"/>
      <dgm:spPr/>
      <dgm:t>
        <a:bodyPr/>
        <a:lstStyle/>
        <a:p>
          <a:r>
            <a:rPr lang="en-GB" dirty="0">
              <a:effectLst>
                <a:outerShdw blurRad="38100" dist="38100" dir="2700000" algn="tl">
                  <a:srgbClr val="000000">
                    <a:alpha val="43137"/>
                  </a:srgbClr>
                </a:outerShdw>
              </a:effectLst>
            </a:rPr>
            <a:t>APPLICANTS:</a:t>
          </a:r>
        </a:p>
        <a:p>
          <a:r>
            <a:rPr lang="en-GB" dirty="0">
              <a:effectLst>
                <a:outerShdw blurRad="38100" dist="38100" dir="2700000" algn="tl">
                  <a:srgbClr val="000000">
                    <a:alpha val="43137"/>
                  </a:srgbClr>
                </a:outerShdw>
              </a:effectLst>
            </a:rPr>
            <a:t>Applications submitted</a:t>
          </a:r>
        </a:p>
        <a:p>
          <a:r>
            <a:rPr lang="en-GB" dirty="0">
              <a:effectLst>
                <a:outerShdw blurRad="38100" dist="38100" dir="2700000" algn="tl">
                  <a:srgbClr val="000000">
                    <a:alpha val="43137"/>
                  </a:srgbClr>
                </a:outerShdw>
              </a:effectLst>
            </a:rPr>
            <a:t>via QOL </a:t>
          </a:r>
        </a:p>
        <a:p>
          <a:r>
            <a:rPr lang="en-GB" dirty="0">
              <a:effectLst>
                <a:outerShdw blurRad="38100" dist="38100" dir="2700000" algn="tl">
                  <a:srgbClr val="000000">
                    <a:alpha val="43137"/>
                  </a:srgbClr>
                </a:outerShdw>
              </a:effectLst>
            </a:rPr>
            <a:t>by 25 January 2019</a:t>
          </a:r>
        </a:p>
      </dgm:t>
    </dgm:pt>
    <dgm:pt modelId="{BEEE14F7-EF8C-40F5-B8A0-48E2D15537BC}" type="parTrans" cxnId="{3D956E7E-9936-4571-A258-2AC33290E40A}">
      <dgm:prSet/>
      <dgm:spPr/>
      <dgm:t>
        <a:bodyPr/>
        <a:lstStyle/>
        <a:p>
          <a:endParaRPr lang="en-GB">
            <a:effectLst>
              <a:outerShdw blurRad="38100" dist="38100" dir="2700000" algn="tl">
                <a:srgbClr val="000000">
                  <a:alpha val="43137"/>
                </a:srgbClr>
              </a:outerShdw>
            </a:effectLst>
          </a:endParaRPr>
        </a:p>
      </dgm:t>
    </dgm:pt>
    <dgm:pt modelId="{0923790A-B66B-4B9C-B175-627C49021102}" type="sibTrans" cxnId="{3D956E7E-9936-4571-A258-2AC33290E40A}">
      <dgm:prSet/>
      <dgm:spPr/>
      <dgm:t>
        <a:bodyPr/>
        <a:lstStyle/>
        <a:p>
          <a:endParaRPr lang="en-GB">
            <a:effectLst>
              <a:outerShdw blurRad="38100" dist="38100" dir="2700000" algn="tl">
                <a:srgbClr val="000000">
                  <a:alpha val="43137"/>
                </a:srgbClr>
              </a:outerShdw>
            </a:effectLst>
          </a:endParaRPr>
        </a:p>
      </dgm:t>
    </dgm:pt>
    <dgm:pt modelId="{50F87166-0400-4786-A62B-EABA74DFF65D}">
      <dgm:prSet phldrT="[Text]"/>
      <dgm:spPr/>
      <dgm:t>
        <a:bodyPr/>
        <a:lstStyle/>
        <a:p>
          <a:r>
            <a:rPr lang="en-GB" dirty="0">
              <a:effectLst>
                <a:outerShdw blurRad="38100" dist="38100" dir="2700000" algn="tl">
                  <a:srgbClr val="000000">
                    <a:alpha val="43137"/>
                  </a:srgbClr>
                </a:outerShdw>
              </a:effectLst>
            </a:rPr>
            <a:t>SCHOOL: </a:t>
          </a:r>
        </a:p>
        <a:p>
          <a:r>
            <a:rPr lang="en-GB" dirty="0">
              <a:effectLst>
                <a:outerShdw blurRad="38100" dist="38100" dir="2700000" algn="tl">
                  <a:srgbClr val="000000">
                    <a:alpha val="43137"/>
                  </a:srgbClr>
                </a:outerShdw>
              </a:effectLst>
            </a:rPr>
            <a:t>Head of School </a:t>
          </a:r>
        </a:p>
        <a:p>
          <a:r>
            <a:rPr lang="en-GB" dirty="0">
              <a:effectLst>
                <a:outerShdw blurRad="38100" dist="38100" dir="2700000" algn="tl">
                  <a:srgbClr val="000000">
                    <a:alpha val="43137"/>
                  </a:srgbClr>
                </a:outerShdw>
              </a:effectLst>
            </a:rPr>
            <a:t>reviews and ranks referees </a:t>
          </a:r>
        </a:p>
        <a:p>
          <a:r>
            <a:rPr lang="en-GB" dirty="0">
              <a:effectLst>
                <a:outerShdw blurRad="38100" dist="38100" dir="2700000" algn="tl">
                  <a:srgbClr val="000000">
                    <a:alpha val="43137"/>
                  </a:srgbClr>
                </a:outerShdw>
              </a:effectLst>
            </a:rPr>
            <a:t>for P applications </a:t>
          </a:r>
        </a:p>
        <a:p>
          <a:r>
            <a:rPr lang="en-GB" dirty="0">
              <a:effectLst>
                <a:outerShdw blurRad="38100" dist="38100" dir="2700000" algn="tl">
                  <a:srgbClr val="000000">
                    <a:alpha val="43137"/>
                  </a:srgbClr>
                </a:outerShdw>
              </a:effectLst>
            </a:rPr>
            <a:t>by 8 February 2019</a:t>
          </a:r>
        </a:p>
      </dgm:t>
    </dgm:pt>
    <dgm:pt modelId="{82405677-1DFA-49B6-A371-62E26F2586C9}" type="parTrans" cxnId="{3C784189-C615-460E-AE3A-E9537F491957}">
      <dgm:prSet/>
      <dgm:spPr/>
      <dgm:t>
        <a:bodyPr/>
        <a:lstStyle/>
        <a:p>
          <a:endParaRPr lang="en-GB">
            <a:effectLst>
              <a:outerShdw blurRad="38100" dist="38100" dir="2700000" algn="tl">
                <a:srgbClr val="000000">
                  <a:alpha val="43137"/>
                </a:srgbClr>
              </a:outerShdw>
            </a:effectLst>
          </a:endParaRPr>
        </a:p>
      </dgm:t>
    </dgm:pt>
    <dgm:pt modelId="{D4C5EEC4-A721-4017-B22D-06ECDEB9BBDE}" type="sibTrans" cxnId="{3C784189-C615-460E-AE3A-E9537F491957}">
      <dgm:prSet/>
      <dgm:spPr/>
      <dgm:t>
        <a:bodyPr/>
        <a:lstStyle/>
        <a:p>
          <a:endParaRPr lang="en-GB">
            <a:effectLst>
              <a:outerShdw blurRad="38100" dist="38100" dir="2700000" algn="tl">
                <a:srgbClr val="000000">
                  <a:alpha val="43137"/>
                </a:srgbClr>
              </a:outerShdw>
            </a:effectLst>
          </a:endParaRPr>
        </a:p>
      </dgm:t>
    </dgm:pt>
    <dgm:pt modelId="{09E99740-A496-4C50-94FF-EC0C4A1F9926}">
      <dgm:prSet phldrT="[Text]"/>
      <dgm:spPr/>
      <dgm:t>
        <a:bodyPr/>
        <a:lstStyle/>
        <a:p>
          <a:r>
            <a:rPr lang="en-GB" dirty="0">
              <a:effectLst>
                <a:outerShdw blurRad="38100" dist="38100" dir="2700000" algn="tl">
                  <a:srgbClr val="000000">
                    <a:alpha val="43137"/>
                  </a:srgbClr>
                </a:outerShdw>
              </a:effectLst>
            </a:rPr>
            <a:t>SCHOOL: </a:t>
          </a:r>
        </a:p>
        <a:p>
          <a:r>
            <a:rPr lang="en-GB" dirty="0">
              <a:effectLst>
                <a:outerShdw blurRad="38100" dist="38100" dir="2700000" algn="tl">
                  <a:srgbClr val="000000">
                    <a:alpha val="43137"/>
                  </a:srgbClr>
                </a:outerShdw>
              </a:effectLst>
            </a:rPr>
            <a:t>HoS and colleagues consider applications, makes recommendations, completes and reports</a:t>
          </a:r>
        </a:p>
        <a:p>
          <a:r>
            <a:rPr lang="en-GB" dirty="0">
              <a:effectLst>
                <a:outerShdw blurRad="38100" dist="38100" dir="2700000" algn="tl">
                  <a:srgbClr val="000000">
                    <a:alpha val="43137"/>
                  </a:srgbClr>
                </a:outerShdw>
              </a:effectLst>
            </a:rPr>
            <a:t>by 1 March 2019</a:t>
          </a:r>
        </a:p>
      </dgm:t>
    </dgm:pt>
    <dgm:pt modelId="{E5B6E778-4EFE-4A55-9C26-C5A458D5B610}" type="parTrans" cxnId="{39CCF782-BF43-47C5-8A70-BA8A6B85C68E}">
      <dgm:prSet/>
      <dgm:spPr/>
      <dgm:t>
        <a:bodyPr/>
        <a:lstStyle/>
        <a:p>
          <a:endParaRPr lang="en-GB">
            <a:effectLst>
              <a:outerShdw blurRad="38100" dist="38100" dir="2700000" algn="tl">
                <a:srgbClr val="000000">
                  <a:alpha val="43137"/>
                </a:srgbClr>
              </a:outerShdw>
            </a:effectLst>
          </a:endParaRPr>
        </a:p>
      </dgm:t>
    </dgm:pt>
    <dgm:pt modelId="{83B2D87A-A81C-42B7-A659-18989354759F}" type="sibTrans" cxnId="{39CCF782-BF43-47C5-8A70-BA8A6B85C68E}">
      <dgm:prSet/>
      <dgm:spPr/>
      <dgm:t>
        <a:bodyPr/>
        <a:lstStyle/>
        <a:p>
          <a:endParaRPr lang="en-GB">
            <a:effectLst>
              <a:outerShdw blurRad="38100" dist="38100" dir="2700000" algn="tl">
                <a:srgbClr val="000000">
                  <a:alpha val="43137"/>
                </a:srgbClr>
              </a:outerShdw>
            </a:effectLst>
          </a:endParaRPr>
        </a:p>
      </dgm:t>
    </dgm:pt>
    <dgm:pt modelId="{9A35B4C8-455C-43EC-B5B5-2C5B9CECED6E}">
      <dgm:prSet phldrT="[Text]"/>
      <dgm:spPr/>
      <dgm:t>
        <a:bodyPr/>
        <a:lstStyle/>
        <a:p>
          <a:r>
            <a:rPr lang="en-GB" dirty="0">
              <a:effectLst>
                <a:outerShdw blurRad="38100" dist="38100" dir="2700000" algn="tl">
                  <a:srgbClr val="000000">
                    <a:alpha val="43137"/>
                  </a:srgbClr>
                </a:outerShdw>
              </a:effectLst>
            </a:rPr>
            <a:t>FACULTY: </a:t>
          </a:r>
        </a:p>
        <a:p>
          <a:r>
            <a:rPr lang="en-GB" dirty="0">
              <a:effectLst>
                <a:outerShdw blurRad="38100" dist="38100" dir="2700000" algn="tl">
                  <a:srgbClr val="000000">
                    <a:alpha val="43137"/>
                  </a:srgbClr>
                </a:outerShdw>
              </a:effectLst>
            </a:rPr>
            <a:t>Faculty committee considers all applications (all information) </a:t>
          </a:r>
        </a:p>
        <a:p>
          <a:r>
            <a:rPr lang="en-GB" dirty="0">
              <a:effectLst>
                <a:outerShdw blurRad="38100" dist="38100" dir="2700000" algn="tl">
                  <a:srgbClr val="000000">
                    <a:alpha val="43137"/>
                  </a:srgbClr>
                </a:outerShdw>
              </a:effectLst>
            </a:rPr>
            <a:t>by 22 March 2019</a:t>
          </a:r>
        </a:p>
      </dgm:t>
    </dgm:pt>
    <dgm:pt modelId="{8828BD22-B1FA-4BDD-A9A2-7B81B1EBD1EB}" type="parTrans" cxnId="{F3F7580C-F77E-4432-BDA1-50C6ADDF374B}">
      <dgm:prSet/>
      <dgm:spPr/>
      <dgm:t>
        <a:bodyPr/>
        <a:lstStyle/>
        <a:p>
          <a:endParaRPr lang="en-GB">
            <a:effectLst>
              <a:outerShdw blurRad="38100" dist="38100" dir="2700000" algn="tl">
                <a:srgbClr val="000000">
                  <a:alpha val="43137"/>
                </a:srgbClr>
              </a:outerShdw>
            </a:effectLst>
          </a:endParaRPr>
        </a:p>
      </dgm:t>
    </dgm:pt>
    <dgm:pt modelId="{2D6E85EA-03F7-493B-993C-7DFEB9340A47}" type="sibTrans" cxnId="{F3F7580C-F77E-4432-BDA1-50C6ADDF374B}">
      <dgm:prSet/>
      <dgm:spPr/>
      <dgm:t>
        <a:bodyPr/>
        <a:lstStyle/>
        <a:p>
          <a:endParaRPr lang="en-GB">
            <a:effectLst>
              <a:outerShdw blurRad="38100" dist="38100" dir="2700000" algn="tl">
                <a:srgbClr val="000000">
                  <a:alpha val="43137"/>
                </a:srgbClr>
              </a:outerShdw>
            </a:effectLst>
          </a:endParaRPr>
        </a:p>
      </dgm:t>
    </dgm:pt>
    <dgm:pt modelId="{B52FC334-2A5D-40A0-8FDC-91F5EF392AE7}">
      <dgm:prSet phldrT="[Text]"/>
      <dgm:spPr/>
      <dgm:t>
        <a:bodyPr/>
        <a:lstStyle/>
        <a:p>
          <a:r>
            <a:rPr lang="en-GB" dirty="0">
              <a:effectLst>
                <a:outerShdw blurRad="38100" dist="38100" dir="2700000" algn="tl">
                  <a:srgbClr val="000000">
                    <a:alpha val="43137"/>
                  </a:srgbClr>
                </a:outerShdw>
              </a:effectLst>
            </a:rPr>
            <a:t>UNIVERSITY:</a:t>
          </a:r>
        </a:p>
        <a:p>
          <a:r>
            <a:rPr lang="en-GB" dirty="0">
              <a:effectLst>
                <a:outerShdw blurRad="38100" dist="38100" dir="2700000" algn="tl">
                  <a:srgbClr val="000000">
                    <a:alpha val="43137"/>
                  </a:srgbClr>
                </a:outerShdw>
              </a:effectLst>
            </a:rPr>
            <a:t>Central Promotions Committee reviews recommendations </a:t>
          </a:r>
        </a:p>
        <a:p>
          <a:r>
            <a:rPr lang="en-GB" dirty="0">
              <a:effectLst>
                <a:outerShdw blurRad="38100" dist="38100" dir="2700000" algn="tl">
                  <a:srgbClr val="000000">
                    <a:alpha val="43137"/>
                  </a:srgbClr>
                </a:outerShdw>
              </a:effectLst>
            </a:rPr>
            <a:t>(early May 2019)</a:t>
          </a:r>
        </a:p>
      </dgm:t>
    </dgm:pt>
    <dgm:pt modelId="{3A277B30-82C0-4289-9386-F54B12364858}" type="parTrans" cxnId="{D3DEA988-7592-4522-8AC3-153C03F08EE0}">
      <dgm:prSet/>
      <dgm:spPr/>
      <dgm:t>
        <a:bodyPr/>
        <a:lstStyle/>
        <a:p>
          <a:endParaRPr lang="en-GB">
            <a:effectLst>
              <a:outerShdw blurRad="38100" dist="38100" dir="2700000" algn="tl">
                <a:srgbClr val="000000">
                  <a:alpha val="43137"/>
                </a:srgbClr>
              </a:outerShdw>
            </a:effectLst>
          </a:endParaRPr>
        </a:p>
      </dgm:t>
    </dgm:pt>
    <dgm:pt modelId="{B0136912-5605-4C0D-B8A9-21D6BA66C4C9}" type="sibTrans" cxnId="{D3DEA988-7592-4522-8AC3-153C03F08EE0}">
      <dgm:prSet/>
      <dgm:spPr/>
      <dgm:t>
        <a:bodyPr/>
        <a:lstStyle/>
        <a:p>
          <a:endParaRPr lang="en-GB">
            <a:effectLst>
              <a:outerShdw blurRad="38100" dist="38100" dir="2700000" algn="tl">
                <a:srgbClr val="000000">
                  <a:alpha val="43137"/>
                </a:srgbClr>
              </a:outerShdw>
            </a:effectLst>
          </a:endParaRPr>
        </a:p>
      </dgm:t>
    </dgm:pt>
    <dgm:pt modelId="{07D8E028-F4B3-402E-80CB-262958D4377A}">
      <dgm:prSet phldrT="[Text]"/>
      <dgm:spPr/>
      <dgm:t>
        <a:bodyPr/>
        <a:lstStyle/>
        <a:p>
          <a:r>
            <a:rPr lang="en-GB" dirty="0">
              <a:effectLst>
                <a:outerShdw blurRad="38100" dist="38100" dir="2700000" algn="tl">
                  <a:srgbClr val="000000">
                    <a:alpha val="43137"/>
                  </a:srgbClr>
                </a:outerShdw>
              </a:effectLst>
            </a:rPr>
            <a:t>APPLICANTS:</a:t>
          </a:r>
        </a:p>
        <a:p>
          <a:r>
            <a:rPr lang="en-GB" dirty="0">
              <a:effectLst>
                <a:outerShdw blurRad="38100" dist="38100" dir="2700000" algn="tl">
                  <a:srgbClr val="000000">
                    <a:alpha val="43137"/>
                  </a:srgbClr>
                </a:outerShdw>
              </a:effectLst>
            </a:rPr>
            <a:t>Review process </a:t>
          </a:r>
        </a:p>
        <a:p>
          <a:r>
            <a:rPr lang="en-GB" dirty="0">
              <a:effectLst>
                <a:outerShdw blurRad="38100" dist="38100" dir="2700000" algn="tl">
                  <a:srgbClr val="000000">
                    <a:alpha val="43137"/>
                  </a:srgbClr>
                </a:outerShdw>
              </a:effectLst>
            </a:rPr>
            <a:t>closes 17 May 2019</a:t>
          </a:r>
        </a:p>
      </dgm:t>
    </dgm:pt>
    <dgm:pt modelId="{49435E03-44E5-4A6D-88EC-11AE8DBB1F84}" type="parTrans" cxnId="{599D53BA-3C6D-4B24-9119-88F6C9FA8157}">
      <dgm:prSet/>
      <dgm:spPr/>
      <dgm:t>
        <a:bodyPr/>
        <a:lstStyle/>
        <a:p>
          <a:endParaRPr lang="en-GB">
            <a:effectLst>
              <a:outerShdw blurRad="38100" dist="38100" dir="2700000" algn="tl">
                <a:srgbClr val="000000">
                  <a:alpha val="43137"/>
                </a:srgbClr>
              </a:outerShdw>
            </a:effectLst>
          </a:endParaRPr>
        </a:p>
      </dgm:t>
    </dgm:pt>
    <dgm:pt modelId="{59B117AE-A3A4-4101-902C-EEF5FA03FC0F}" type="sibTrans" cxnId="{599D53BA-3C6D-4B24-9119-88F6C9FA8157}">
      <dgm:prSet/>
      <dgm:spPr/>
      <dgm:t>
        <a:bodyPr/>
        <a:lstStyle/>
        <a:p>
          <a:endParaRPr lang="en-GB">
            <a:effectLst>
              <a:outerShdw blurRad="38100" dist="38100" dir="2700000" algn="tl">
                <a:srgbClr val="000000">
                  <a:alpha val="43137"/>
                </a:srgbClr>
              </a:outerShdw>
            </a:effectLst>
          </a:endParaRPr>
        </a:p>
      </dgm:t>
    </dgm:pt>
    <dgm:pt modelId="{A4CD0145-908F-4FA0-956E-802C63EE6F13}">
      <dgm:prSet phldrT="[Text]"/>
      <dgm:spPr/>
      <dgm:t>
        <a:bodyPr/>
        <a:lstStyle/>
        <a:p>
          <a:r>
            <a:rPr lang="en-GB" dirty="0">
              <a:effectLst>
                <a:outerShdw blurRad="38100" dist="38100" dir="2700000" algn="tl">
                  <a:srgbClr val="000000">
                    <a:alpha val="43137"/>
                  </a:srgbClr>
                </a:outerShdw>
              </a:effectLst>
            </a:rPr>
            <a:t>UNIVERSITY:</a:t>
          </a:r>
        </a:p>
        <a:p>
          <a:r>
            <a:rPr lang="en-GB" dirty="0">
              <a:effectLst>
                <a:outerShdw blurRad="38100" dist="38100" dir="2700000" algn="tl">
                  <a:srgbClr val="000000">
                    <a:alpha val="43137"/>
                  </a:srgbClr>
                </a:outerShdw>
              </a:effectLst>
            </a:rPr>
            <a:t>Central Promotions Review Committee considers review submissions </a:t>
          </a:r>
        </a:p>
        <a:p>
          <a:r>
            <a:rPr lang="en-GB" dirty="0">
              <a:effectLst>
                <a:outerShdw blurRad="38100" dist="38100" dir="2700000" algn="tl">
                  <a:srgbClr val="000000">
                    <a:alpha val="43137"/>
                  </a:srgbClr>
                </a:outerShdw>
              </a:effectLst>
            </a:rPr>
            <a:t>early June 2019</a:t>
          </a:r>
        </a:p>
      </dgm:t>
    </dgm:pt>
    <dgm:pt modelId="{A029EA62-0132-476F-99B2-04F14DDE20F1}" type="parTrans" cxnId="{20A02C16-2199-4B16-98AC-07D02A0E2AB0}">
      <dgm:prSet/>
      <dgm:spPr/>
      <dgm:t>
        <a:bodyPr/>
        <a:lstStyle/>
        <a:p>
          <a:endParaRPr lang="en-GB">
            <a:effectLst>
              <a:outerShdw blurRad="38100" dist="38100" dir="2700000" algn="tl">
                <a:srgbClr val="000000">
                  <a:alpha val="43137"/>
                </a:srgbClr>
              </a:outerShdw>
            </a:effectLst>
          </a:endParaRPr>
        </a:p>
      </dgm:t>
    </dgm:pt>
    <dgm:pt modelId="{B9C801BD-407C-4FB5-9970-7AE637B15FC9}" type="sibTrans" cxnId="{20A02C16-2199-4B16-98AC-07D02A0E2AB0}">
      <dgm:prSet/>
      <dgm:spPr/>
      <dgm:t>
        <a:bodyPr/>
        <a:lstStyle/>
        <a:p>
          <a:endParaRPr lang="en-GB">
            <a:effectLst>
              <a:outerShdw blurRad="38100" dist="38100" dir="2700000" algn="tl">
                <a:srgbClr val="000000">
                  <a:alpha val="43137"/>
                </a:srgbClr>
              </a:outerShdw>
            </a:effectLst>
          </a:endParaRPr>
        </a:p>
      </dgm:t>
    </dgm:pt>
    <dgm:pt modelId="{B08BC227-DDD6-4A5C-A483-8A021C653D8C}">
      <dgm:prSet phldrT="[Text]"/>
      <dgm:spPr/>
      <dgm:t>
        <a:bodyPr/>
        <a:lstStyle/>
        <a:p>
          <a:r>
            <a:rPr lang="en-GB" dirty="0">
              <a:effectLst>
                <a:outerShdw blurRad="38100" dist="38100" dir="2700000" algn="tl">
                  <a:srgbClr val="000000">
                    <a:alpha val="43137"/>
                  </a:srgbClr>
                </a:outerShdw>
              </a:effectLst>
            </a:rPr>
            <a:t>UNIVERSITY:</a:t>
          </a:r>
        </a:p>
        <a:p>
          <a:r>
            <a:rPr lang="en-GB" dirty="0">
              <a:effectLst>
                <a:outerShdw blurRad="38100" dist="38100" dir="2700000" algn="tl">
                  <a:srgbClr val="000000">
                    <a:alpha val="43137"/>
                  </a:srgbClr>
                </a:outerShdw>
              </a:effectLst>
            </a:rPr>
            <a:t>Applicants informed </a:t>
          </a:r>
        </a:p>
        <a:p>
          <a:r>
            <a:rPr lang="en-GB" dirty="0">
              <a:effectLst>
                <a:outerShdw blurRad="38100" dist="38100" dir="2700000" algn="tl">
                  <a:srgbClr val="000000">
                    <a:alpha val="43137"/>
                  </a:srgbClr>
                </a:outerShdw>
              </a:effectLst>
            </a:rPr>
            <a:t>early May 2019</a:t>
          </a:r>
        </a:p>
      </dgm:t>
    </dgm:pt>
    <dgm:pt modelId="{37E99388-F4E8-4CE6-9B8C-B90D80B35F7D}" type="parTrans" cxnId="{E4ACD4D8-BFCD-4AFC-8684-333ADCC87CFC}">
      <dgm:prSet/>
      <dgm:spPr/>
      <dgm:t>
        <a:bodyPr/>
        <a:lstStyle/>
        <a:p>
          <a:endParaRPr lang="en-GB"/>
        </a:p>
      </dgm:t>
    </dgm:pt>
    <dgm:pt modelId="{1C1F3B1D-E328-4507-9E41-1E0D809CF047}" type="sibTrans" cxnId="{E4ACD4D8-BFCD-4AFC-8684-333ADCC87CFC}">
      <dgm:prSet/>
      <dgm:spPr/>
      <dgm:t>
        <a:bodyPr/>
        <a:lstStyle/>
        <a:p>
          <a:endParaRPr lang="en-GB"/>
        </a:p>
      </dgm:t>
    </dgm:pt>
    <dgm:pt modelId="{25FACCC5-BC9A-4D6A-B493-A1AC885AC982}" type="pres">
      <dgm:prSet presAssocID="{41520BDB-65B2-4AC6-A5EA-5CDC5B325BFA}" presName="Name0" presStyleCnt="0">
        <dgm:presLayoutVars>
          <dgm:dir/>
          <dgm:resizeHandles/>
        </dgm:presLayoutVars>
      </dgm:prSet>
      <dgm:spPr/>
      <dgm:t>
        <a:bodyPr/>
        <a:lstStyle/>
        <a:p>
          <a:endParaRPr lang="en-GB"/>
        </a:p>
      </dgm:t>
    </dgm:pt>
    <dgm:pt modelId="{AA6C7A82-D5D7-41D8-B8D0-0930D3E478FE}" type="pres">
      <dgm:prSet presAssocID="{9DB81D36-C97E-411F-8414-19C5CD530AF3}" presName="compNode" presStyleCnt="0"/>
      <dgm:spPr/>
    </dgm:pt>
    <dgm:pt modelId="{B951578A-5976-4387-98B7-062AAEEBC929}" type="pres">
      <dgm:prSet presAssocID="{9DB81D36-C97E-411F-8414-19C5CD530AF3}" presName="dummyConnPt" presStyleCnt="0"/>
      <dgm:spPr/>
    </dgm:pt>
    <dgm:pt modelId="{8302F6CC-43EF-4C0A-957E-F1E6E3B31EE0}" type="pres">
      <dgm:prSet presAssocID="{9DB81D36-C97E-411F-8414-19C5CD530AF3}" presName="node" presStyleLbl="node1" presStyleIdx="0" presStyleCnt="9">
        <dgm:presLayoutVars>
          <dgm:bulletEnabled val="1"/>
        </dgm:presLayoutVars>
      </dgm:prSet>
      <dgm:spPr/>
      <dgm:t>
        <a:bodyPr/>
        <a:lstStyle/>
        <a:p>
          <a:endParaRPr lang="en-GB"/>
        </a:p>
      </dgm:t>
    </dgm:pt>
    <dgm:pt modelId="{A5ECFAEE-A14C-4404-8068-68085C6AE72E}" type="pres">
      <dgm:prSet presAssocID="{5FDF7E9F-A3DB-419A-84CE-6904FD9DD0C6}" presName="sibTrans" presStyleLbl="bgSibTrans2D1" presStyleIdx="0" presStyleCnt="8"/>
      <dgm:spPr/>
      <dgm:t>
        <a:bodyPr/>
        <a:lstStyle/>
        <a:p>
          <a:endParaRPr lang="en-GB"/>
        </a:p>
      </dgm:t>
    </dgm:pt>
    <dgm:pt modelId="{9B9A671D-DABD-4A15-8EEE-93C9A59A8B2E}" type="pres">
      <dgm:prSet presAssocID="{85363AF0-2F81-42DF-89AD-401BDA4BEB26}" presName="compNode" presStyleCnt="0"/>
      <dgm:spPr/>
    </dgm:pt>
    <dgm:pt modelId="{BFF142EC-8530-4758-AD19-902CD99B0C80}" type="pres">
      <dgm:prSet presAssocID="{85363AF0-2F81-42DF-89AD-401BDA4BEB26}" presName="dummyConnPt" presStyleCnt="0"/>
      <dgm:spPr/>
    </dgm:pt>
    <dgm:pt modelId="{4824B97B-5E8B-46BB-9F73-C54C2527537B}" type="pres">
      <dgm:prSet presAssocID="{85363AF0-2F81-42DF-89AD-401BDA4BEB26}" presName="node" presStyleLbl="node1" presStyleIdx="1" presStyleCnt="9">
        <dgm:presLayoutVars>
          <dgm:bulletEnabled val="1"/>
        </dgm:presLayoutVars>
      </dgm:prSet>
      <dgm:spPr/>
      <dgm:t>
        <a:bodyPr/>
        <a:lstStyle/>
        <a:p>
          <a:endParaRPr lang="en-GB"/>
        </a:p>
      </dgm:t>
    </dgm:pt>
    <dgm:pt modelId="{4962B06F-CF0B-40E0-8623-0F8BB5B0363D}" type="pres">
      <dgm:prSet presAssocID="{0923790A-B66B-4B9C-B175-627C49021102}" presName="sibTrans" presStyleLbl="bgSibTrans2D1" presStyleIdx="1" presStyleCnt="8"/>
      <dgm:spPr/>
      <dgm:t>
        <a:bodyPr/>
        <a:lstStyle/>
        <a:p>
          <a:endParaRPr lang="en-GB"/>
        </a:p>
      </dgm:t>
    </dgm:pt>
    <dgm:pt modelId="{9472EDA5-DA7C-4EEF-B633-709B8AE44586}" type="pres">
      <dgm:prSet presAssocID="{50F87166-0400-4786-A62B-EABA74DFF65D}" presName="compNode" presStyleCnt="0"/>
      <dgm:spPr/>
    </dgm:pt>
    <dgm:pt modelId="{585654DC-33B2-4CC5-8443-B7FB4EE4A74B}" type="pres">
      <dgm:prSet presAssocID="{50F87166-0400-4786-A62B-EABA74DFF65D}" presName="dummyConnPt" presStyleCnt="0"/>
      <dgm:spPr/>
    </dgm:pt>
    <dgm:pt modelId="{394D8647-6C9F-4D48-90B8-4BB651035E09}" type="pres">
      <dgm:prSet presAssocID="{50F87166-0400-4786-A62B-EABA74DFF65D}" presName="node" presStyleLbl="node1" presStyleIdx="2" presStyleCnt="9">
        <dgm:presLayoutVars>
          <dgm:bulletEnabled val="1"/>
        </dgm:presLayoutVars>
      </dgm:prSet>
      <dgm:spPr/>
      <dgm:t>
        <a:bodyPr/>
        <a:lstStyle/>
        <a:p>
          <a:endParaRPr lang="en-GB"/>
        </a:p>
      </dgm:t>
    </dgm:pt>
    <dgm:pt modelId="{91F9358C-0064-4497-B856-333207B322A6}" type="pres">
      <dgm:prSet presAssocID="{D4C5EEC4-A721-4017-B22D-06ECDEB9BBDE}" presName="sibTrans" presStyleLbl="bgSibTrans2D1" presStyleIdx="2" presStyleCnt="8"/>
      <dgm:spPr/>
      <dgm:t>
        <a:bodyPr/>
        <a:lstStyle/>
        <a:p>
          <a:endParaRPr lang="en-GB"/>
        </a:p>
      </dgm:t>
    </dgm:pt>
    <dgm:pt modelId="{81E4E42B-EC8F-4200-9478-F36E25EF7AEB}" type="pres">
      <dgm:prSet presAssocID="{09E99740-A496-4C50-94FF-EC0C4A1F9926}" presName="compNode" presStyleCnt="0"/>
      <dgm:spPr/>
    </dgm:pt>
    <dgm:pt modelId="{B0CE9A20-9847-43A6-B867-DA0DA115C3ED}" type="pres">
      <dgm:prSet presAssocID="{09E99740-A496-4C50-94FF-EC0C4A1F9926}" presName="dummyConnPt" presStyleCnt="0"/>
      <dgm:spPr/>
    </dgm:pt>
    <dgm:pt modelId="{8916E7EA-D10D-46CC-A3CE-079AC14FB4E9}" type="pres">
      <dgm:prSet presAssocID="{09E99740-A496-4C50-94FF-EC0C4A1F9926}" presName="node" presStyleLbl="node1" presStyleIdx="3" presStyleCnt="9">
        <dgm:presLayoutVars>
          <dgm:bulletEnabled val="1"/>
        </dgm:presLayoutVars>
      </dgm:prSet>
      <dgm:spPr/>
      <dgm:t>
        <a:bodyPr/>
        <a:lstStyle/>
        <a:p>
          <a:endParaRPr lang="en-GB"/>
        </a:p>
      </dgm:t>
    </dgm:pt>
    <dgm:pt modelId="{6CD9B99C-8ECC-40CC-B40E-32092E027B3A}" type="pres">
      <dgm:prSet presAssocID="{83B2D87A-A81C-42B7-A659-18989354759F}" presName="sibTrans" presStyleLbl="bgSibTrans2D1" presStyleIdx="3" presStyleCnt="8"/>
      <dgm:spPr/>
      <dgm:t>
        <a:bodyPr/>
        <a:lstStyle/>
        <a:p>
          <a:endParaRPr lang="en-GB"/>
        </a:p>
      </dgm:t>
    </dgm:pt>
    <dgm:pt modelId="{F080F10D-D4B1-48D5-B21E-D7E793125B69}" type="pres">
      <dgm:prSet presAssocID="{9A35B4C8-455C-43EC-B5B5-2C5B9CECED6E}" presName="compNode" presStyleCnt="0"/>
      <dgm:spPr/>
    </dgm:pt>
    <dgm:pt modelId="{9FEF4DE1-C4D7-4611-AD21-81E1F791C8E0}" type="pres">
      <dgm:prSet presAssocID="{9A35B4C8-455C-43EC-B5B5-2C5B9CECED6E}" presName="dummyConnPt" presStyleCnt="0"/>
      <dgm:spPr/>
    </dgm:pt>
    <dgm:pt modelId="{8778558E-051D-456A-A99A-D97804374632}" type="pres">
      <dgm:prSet presAssocID="{9A35B4C8-455C-43EC-B5B5-2C5B9CECED6E}" presName="node" presStyleLbl="node1" presStyleIdx="4" presStyleCnt="9">
        <dgm:presLayoutVars>
          <dgm:bulletEnabled val="1"/>
        </dgm:presLayoutVars>
      </dgm:prSet>
      <dgm:spPr/>
      <dgm:t>
        <a:bodyPr/>
        <a:lstStyle/>
        <a:p>
          <a:endParaRPr lang="en-GB"/>
        </a:p>
      </dgm:t>
    </dgm:pt>
    <dgm:pt modelId="{4C3FAF92-B890-4AF9-B9C3-43858B403DE7}" type="pres">
      <dgm:prSet presAssocID="{2D6E85EA-03F7-493B-993C-7DFEB9340A47}" presName="sibTrans" presStyleLbl="bgSibTrans2D1" presStyleIdx="4" presStyleCnt="8"/>
      <dgm:spPr/>
      <dgm:t>
        <a:bodyPr/>
        <a:lstStyle/>
        <a:p>
          <a:endParaRPr lang="en-GB"/>
        </a:p>
      </dgm:t>
    </dgm:pt>
    <dgm:pt modelId="{76D549E3-209F-47F8-9B6F-61DBAE3CDFA3}" type="pres">
      <dgm:prSet presAssocID="{B52FC334-2A5D-40A0-8FDC-91F5EF392AE7}" presName="compNode" presStyleCnt="0"/>
      <dgm:spPr/>
    </dgm:pt>
    <dgm:pt modelId="{48ECC26F-AC78-4BD0-81A5-1F8D11939D60}" type="pres">
      <dgm:prSet presAssocID="{B52FC334-2A5D-40A0-8FDC-91F5EF392AE7}" presName="dummyConnPt" presStyleCnt="0"/>
      <dgm:spPr/>
    </dgm:pt>
    <dgm:pt modelId="{8ACD8F61-141B-492E-9660-996AEA1CFAC6}" type="pres">
      <dgm:prSet presAssocID="{B52FC334-2A5D-40A0-8FDC-91F5EF392AE7}" presName="node" presStyleLbl="node1" presStyleIdx="5" presStyleCnt="9">
        <dgm:presLayoutVars>
          <dgm:bulletEnabled val="1"/>
        </dgm:presLayoutVars>
      </dgm:prSet>
      <dgm:spPr/>
      <dgm:t>
        <a:bodyPr/>
        <a:lstStyle/>
        <a:p>
          <a:endParaRPr lang="en-GB"/>
        </a:p>
      </dgm:t>
    </dgm:pt>
    <dgm:pt modelId="{D54851C1-EF36-44F1-BAC5-4CDF463F6F80}" type="pres">
      <dgm:prSet presAssocID="{B0136912-5605-4C0D-B8A9-21D6BA66C4C9}" presName="sibTrans" presStyleLbl="bgSibTrans2D1" presStyleIdx="5" presStyleCnt="8"/>
      <dgm:spPr/>
      <dgm:t>
        <a:bodyPr/>
        <a:lstStyle/>
        <a:p>
          <a:endParaRPr lang="en-GB"/>
        </a:p>
      </dgm:t>
    </dgm:pt>
    <dgm:pt modelId="{5FF6172B-43D5-48D9-AEC4-18D8FF54FA2D}" type="pres">
      <dgm:prSet presAssocID="{B08BC227-DDD6-4A5C-A483-8A021C653D8C}" presName="compNode" presStyleCnt="0"/>
      <dgm:spPr/>
    </dgm:pt>
    <dgm:pt modelId="{B50BCAA8-90A7-4114-A179-3C15467D0366}" type="pres">
      <dgm:prSet presAssocID="{B08BC227-DDD6-4A5C-A483-8A021C653D8C}" presName="dummyConnPt" presStyleCnt="0"/>
      <dgm:spPr/>
    </dgm:pt>
    <dgm:pt modelId="{7BC29F30-89D4-4A40-BE94-0B893C7D13FB}" type="pres">
      <dgm:prSet presAssocID="{B08BC227-DDD6-4A5C-A483-8A021C653D8C}" presName="node" presStyleLbl="node1" presStyleIdx="6" presStyleCnt="9">
        <dgm:presLayoutVars>
          <dgm:bulletEnabled val="1"/>
        </dgm:presLayoutVars>
      </dgm:prSet>
      <dgm:spPr/>
      <dgm:t>
        <a:bodyPr/>
        <a:lstStyle/>
        <a:p>
          <a:endParaRPr lang="en-GB"/>
        </a:p>
      </dgm:t>
    </dgm:pt>
    <dgm:pt modelId="{59842761-11CA-4D77-A32A-FE6ECFBE3BC9}" type="pres">
      <dgm:prSet presAssocID="{1C1F3B1D-E328-4507-9E41-1E0D809CF047}" presName="sibTrans" presStyleLbl="bgSibTrans2D1" presStyleIdx="6" presStyleCnt="8"/>
      <dgm:spPr/>
      <dgm:t>
        <a:bodyPr/>
        <a:lstStyle/>
        <a:p>
          <a:endParaRPr lang="en-GB"/>
        </a:p>
      </dgm:t>
    </dgm:pt>
    <dgm:pt modelId="{7F5D2F02-2144-4A06-BC25-1FCE5F796F16}" type="pres">
      <dgm:prSet presAssocID="{07D8E028-F4B3-402E-80CB-262958D4377A}" presName="compNode" presStyleCnt="0"/>
      <dgm:spPr/>
    </dgm:pt>
    <dgm:pt modelId="{4CD0F6C4-5151-4F78-94BF-57720570FCCD}" type="pres">
      <dgm:prSet presAssocID="{07D8E028-F4B3-402E-80CB-262958D4377A}" presName="dummyConnPt" presStyleCnt="0"/>
      <dgm:spPr/>
    </dgm:pt>
    <dgm:pt modelId="{85162B20-B9B3-48CD-98BB-4868992024C0}" type="pres">
      <dgm:prSet presAssocID="{07D8E028-F4B3-402E-80CB-262958D4377A}" presName="node" presStyleLbl="node1" presStyleIdx="7" presStyleCnt="9">
        <dgm:presLayoutVars>
          <dgm:bulletEnabled val="1"/>
        </dgm:presLayoutVars>
      </dgm:prSet>
      <dgm:spPr/>
      <dgm:t>
        <a:bodyPr/>
        <a:lstStyle/>
        <a:p>
          <a:endParaRPr lang="en-GB"/>
        </a:p>
      </dgm:t>
    </dgm:pt>
    <dgm:pt modelId="{F45DFA90-B598-4705-943D-E72403C84766}" type="pres">
      <dgm:prSet presAssocID="{59B117AE-A3A4-4101-902C-EEF5FA03FC0F}" presName="sibTrans" presStyleLbl="bgSibTrans2D1" presStyleIdx="7" presStyleCnt="8"/>
      <dgm:spPr/>
      <dgm:t>
        <a:bodyPr/>
        <a:lstStyle/>
        <a:p>
          <a:endParaRPr lang="en-GB"/>
        </a:p>
      </dgm:t>
    </dgm:pt>
    <dgm:pt modelId="{242FDA73-9C3F-49A7-A277-DC80A003D6F3}" type="pres">
      <dgm:prSet presAssocID="{A4CD0145-908F-4FA0-956E-802C63EE6F13}" presName="compNode" presStyleCnt="0"/>
      <dgm:spPr/>
    </dgm:pt>
    <dgm:pt modelId="{7BA6E988-3EFE-429A-9308-A8DAEFDD271C}" type="pres">
      <dgm:prSet presAssocID="{A4CD0145-908F-4FA0-956E-802C63EE6F13}" presName="dummyConnPt" presStyleCnt="0"/>
      <dgm:spPr/>
    </dgm:pt>
    <dgm:pt modelId="{4D712C27-0755-46DC-A1B7-288B7CCBDB3A}" type="pres">
      <dgm:prSet presAssocID="{A4CD0145-908F-4FA0-956E-802C63EE6F13}" presName="node" presStyleLbl="node1" presStyleIdx="8" presStyleCnt="9">
        <dgm:presLayoutVars>
          <dgm:bulletEnabled val="1"/>
        </dgm:presLayoutVars>
      </dgm:prSet>
      <dgm:spPr/>
      <dgm:t>
        <a:bodyPr/>
        <a:lstStyle/>
        <a:p>
          <a:endParaRPr lang="en-GB"/>
        </a:p>
      </dgm:t>
    </dgm:pt>
  </dgm:ptLst>
  <dgm:cxnLst>
    <dgm:cxn modelId="{D3DEA988-7592-4522-8AC3-153C03F08EE0}" srcId="{41520BDB-65B2-4AC6-A5EA-5CDC5B325BFA}" destId="{B52FC334-2A5D-40A0-8FDC-91F5EF392AE7}" srcOrd="5" destOrd="0" parTransId="{3A277B30-82C0-4289-9386-F54B12364858}" sibTransId="{B0136912-5605-4C0D-B8A9-21D6BA66C4C9}"/>
    <dgm:cxn modelId="{87FF5FF4-D61D-4819-A72A-D0ECABA0C9CA}" type="presOf" srcId="{07D8E028-F4B3-402E-80CB-262958D4377A}" destId="{85162B20-B9B3-48CD-98BB-4868992024C0}" srcOrd="0" destOrd="0" presId="urn:microsoft.com/office/officeart/2005/8/layout/bProcess4"/>
    <dgm:cxn modelId="{16AEC6CB-112B-4138-AE68-B58A592C7BD8}" type="presOf" srcId="{50F87166-0400-4786-A62B-EABA74DFF65D}" destId="{394D8647-6C9F-4D48-90B8-4BB651035E09}" srcOrd="0" destOrd="0" presId="urn:microsoft.com/office/officeart/2005/8/layout/bProcess4"/>
    <dgm:cxn modelId="{AC30DC1B-A048-48FB-B5DE-23FE419A839F}" type="presOf" srcId="{85363AF0-2F81-42DF-89AD-401BDA4BEB26}" destId="{4824B97B-5E8B-46BB-9F73-C54C2527537B}" srcOrd="0" destOrd="0" presId="urn:microsoft.com/office/officeart/2005/8/layout/bProcess4"/>
    <dgm:cxn modelId="{84B681FB-E8A5-458D-9E2B-FF463688F49B}" type="presOf" srcId="{B52FC334-2A5D-40A0-8FDC-91F5EF392AE7}" destId="{8ACD8F61-141B-492E-9660-996AEA1CFAC6}" srcOrd="0" destOrd="0" presId="urn:microsoft.com/office/officeart/2005/8/layout/bProcess4"/>
    <dgm:cxn modelId="{56D2C2FE-BCF5-4260-B287-F9345C0A74EF}" type="presOf" srcId="{1C1F3B1D-E328-4507-9E41-1E0D809CF047}" destId="{59842761-11CA-4D77-A32A-FE6ECFBE3BC9}" srcOrd="0" destOrd="0" presId="urn:microsoft.com/office/officeart/2005/8/layout/bProcess4"/>
    <dgm:cxn modelId="{67801BA4-F4DC-4E53-B393-CC17C8DC0C83}" type="presOf" srcId="{41520BDB-65B2-4AC6-A5EA-5CDC5B325BFA}" destId="{25FACCC5-BC9A-4D6A-B493-A1AC885AC982}" srcOrd="0" destOrd="0" presId="urn:microsoft.com/office/officeart/2005/8/layout/bProcess4"/>
    <dgm:cxn modelId="{599D53BA-3C6D-4B24-9119-88F6C9FA8157}" srcId="{41520BDB-65B2-4AC6-A5EA-5CDC5B325BFA}" destId="{07D8E028-F4B3-402E-80CB-262958D4377A}" srcOrd="7" destOrd="0" parTransId="{49435E03-44E5-4A6D-88EC-11AE8DBB1F84}" sibTransId="{59B117AE-A3A4-4101-902C-EEF5FA03FC0F}"/>
    <dgm:cxn modelId="{D75AD41D-06A5-42C8-B52F-9C80E77AF062}" type="presOf" srcId="{83B2D87A-A81C-42B7-A659-18989354759F}" destId="{6CD9B99C-8ECC-40CC-B40E-32092E027B3A}" srcOrd="0" destOrd="0" presId="urn:microsoft.com/office/officeart/2005/8/layout/bProcess4"/>
    <dgm:cxn modelId="{213F4468-842E-4994-98AD-A53B63197011}" type="presOf" srcId="{09E99740-A496-4C50-94FF-EC0C4A1F9926}" destId="{8916E7EA-D10D-46CC-A3CE-079AC14FB4E9}" srcOrd="0" destOrd="0" presId="urn:microsoft.com/office/officeart/2005/8/layout/bProcess4"/>
    <dgm:cxn modelId="{C8F2A7B6-BC2B-4D17-B1AC-8A63620DC0CB}" type="presOf" srcId="{5FDF7E9F-A3DB-419A-84CE-6904FD9DD0C6}" destId="{A5ECFAEE-A14C-4404-8068-68085C6AE72E}" srcOrd="0" destOrd="0" presId="urn:microsoft.com/office/officeart/2005/8/layout/bProcess4"/>
    <dgm:cxn modelId="{3C784189-C615-460E-AE3A-E9537F491957}" srcId="{41520BDB-65B2-4AC6-A5EA-5CDC5B325BFA}" destId="{50F87166-0400-4786-A62B-EABA74DFF65D}" srcOrd="2" destOrd="0" parTransId="{82405677-1DFA-49B6-A371-62E26F2586C9}" sibTransId="{D4C5EEC4-A721-4017-B22D-06ECDEB9BBDE}"/>
    <dgm:cxn modelId="{F3F7580C-F77E-4432-BDA1-50C6ADDF374B}" srcId="{41520BDB-65B2-4AC6-A5EA-5CDC5B325BFA}" destId="{9A35B4C8-455C-43EC-B5B5-2C5B9CECED6E}" srcOrd="4" destOrd="0" parTransId="{8828BD22-B1FA-4BDD-A9A2-7B81B1EBD1EB}" sibTransId="{2D6E85EA-03F7-493B-993C-7DFEB9340A47}"/>
    <dgm:cxn modelId="{3D956E7E-9936-4571-A258-2AC33290E40A}" srcId="{41520BDB-65B2-4AC6-A5EA-5CDC5B325BFA}" destId="{85363AF0-2F81-42DF-89AD-401BDA4BEB26}" srcOrd="1" destOrd="0" parTransId="{BEEE14F7-EF8C-40F5-B8A0-48E2D15537BC}" sibTransId="{0923790A-B66B-4B9C-B175-627C49021102}"/>
    <dgm:cxn modelId="{A5E19A8E-A562-4FEE-AD97-63F803ACCD98}" type="presOf" srcId="{2D6E85EA-03F7-493B-993C-7DFEB9340A47}" destId="{4C3FAF92-B890-4AF9-B9C3-43858B403DE7}" srcOrd="0" destOrd="0" presId="urn:microsoft.com/office/officeart/2005/8/layout/bProcess4"/>
    <dgm:cxn modelId="{39CCF782-BF43-47C5-8A70-BA8A6B85C68E}" srcId="{41520BDB-65B2-4AC6-A5EA-5CDC5B325BFA}" destId="{09E99740-A496-4C50-94FF-EC0C4A1F9926}" srcOrd="3" destOrd="0" parTransId="{E5B6E778-4EFE-4A55-9C26-C5A458D5B610}" sibTransId="{83B2D87A-A81C-42B7-A659-18989354759F}"/>
    <dgm:cxn modelId="{BEC64B2E-5A44-4FFB-A471-7A887B1C3655}" type="presOf" srcId="{0923790A-B66B-4B9C-B175-627C49021102}" destId="{4962B06F-CF0B-40E0-8623-0F8BB5B0363D}" srcOrd="0" destOrd="0" presId="urn:microsoft.com/office/officeart/2005/8/layout/bProcess4"/>
    <dgm:cxn modelId="{07BE54D8-8C4F-43FA-AFE0-BDF6911F9E38}" type="presOf" srcId="{9DB81D36-C97E-411F-8414-19C5CD530AF3}" destId="{8302F6CC-43EF-4C0A-957E-F1E6E3B31EE0}" srcOrd="0" destOrd="0" presId="urn:microsoft.com/office/officeart/2005/8/layout/bProcess4"/>
    <dgm:cxn modelId="{66B3ED15-61E7-47A8-802A-3B3672F3355B}" type="presOf" srcId="{59B117AE-A3A4-4101-902C-EEF5FA03FC0F}" destId="{F45DFA90-B598-4705-943D-E72403C84766}" srcOrd="0" destOrd="0" presId="urn:microsoft.com/office/officeart/2005/8/layout/bProcess4"/>
    <dgm:cxn modelId="{3DB16B2B-1406-431C-83B0-1978623B1E26}" type="presOf" srcId="{D4C5EEC4-A721-4017-B22D-06ECDEB9BBDE}" destId="{91F9358C-0064-4497-B856-333207B322A6}" srcOrd="0" destOrd="0" presId="urn:microsoft.com/office/officeart/2005/8/layout/bProcess4"/>
    <dgm:cxn modelId="{09CC9688-A160-4291-B75C-FEC8A947A366}" type="presOf" srcId="{A4CD0145-908F-4FA0-956E-802C63EE6F13}" destId="{4D712C27-0755-46DC-A1B7-288B7CCBDB3A}" srcOrd="0" destOrd="0" presId="urn:microsoft.com/office/officeart/2005/8/layout/bProcess4"/>
    <dgm:cxn modelId="{09509D89-0B07-4827-839C-F8786B0AB4E0}" type="presOf" srcId="{B0136912-5605-4C0D-B8A9-21D6BA66C4C9}" destId="{D54851C1-EF36-44F1-BAC5-4CDF463F6F80}" srcOrd="0" destOrd="0" presId="urn:microsoft.com/office/officeart/2005/8/layout/bProcess4"/>
    <dgm:cxn modelId="{74B50FA3-8537-495D-A0EC-9B65967F7E92}" type="presOf" srcId="{B08BC227-DDD6-4A5C-A483-8A021C653D8C}" destId="{7BC29F30-89D4-4A40-BE94-0B893C7D13FB}" srcOrd="0" destOrd="0" presId="urn:microsoft.com/office/officeart/2005/8/layout/bProcess4"/>
    <dgm:cxn modelId="{20A02C16-2199-4B16-98AC-07D02A0E2AB0}" srcId="{41520BDB-65B2-4AC6-A5EA-5CDC5B325BFA}" destId="{A4CD0145-908F-4FA0-956E-802C63EE6F13}" srcOrd="8" destOrd="0" parTransId="{A029EA62-0132-476F-99B2-04F14DDE20F1}" sibTransId="{B9C801BD-407C-4FB5-9970-7AE637B15FC9}"/>
    <dgm:cxn modelId="{2A04DAA8-CF1D-4BF6-AF11-539030C13798}" srcId="{41520BDB-65B2-4AC6-A5EA-5CDC5B325BFA}" destId="{9DB81D36-C97E-411F-8414-19C5CD530AF3}" srcOrd="0" destOrd="0" parTransId="{BBAE6310-0EA5-45FF-9116-8203CEC0D4BE}" sibTransId="{5FDF7E9F-A3DB-419A-84CE-6904FD9DD0C6}"/>
    <dgm:cxn modelId="{E85ADEE1-A5BC-4F55-ADBA-1E8ECDEA6384}" type="presOf" srcId="{9A35B4C8-455C-43EC-B5B5-2C5B9CECED6E}" destId="{8778558E-051D-456A-A99A-D97804374632}" srcOrd="0" destOrd="0" presId="urn:microsoft.com/office/officeart/2005/8/layout/bProcess4"/>
    <dgm:cxn modelId="{E4ACD4D8-BFCD-4AFC-8684-333ADCC87CFC}" srcId="{41520BDB-65B2-4AC6-A5EA-5CDC5B325BFA}" destId="{B08BC227-DDD6-4A5C-A483-8A021C653D8C}" srcOrd="6" destOrd="0" parTransId="{37E99388-F4E8-4CE6-9B8C-B90D80B35F7D}" sibTransId="{1C1F3B1D-E328-4507-9E41-1E0D809CF047}"/>
    <dgm:cxn modelId="{FEF9D4AF-2AEE-4A65-B29D-C0FD8E0B2FC6}" type="presParOf" srcId="{25FACCC5-BC9A-4D6A-B493-A1AC885AC982}" destId="{AA6C7A82-D5D7-41D8-B8D0-0930D3E478FE}" srcOrd="0" destOrd="0" presId="urn:microsoft.com/office/officeart/2005/8/layout/bProcess4"/>
    <dgm:cxn modelId="{296EB6B8-AD9A-4891-B390-1428D9A82E1C}" type="presParOf" srcId="{AA6C7A82-D5D7-41D8-B8D0-0930D3E478FE}" destId="{B951578A-5976-4387-98B7-062AAEEBC929}" srcOrd="0" destOrd="0" presId="urn:microsoft.com/office/officeart/2005/8/layout/bProcess4"/>
    <dgm:cxn modelId="{B389D122-5926-4BD1-9823-D999706A6F00}" type="presParOf" srcId="{AA6C7A82-D5D7-41D8-B8D0-0930D3E478FE}" destId="{8302F6CC-43EF-4C0A-957E-F1E6E3B31EE0}" srcOrd="1" destOrd="0" presId="urn:microsoft.com/office/officeart/2005/8/layout/bProcess4"/>
    <dgm:cxn modelId="{58D467D2-A454-460D-B4D2-CCC7D31AB565}" type="presParOf" srcId="{25FACCC5-BC9A-4D6A-B493-A1AC885AC982}" destId="{A5ECFAEE-A14C-4404-8068-68085C6AE72E}" srcOrd="1" destOrd="0" presId="urn:microsoft.com/office/officeart/2005/8/layout/bProcess4"/>
    <dgm:cxn modelId="{59C192B4-39B8-48C1-BB4D-D5A4C7DEE44E}" type="presParOf" srcId="{25FACCC5-BC9A-4D6A-B493-A1AC885AC982}" destId="{9B9A671D-DABD-4A15-8EEE-93C9A59A8B2E}" srcOrd="2" destOrd="0" presId="urn:microsoft.com/office/officeart/2005/8/layout/bProcess4"/>
    <dgm:cxn modelId="{3C5A14BD-F8D7-456C-B7FC-30FF0B903FBA}" type="presParOf" srcId="{9B9A671D-DABD-4A15-8EEE-93C9A59A8B2E}" destId="{BFF142EC-8530-4758-AD19-902CD99B0C80}" srcOrd="0" destOrd="0" presId="urn:microsoft.com/office/officeart/2005/8/layout/bProcess4"/>
    <dgm:cxn modelId="{C1F44FB3-7FBE-4930-9144-FADECCBCE461}" type="presParOf" srcId="{9B9A671D-DABD-4A15-8EEE-93C9A59A8B2E}" destId="{4824B97B-5E8B-46BB-9F73-C54C2527537B}" srcOrd="1" destOrd="0" presId="urn:microsoft.com/office/officeart/2005/8/layout/bProcess4"/>
    <dgm:cxn modelId="{A573F813-6677-4655-B9B6-46D2C9B0F504}" type="presParOf" srcId="{25FACCC5-BC9A-4D6A-B493-A1AC885AC982}" destId="{4962B06F-CF0B-40E0-8623-0F8BB5B0363D}" srcOrd="3" destOrd="0" presId="urn:microsoft.com/office/officeart/2005/8/layout/bProcess4"/>
    <dgm:cxn modelId="{90753651-FCAE-45CA-BD46-B6020CB5BAE6}" type="presParOf" srcId="{25FACCC5-BC9A-4D6A-B493-A1AC885AC982}" destId="{9472EDA5-DA7C-4EEF-B633-709B8AE44586}" srcOrd="4" destOrd="0" presId="urn:microsoft.com/office/officeart/2005/8/layout/bProcess4"/>
    <dgm:cxn modelId="{86154A70-4843-4E47-97FF-0F9E586B40C1}" type="presParOf" srcId="{9472EDA5-DA7C-4EEF-B633-709B8AE44586}" destId="{585654DC-33B2-4CC5-8443-B7FB4EE4A74B}" srcOrd="0" destOrd="0" presId="urn:microsoft.com/office/officeart/2005/8/layout/bProcess4"/>
    <dgm:cxn modelId="{75E0DF79-C66E-4677-8B36-7CF2B68B6D16}" type="presParOf" srcId="{9472EDA5-DA7C-4EEF-B633-709B8AE44586}" destId="{394D8647-6C9F-4D48-90B8-4BB651035E09}" srcOrd="1" destOrd="0" presId="urn:microsoft.com/office/officeart/2005/8/layout/bProcess4"/>
    <dgm:cxn modelId="{781E5B2F-C928-497A-BD75-9DDC170B095B}" type="presParOf" srcId="{25FACCC5-BC9A-4D6A-B493-A1AC885AC982}" destId="{91F9358C-0064-4497-B856-333207B322A6}" srcOrd="5" destOrd="0" presId="urn:microsoft.com/office/officeart/2005/8/layout/bProcess4"/>
    <dgm:cxn modelId="{27FE5E26-72EB-4D20-A3D6-4B664F3CC432}" type="presParOf" srcId="{25FACCC5-BC9A-4D6A-B493-A1AC885AC982}" destId="{81E4E42B-EC8F-4200-9478-F36E25EF7AEB}" srcOrd="6" destOrd="0" presId="urn:microsoft.com/office/officeart/2005/8/layout/bProcess4"/>
    <dgm:cxn modelId="{1E293AD4-7C10-4210-9355-1348780F213D}" type="presParOf" srcId="{81E4E42B-EC8F-4200-9478-F36E25EF7AEB}" destId="{B0CE9A20-9847-43A6-B867-DA0DA115C3ED}" srcOrd="0" destOrd="0" presId="urn:microsoft.com/office/officeart/2005/8/layout/bProcess4"/>
    <dgm:cxn modelId="{7E371D0E-E66D-4376-9545-A8034FF00DF6}" type="presParOf" srcId="{81E4E42B-EC8F-4200-9478-F36E25EF7AEB}" destId="{8916E7EA-D10D-46CC-A3CE-079AC14FB4E9}" srcOrd="1" destOrd="0" presId="urn:microsoft.com/office/officeart/2005/8/layout/bProcess4"/>
    <dgm:cxn modelId="{D5A5FC3A-A0B3-4E71-B304-675BC300955A}" type="presParOf" srcId="{25FACCC5-BC9A-4D6A-B493-A1AC885AC982}" destId="{6CD9B99C-8ECC-40CC-B40E-32092E027B3A}" srcOrd="7" destOrd="0" presId="urn:microsoft.com/office/officeart/2005/8/layout/bProcess4"/>
    <dgm:cxn modelId="{36D4C50D-2BE8-4AA8-A5A9-2A0868858ED9}" type="presParOf" srcId="{25FACCC5-BC9A-4D6A-B493-A1AC885AC982}" destId="{F080F10D-D4B1-48D5-B21E-D7E793125B69}" srcOrd="8" destOrd="0" presId="urn:microsoft.com/office/officeart/2005/8/layout/bProcess4"/>
    <dgm:cxn modelId="{DF2033A5-E194-423F-BBF7-1B5DE69A427E}" type="presParOf" srcId="{F080F10D-D4B1-48D5-B21E-D7E793125B69}" destId="{9FEF4DE1-C4D7-4611-AD21-81E1F791C8E0}" srcOrd="0" destOrd="0" presId="urn:microsoft.com/office/officeart/2005/8/layout/bProcess4"/>
    <dgm:cxn modelId="{600FF31E-D1BD-4D15-895D-B9093DB37A7F}" type="presParOf" srcId="{F080F10D-D4B1-48D5-B21E-D7E793125B69}" destId="{8778558E-051D-456A-A99A-D97804374632}" srcOrd="1" destOrd="0" presId="urn:microsoft.com/office/officeart/2005/8/layout/bProcess4"/>
    <dgm:cxn modelId="{DCCFF65C-8661-439B-B0BA-F41BE84923F9}" type="presParOf" srcId="{25FACCC5-BC9A-4D6A-B493-A1AC885AC982}" destId="{4C3FAF92-B890-4AF9-B9C3-43858B403DE7}" srcOrd="9" destOrd="0" presId="urn:microsoft.com/office/officeart/2005/8/layout/bProcess4"/>
    <dgm:cxn modelId="{62FB7999-6537-4521-8C1B-03694A204BAE}" type="presParOf" srcId="{25FACCC5-BC9A-4D6A-B493-A1AC885AC982}" destId="{76D549E3-209F-47F8-9B6F-61DBAE3CDFA3}" srcOrd="10" destOrd="0" presId="urn:microsoft.com/office/officeart/2005/8/layout/bProcess4"/>
    <dgm:cxn modelId="{65BBCA60-E75D-4ED5-9934-7F107A4D98AB}" type="presParOf" srcId="{76D549E3-209F-47F8-9B6F-61DBAE3CDFA3}" destId="{48ECC26F-AC78-4BD0-81A5-1F8D11939D60}" srcOrd="0" destOrd="0" presId="urn:microsoft.com/office/officeart/2005/8/layout/bProcess4"/>
    <dgm:cxn modelId="{A42A52AE-9131-43AB-85DA-39F471DDD4C9}" type="presParOf" srcId="{76D549E3-209F-47F8-9B6F-61DBAE3CDFA3}" destId="{8ACD8F61-141B-492E-9660-996AEA1CFAC6}" srcOrd="1" destOrd="0" presId="urn:microsoft.com/office/officeart/2005/8/layout/bProcess4"/>
    <dgm:cxn modelId="{D89B7E20-79B2-48FF-8CBD-E89A560BB488}" type="presParOf" srcId="{25FACCC5-BC9A-4D6A-B493-A1AC885AC982}" destId="{D54851C1-EF36-44F1-BAC5-4CDF463F6F80}" srcOrd="11" destOrd="0" presId="urn:microsoft.com/office/officeart/2005/8/layout/bProcess4"/>
    <dgm:cxn modelId="{48570211-7421-4043-89FC-7F21F76F3C60}" type="presParOf" srcId="{25FACCC5-BC9A-4D6A-B493-A1AC885AC982}" destId="{5FF6172B-43D5-48D9-AEC4-18D8FF54FA2D}" srcOrd="12" destOrd="0" presId="urn:microsoft.com/office/officeart/2005/8/layout/bProcess4"/>
    <dgm:cxn modelId="{1B4E2406-7352-4900-A834-CC7027FA8CA9}" type="presParOf" srcId="{5FF6172B-43D5-48D9-AEC4-18D8FF54FA2D}" destId="{B50BCAA8-90A7-4114-A179-3C15467D0366}" srcOrd="0" destOrd="0" presId="urn:microsoft.com/office/officeart/2005/8/layout/bProcess4"/>
    <dgm:cxn modelId="{EAB31CFE-97EE-4122-83CA-DDCFA1E49651}" type="presParOf" srcId="{5FF6172B-43D5-48D9-AEC4-18D8FF54FA2D}" destId="{7BC29F30-89D4-4A40-BE94-0B893C7D13FB}" srcOrd="1" destOrd="0" presId="urn:microsoft.com/office/officeart/2005/8/layout/bProcess4"/>
    <dgm:cxn modelId="{7F174A72-BA3F-41BE-8AF5-240ECB2291B0}" type="presParOf" srcId="{25FACCC5-BC9A-4D6A-B493-A1AC885AC982}" destId="{59842761-11CA-4D77-A32A-FE6ECFBE3BC9}" srcOrd="13" destOrd="0" presId="urn:microsoft.com/office/officeart/2005/8/layout/bProcess4"/>
    <dgm:cxn modelId="{7FA5A0E3-DA65-4380-8CBB-DEE1ACA072F5}" type="presParOf" srcId="{25FACCC5-BC9A-4D6A-B493-A1AC885AC982}" destId="{7F5D2F02-2144-4A06-BC25-1FCE5F796F16}" srcOrd="14" destOrd="0" presId="urn:microsoft.com/office/officeart/2005/8/layout/bProcess4"/>
    <dgm:cxn modelId="{18961BA9-1105-4C2C-AA9D-94EA09D0A080}" type="presParOf" srcId="{7F5D2F02-2144-4A06-BC25-1FCE5F796F16}" destId="{4CD0F6C4-5151-4F78-94BF-57720570FCCD}" srcOrd="0" destOrd="0" presId="urn:microsoft.com/office/officeart/2005/8/layout/bProcess4"/>
    <dgm:cxn modelId="{3E0CACAF-192E-495B-B0AD-4A187070D028}" type="presParOf" srcId="{7F5D2F02-2144-4A06-BC25-1FCE5F796F16}" destId="{85162B20-B9B3-48CD-98BB-4868992024C0}" srcOrd="1" destOrd="0" presId="urn:microsoft.com/office/officeart/2005/8/layout/bProcess4"/>
    <dgm:cxn modelId="{403E7BC2-1C91-4F85-876C-F702705A7905}" type="presParOf" srcId="{25FACCC5-BC9A-4D6A-B493-A1AC885AC982}" destId="{F45DFA90-B598-4705-943D-E72403C84766}" srcOrd="15" destOrd="0" presId="urn:microsoft.com/office/officeart/2005/8/layout/bProcess4"/>
    <dgm:cxn modelId="{11EFD99A-99EA-4367-85C7-1DAD57740F62}" type="presParOf" srcId="{25FACCC5-BC9A-4D6A-B493-A1AC885AC982}" destId="{242FDA73-9C3F-49A7-A277-DC80A003D6F3}" srcOrd="16" destOrd="0" presId="urn:microsoft.com/office/officeart/2005/8/layout/bProcess4"/>
    <dgm:cxn modelId="{F5A7E7B6-FDD8-462C-A114-D32A70AAB75E}" type="presParOf" srcId="{242FDA73-9C3F-49A7-A277-DC80A003D6F3}" destId="{7BA6E988-3EFE-429A-9308-A8DAEFDD271C}" srcOrd="0" destOrd="0" presId="urn:microsoft.com/office/officeart/2005/8/layout/bProcess4"/>
    <dgm:cxn modelId="{81E0475A-D46F-4534-B951-74D0230AA43B}" type="presParOf" srcId="{242FDA73-9C3F-49A7-A277-DC80A003D6F3}" destId="{4D712C27-0755-46DC-A1B7-288B7CCBDB3A}"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58E919-29E7-49D9-A76A-72DDB67C7045}" type="doc">
      <dgm:prSet loTypeId="urn:microsoft.com/office/officeart/2005/8/layout/process1" loCatId="process" qsTypeId="urn:microsoft.com/office/officeart/2005/8/quickstyle/simple1" qsCatId="simple" csTypeId="urn:microsoft.com/office/officeart/2005/8/colors/accent1_2" csCatId="accent1" phldr="1"/>
      <dgm:spPr/>
    </dgm:pt>
    <dgm:pt modelId="{E0F64AF7-213B-42CF-826B-4AF6D39DFB7E}">
      <dgm:prSet phldrT="[Text]"/>
      <dgm:spPr>
        <a:solidFill>
          <a:srgbClr val="C00000"/>
        </a:solidFill>
      </dgm:spPr>
      <dgm:t>
        <a:bodyPr/>
        <a:lstStyle/>
        <a:p>
          <a:r>
            <a:rPr lang="en-GB" dirty="0"/>
            <a:t>Must </a:t>
          </a:r>
          <a:r>
            <a:rPr lang="en-GB" u="sng" dirty="0"/>
            <a:t>exceed</a:t>
          </a:r>
          <a:r>
            <a:rPr lang="en-GB" dirty="0"/>
            <a:t> School’s Academic Standards for current grade</a:t>
          </a:r>
        </a:p>
      </dgm:t>
    </dgm:pt>
    <dgm:pt modelId="{81F81DBF-7335-46F2-AFD7-97CE5E4C2A7C}" type="parTrans" cxnId="{9D865647-6DB7-40C2-A134-768A520EB84B}">
      <dgm:prSet/>
      <dgm:spPr/>
      <dgm:t>
        <a:bodyPr/>
        <a:lstStyle/>
        <a:p>
          <a:endParaRPr lang="en-GB"/>
        </a:p>
      </dgm:t>
    </dgm:pt>
    <dgm:pt modelId="{0FAF8179-B929-40D0-A32A-BB7D8365D466}" type="sibTrans" cxnId="{9D865647-6DB7-40C2-A134-768A520EB84B}">
      <dgm:prSet/>
      <dgm:spPr>
        <a:solidFill>
          <a:schemeClr val="tx1"/>
        </a:solidFill>
      </dgm:spPr>
      <dgm:t>
        <a:bodyPr/>
        <a:lstStyle/>
        <a:p>
          <a:endParaRPr lang="en-GB" dirty="0"/>
        </a:p>
      </dgm:t>
    </dgm:pt>
    <dgm:pt modelId="{CB025322-9BF3-4769-88CE-BB7CE1859EBF}">
      <dgm:prSet phldrT="[Text]"/>
      <dgm:spPr>
        <a:solidFill>
          <a:srgbClr val="C00000"/>
        </a:solidFill>
      </dgm:spPr>
      <dgm:t>
        <a:bodyPr/>
        <a:lstStyle/>
        <a:p>
          <a:r>
            <a:rPr lang="en-GB" dirty="0"/>
            <a:t>Must </a:t>
          </a:r>
          <a:r>
            <a:rPr lang="en-GB" u="sng" dirty="0"/>
            <a:t>meet </a:t>
          </a:r>
          <a:r>
            <a:rPr lang="en-GB" dirty="0"/>
            <a:t>Academic Profile for the grade applied for</a:t>
          </a:r>
        </a:p>
      </dgm:t>
    </dgm:pt>
    <dgm:pt modelId="{400C72FA-49BF-4837-80C0-4C7DA39DF8D1}" type="parTrans" cxnId="{CE2E2578-91B5-4005-896C-844BAA60D045}">
      <dgm:prSet/>
      <dgm:spPr/>
      <dgm:t>
        <a:bodyPr/>
        <a:lstStyle/>
        <a:p>
          <a:endParaRPr lang="en-GB"/>
        </a:p>
      </dgm:t>
    </dgm:pt>
    <dgm:pt modelId="{A96D4BCF-FAD9-43F9-BD79-15D20A889825}" type="sibTrans" cxnId="{CE2E2578-91B5-4005-896C-844BAA60D045}">
      <dgm:prSet/>
      <dgm:spPr>
        <a:solidFill>
          <a:schemeClr val="tx1"/>
        </a:solidFill>
      </dgm:spPr>
      <dgm:t>
        <a:bodyPr/>
        <a:lstStyle/>
        <a:p>
          <a:endParaRPr lang="en-GB" dirty="0"/>
        </a:p>
      </dgm:t>
    </dgm:pt>
    <dgm:pt modelId="{09970F3F-5BF3-4A15-8C8B-AFFBFA58A192}">
      <dgm:prSet phldrT="[Text]"/>
      <dgm:spPr>
        <a:solidFill>
          <a:srgbClr val="C00000"/>
        </a:solidFill>
      </dgm:spPr>
      <dgm:t>
        <a:bodyPr/>
        <a:lstStyle/>
        <a:p>
          <a:r>
            <a:rPr lang="en-GB" dirty="0"/>
            <a:t>Promoted</a:t>
          </a:r>
        </a:p>
      </dgm:t>
    </dgm:pt>
    <dgm:pt modelId="{904A8470-89D6-4F95-B659-71BC42DDD6DF}" type="parTrans" cxnId="{C12A4B10-AE77-44ED-9F49-5F8A5B318F79}">
      <dgm:prSet/>
      <dgm:spPr/>
      <dgm:t>
        <a:bodyPr/>
        <a:lstStyle/>
        <a:p>
          <a:endParaRPr lang="en-GB"/>
        </a:p>
      </dgm:t>
    </dgm:pt>
    <dgm:pt modelId="{897B5D11-C333-4BFF-9A69-F098668A3990}" type="sibTrans" cxnId="{C12A4B10-AE77-44ED-9F49-5F8A5B318F79}">
      <dgm:prSet/>
      <dgm:spPr/>
      <dgm:t>
        <a:bodyPr/>
        <a:lstStyle/>
        <a:p>
          <a:endParaRPr lang="en-GB"/>
        </a:p>
      </dgm:t>
    </dgm:pt>
    <dgm:pt modelId="{8C491701-B5AD-4D96-A67C-024F6E4150FC}" type="pres">
      <dgm:prSet presAssocID="{A958E919-29E7-49D9-A76A-72DDB67C7045}" presName="Name0" presStyleCnt="0">
        <dgm:presLayoutVars>
          <dgm:dir/>
          <dgm:resizeHandles val="exact"/>
        </dgm:presLayoutVars>
      </dgm:prSet>
      <dgm:spPr/>
    </dgm:pt>
    <dgm:pt modelId="{08CFE882-315C-4D6A-97EE-64225C081442}" type="pres">
      <dgm:prSet presAssocID="{E0F64AF7-213B-42CF-826B-4AF6D39DFB7E}" presName="node" presStyleLbl="node1" presStyleIdx="0" presStyleCnt="3">
        <dgm:presLayoutVars>
          <dgm:bulletEnabled val="1"/>
        </dgm:presLayoutVars>
      </dgm:prSet>
      <dgm:spPr/>
      <dgm:t>
        <a:bodyPr/>
        <a:lstStyle/>
        <a:p>
          <a:endParaRPr lang="en-GB"/>
        </a:p>
      </dgm:t>
    </dgm:pt>
    <dgm:pt modelId="{0A3644A7-C238-4B4D-A184-9D6E0C7655AD}" type="pres">
      <dgm:prSet presAssocID="{0FAF8179-B929-40D0-A32A-BB7D8365D466}" presName="sibTrans" presStyleLbl="sibTrans2D1" presStyleIdx="0" presStyleCnt="2"/>
      <dgm:spPr>
        <a:prstGeom prst="mathPlus">
          <a:avLst/>
        </a:prstGeom>
      </dgm:spPr>
      <dgm:t>
        <a:bodyPr/>
        <a:lstStyle/>
        <a:p>
          <a:endParaRPr lang="en-GB"/>
        </a:p>
      </dgm:t>
    </dgm:pt>
    <dgm:pt modelId="{3FEFD217-16EC-4C9C-8BCF-18F57AD786EF}" type="pres">
      <dgm:prSet presAssocID="{0FAF8179-B929-40D0-A32A-BB7D8365D466}" presName="connectorText" presStyleLbl="sibTrans2D1" presStyleIdx="0" presStyleCnt="2"/>
      <dgm:spPr>
        <a:prstGeom prst="mathPlus">
          <a:avLst/>
        </a:prstGeom>
      </dgm:spPr>
      <dgm:t>
        <a:bodyPr/>
        <a:lstStyle/>
        <a:p>
          <a:endParaRPr lang="en-GB"/>
        </a:p>
      </dgm:t>
    </dgm:pt>
    <dgm:pt modelId="{1C926F89-7BC3-41CE-84F8-BC1E1A285F0C}" type="pres">
      <dgm:prSet presAssocID="{CB025322-9BF3-4769-88CE-BB7CE1859EBF}" presName="node" presStyleLbl="node1" presStyleIdx="1" presStyleCnt="3">
        <dgm:presLayoutVars>
          <dgm:bulletEnabled val="1"/>
        </dgm:presLayoutVars>
      </dgm:prSet>
      <dgm:spPr/>
      <dgm:t>
        <a:bodyPr/>
        <a:lstStyle/>
        <a:p>
          <a:endParaRPr lang="en-GB"/>
        </a:p>
      </dgm:t>
    </dgm:pt>
    <dgm:pt modelId="{63D15B57-2216-4A09-9E72-E863FB4A5700}" type="pres">
      <dgm:prSet presAssocID="{A96D4BCF-FAD9-43F9-BD79-15D20A889825}" presName="sibTrans" presStyleLbl="sibTrans2D1" presStyleIdx="1" presStyleCnt="2"/>
      <dgm:spPr/>
      <dgm:t>
        <a:bodyPr/>
        <a:lstStyle/>
        <a:p>
          <a:endParaRPr lang="en-GB"/>
        </a:p>
      </dgm:t>
    </dgm:pt>
    <dgm:pt modelId="{EF41FA47-AA34-4B89-A6DD-BBC0EFA25A20}" type="pres">
      <dgm:prSet presAssocID="{A96D4BCF-FAD9-43F9-BD79-15D20A889825}" presName="connectorText" presStyleLbl="sibTrans2D1" presStyleIdx="1" presStyleCnt="2"/>
      <dgm:spPr/>
      <dgm:t>
        <a:bodyPr/>
        <a:lstStyle/>
        <a:p>
          <a:endParaRPr lang="en-GB"/>
        </a:p>
      </dgm:t>
    </dgm:pt>
    <dgm:pt modelId="{1675FE1A-A100-42A4-A100-522B7C1DDDBA}" type="pres">
      <dgm:prSet presAssocID="{09970F3F-5BF3-4A15-8C8B-AFFBFA58A192}" presName="node" presStyleLbl="node1" presStyleIdx="2" presStyleCnt="3">
        <dgm:presLayoutVars>
          <dgm:bulletEnabled val="1"/>
        </dgm:presLayoutVars>
      </dgm:prSet>
      <dgm:spPr/>
      <dgm:t>
        <a:bodyPr/>
        <a:lstStyle/>
        <a:p>
          <a:endParaRPr lang="en-GB"/>
        </a:p>
      </dgm:t>
    </dgm:pt>
  </dgm:ptLst>
  <dgm:cxnLst>
    <dgm:cxn modelId="{CE2E2578-91B5-4005-896C-844BAA60D045}" srcId="{A958E919-29E7-49D9-A76A-72DDB67C7045}" destId="{CB025322-9BF3-4769-88CE-BB7CE1859EBF}" srcOrd="1" destOrd="0" parTransId="{400C72FA-49BF-4837-80C0-4C7DA39DF8D1}" sibTransId="{A96D4BCF-FAD9-43F9-BD79-15D20A889825}"/>
    <dgm:cxn modelId="{E40FDF15-CC3D-4EBE-A1E0-392E574E0824}" type="presOf" srcId="{0FAF8179-B929-40D0-A32A-BB7D8365D466}" destId="{0A3644A7-C238-4B4D-A184-9D6E0C7655AD}" srcOrd="0" destOrd="0" presId="urn:microsoft.com/office/officeart/2005/8/layout/process1"/>
    <dgm:cxn modelId="{99B83F13-D321-4C4D-89E0-EAEC9FEA3BF8}" type="presOf" srcId="{09970F3F-5BF3-4A15-8C8B-AFFBFA58A192}" destId="{1675FE1A-A100-42A4-A100-522B7C1DDDBA}" srcOrd="0" destOrd="0" presId="urn:microsoft.com/office/officeart/2005/8/layout/process1"/>
    <dgm:cxn modelId="{BBE0E0F8-F8FB-419F-8DB6-C80F571E8C2B}" type="presOf" srcId="{0FAF8179-B929-40D0-A32A-BB7D8365D466}" destId="{3FEFD217-16EC-4C9C-8BCF-18F57AD786EF}" srcOrd="1" destOrd="0" presId="urn:microsoft.com/office/officeart/2005/8/layout/process1"/>
    <dgm:cxn modelId="{7622339B-A3BC-4012-8079-44C264B622CE}" type="presOf" srcId="{A958E919-29E7-49D9-A76A-72DDB67C7045}" destId="{8C491701-B5AD-4D96-A67C-024F6E4150FC}" srcOrd="0" destOrd="0" presId="urn:microsoft.com/office/officeart/2005/8/layout/process1"/>
    <dgm:cxn modelId="{883F7464-A41B-47C7-8F0C-A83DB6FB2DC2}" type="presOf" srcId="{CB025322-9BF3-4769-88CE-BB7CE1859EBF}" destId="{1C926F89-7BC3-41CE-84F8-BC1E1A285F0C}" srcOrd="0" destOrd="0" presId="urn:microsoft.com/office/officeart/2005/8/layout/process1"/>
    <dgm:cxn modelId="{30A841D0-12B8-48DA-B846-53D02EF1EB5C}" type="presOf" srcId="{A96D4BCF-FAD9-43F9-BD79-15D20A889825}" destId="{63D15B57-2216-4A09-9E72-E863FB4A5700}" srcOrd="0" destOrd="0" presId="urn:microsoft.com/office/officeart/2005/8/layout/process1"/>
    <dgm:cxn modelId="{667C89BD-8164-4FAA-8F9A-714D0960ABFD}" type="presOf" srcId="{A96D4BCF-FAD9-43F9-BD79-15D20A889825}" destId="{EF41FA47-AA34-4B89-A6DD-BBC0EFA25A20}" srcOrd="1" destOrd="0" presId="urn:microsoft.com/office/officeart/2005/8/layout/process1"/>
    <dgm:cxn modelId="{2867ABC2-5B81-4145-9BC6-E390639A4C4C}" type="presOf" srcId="{E0F64AF7-213B-42CF-826B-4AF6D39DFB7E}" destId="{08CFE882-315C-4D6A-97EE-64225C081442}" srcOrd="0" destOrd="0" presId="urn:microsoft.com/office/officeart/2005/8/layout/process1"/>
    <dgm:cxn modelId="{C12A4B10-AE77-44ED-9F49-5F8A5B318F79}" srcId="{A958E919-29E7-49D9-A76A-72DDB67C7045}" destId="{09970F3F-5BF3-4A15-8C8B-AFFBFA58A192}" srcOrd="2" destOrd="0" parTransId="{904A8470-89D6-4F95-B659-71BC42DDD6DF}" sibTransId="{897B5D11-C333-4BFF-9A69-F098668A3990}"/>
    <dgm:cxn modelId="{9D865647-6DB7-40C2-A134-768A520EB84B}" srcId="{A958E919-29E7-49D9-A76A-72DDB67C7045}" destId="{E0F64AF7-213B-42CF-826B-4AF6D39DFB7E}" srcOrd="0" destOrd="0" parTransId="{81F81DBF-7335-46F2-AFD7-97CE5E4C2A7C}" sibTransId="{0FAF8179-B929-40D0-A32A-BB7D8365D466}"/>
    <dgm:cxn modelId="{D73FD3C7-1714-4857-A713-8456142958DA}" type="presParOf" srcId="{8C491701-B5AD-4D96-A67C-024F6E4150FC}" destId="{08CFE882-315C-4D6A-97EE-64225C081442}" srcOrd="0" destOrd="0" presId="urn:microsoft.com/office/officeart/2005/8/layout/process1"/>
    <dgm:cxn modelId="{89A05DFC-BA38-4301-ACBB-F175A7F602A2}" type="presParOf" srcId="{8C491701-B5AD-4D96-A67C-024F6E4150FC}" destId="{0A3644A7-C238-4B4D-A184-9D6E0C7655AD}" srcOrd="1" destOrd="0" presId="urn:microsoft.com/office/officeart/2005/8/layout/process1"/>
    <dgm:cxn modelId="{09B2CC54-1D85-4FD5-A22B-68BCABC99B3C}" type="presParOf" srcId="{0A3644A7-C238-4B4D-A184-9D6E0C7655AD}" destId="{3FEFD217-16EC-4C9C-8BCF-18F57AD786EF}" srcOrd="0" destOrd="0" presId="urn:microsoft.com/office/officeart/2005/8/layout/process1"/>
    <dgm:cxn modelId="{431E4A55-313D-431B-8069-72C0A647A3B2}" type="presParOf" srcId="{8C491701-B5AD-4D96-A67C-024F6E4150FC}" destId="{1C926F89-7BC3-41CE-84F8-BC1E1A285F0C}" srcOrd="2" destOrd="0" presId="urn:microsoft.com/office/officeart/2005/8/layout/process1"/>
    <dgm:cxn modelId="{C202B037-BB46-47D9-A6DD-C66B6EDCEFA7}" type="presParOf" srcId="{8C491701-B5AD-4D96-A67C-024F6E4150FC}" destId="{63D15B57-2216-4A09-9E72-E863FB4A5700}" srcOrd="3" destOrd="0" presId="urn:microsoft.com/office/officeart/2005/8/layout/process1"/>
    <dgm:cxn modelId="{015ED8BC-CC9E-4045-9A66-3E3BCEF0001E}" type="presParOf" srcId="{63D15B57-2216-4A09-9E72-E863FB4A5700}" destId="{EF41FA47-AA34-4B89-A6DD-BBC0EFA25A20}" srcOrd="0" destOrd="0" presId="urn:microsoft.com/office/officeart/2005/8/layout/process1"/>
    <dgm:cxn modelId="{87636DC4-1A5F-4498-9AD5-CB27FCBECF58}" type="presParOf" srcId="{8C491701-B5AD-4D96-A67C-024F6E4150FC}" destId="{1675FE1A-A100-42A4-A100-522B7C1DDDBA}"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C112CE-1A8F-49F8-AA69-3FC5FA5EF9AC}" type="doc">
      <dgm:prSet loTypeId="urn:microsoft.com/office/officeart/2005/8/layout/vList5" loCatId="list" qsTypeId="urn:microsoft.com/office/officeart/2005/8/quickstyle/3d2" qsCatId="3D" csTypeId="urn:microsoft.com/office/officeart/2005/8/colors/accent2_2" csCatId="accent2" phldr="1"/>
      <dgm:spPr/>
    </dgm:pt>
    <dgm:pt modelId="{58487837-EC0C-44B7-84A8-A292A6790A9F}">
      <dgm:prSet phldrT="[Text]"/>
      <dgm:spPr/>
      <dgm:t>
        <a:bodyPr/>
        <a:lstStyle/>
        <a:p>
          <a:r>
            <a:rPr lang="en-GB" dirty="0">
              <a:effectLst>
                <a:outerShdw blurRad="38100" dist="38100" dir="2700000" algn="tl">
                  <a:srgbClr val="000000">
                    <a:alpha val="43137"/>
                  </a:srgbClr>
                </a:outerShdw>
              </a:effectLst>
            </a:rPr>
            <a:t>Academic CV</a:t>
          </a:r>
        </a:p>
      </dgm:t>
    </dgm:pt>
    <dgm:pt modelId="{20DF53B1-4421-4F5C-BA9F-489459BF2D7E}" type="parTrans" cxnId="{D7DABF94-99AD-4373-B085-7ADEC7BA47AD}">
      <dgm:prSet/>
      <dgm:spPr/>
      <dgm:t>
        <a:bodyPr/>
        <a:lstStyle/>
        <a:p>
          <a:endParaRPr lang="en-GB"/>
        </a:p>
      </dgm:t>
    </dgm:pt>
    <dgm:pt modelId="{E4C71A97-9F73-4EF8-ADF7-E8E0A5E24989}" type="sibTrans" cxnId="{D7DABF94-99AD-4373-B085-7ADEC7BA47AD}">
      <dgm:prSet/>
      <dgm:spPr/>
      <dgm:t>
        <a:bodyPr/>
        <a:lstStyle/>
        <a:p>
          <a:endParaRPr lang="en-GB"/>
        </a:p>
      </dgm:t>
    </dgm:pt>
    <dgm:pt modelId="{3509CB6A-C43E-4E09-8A71-E1A73A6B063F}">
      <dgm:prSet phldrT="[Text]"/>
      <dgm:spPr/>
      <dgm:t>
        <a:bodyPr/>
        <a:lstStyle/>
        <a:p>
          <a:r>
            <a:rPr lang="en-GB" dirty="0">
              <a:effectLst>
                <a:outerShdw blurRad="38100" dist="38100" dir="2700000" algn="tl">
                  <a:srgbClr val="000000">
                    <a:alpha val="43137"/>
                  </a:srgbClr>
                </a:outerShdw>
              </a:effectLst>
            </a:rPr>
            <a:t>Applicant statement</a:t>
          </a:r>
        </a:p>
      </dgm:t>
    </dgm:pt>
    <dgm:pt modelId="{8719BDCE-148B-465A-B06B-E2D1B4612613}" type="parTrans" cxnId="{45D085D5-F93D-4582-8D2A-C763C1AE1B74}">
      <dgm:prSet/>
      <dgm:spPr/>
      <dgm:t>
        <a:bodyPr/>
        <a:lstStyle/>
        <a:p>
          <a:endParaRPr lang="en-GB"/>
        </a:p>
      </dgm:t>
    </dgm:pt>
    <dgm:pt modelId="{3BE7E14B-2FD1-45E2-B952-5949819D6FC7}" type="sibTrans" cxnId="{45D085D5-F93D-4582-8D2A-C763C1AE1B74}">
      <dgm:prSet/>
      <dgm:spPr/>
      <dgm:t>
        <a:bodyPr/>
        <a:lstStyle/>
        <a:p>
          <a:endParaRPr lang="en-GB"/>
        </a:p>
      </dgm:t>
    </dgm:pt>
    <dgm:pt modelId="{CC62509E-8D5A-435D-AC9F-8AAD31A7B74A}">
      <dgm:prSet phldrT="[Text]"/>
      <dgm:spPr/>
      <dgm:t>
        <a:bodyPr/>
        <a:lstStyle/>
        <a:p>
          <a:r>
            <a:rPr lang="en-GB" dirty="0">
              <a:effectLst/>
            </a:rPr>
            <a:t> </a:t>
          </a:r>
          <a:r>
            <a:rPr lang="mr-IN" dirty="0">
              <a:effectLst/>
            </a:rPr>
            <a:t>…</a:t>
          </a:r>
          <a:r>
            <a:rPr lang="en-GB" dirty="0">
              <a:effectLst/>
            </a:rPr>
            <a:t> is populated from centrally held data (mainly PURE)</a:t>
          </a:r>
        </a:p>
      </dgm:t>
    </dgm:pt>
    <dgm:pt modelId="{5F85DD49-EA73-40DF-91D8-E73D71415605}" type="parTrans" cxnId="{D23D2C1C-55DB-4EE6-B457-00F93673F6E4}">
      <dgm:prSet/>
      <dgm:spPr/>
      <dgm:t>
        <a:bodyPr/>
        <a:lstStyle/>
        <a:p>
          <a:endParaRPr lang="en-GB"/>
        </a:p>
      </dgm:t>
    </dgm:pt>
    <dgm:pt modelId="{7C97B699-34F3-4B3C-A3B9-66170700946C}" type="sibTrans" cxnId="{D23D2C1C-55DB-4EE6-B457-00F93673F6E4}">
      <dgm:prSet/>
      <dgm:spPr/>
      <dgm:t>
        <a:bodyPr/>
        <a:lstStyle/>
        <a:p>
          <a:endParaRPr lang="en-GB"/>
        </a:p>
      </dgm:t>
    </dgm:pt>
    <dgm:pt modelId="{384A768A-EF45-4713-83CB-A3290103BD95}">
      <dgm:prSet phldrT="[Text]"/>
      <dgm:spPr/>
      <dgm:t>
        <a:bodyPr/>
        <a:lstStyle/>
        <a:p>
          <a:r>
            <a:rPr lang="en-GB" dirty="0">
              <a:effectLst/>
            </a:rPr>
            <a:t> demonstrates </a:t>
          </a:r>
          <a:r>
            <a:rPr lang="mr-IN" dirty="0">
              <a:effectLst/>
            </a:rPr>
            <a:t>–</a:t>
          </a:r>
          <a:r>
            <a:rPr lang="en-GB" dirty="0">
              <a:effectLst/>
            </a:rPr>
            <a:t> ‘evidences’ </a:t>
          </a:r>
          <a:r>
            <a:rPr lang="mr-IN" dirty="0">
              <a:effectLst/>
            </a:rPr>
            <a:t>–</a:t>
          </a:r>
          <a:r>
            <a:rPr lang="en-GB" dirty="0">
              <a:effectLst/>
            </a:rPr>
            <a:t> clearly and unambiguously:</a:t>
          </a:r>
        </a:p>
      </dgm:t>
    </dgm:pt>
    <dgm:pt modelId="{B80E6924-2FDF-4F6C-83D6-F4347B444648}" type="parTrans" cxnId="{3276CA2F-CAEC-418A-8E92-0D61507FBED5}">
      <dgm:prSet/>
      <dgm:spPr/>
      <dgm:t>
        <a:bodyPr/>
        <a:lstStyle/>
        <a:p>
          <a:endParaRPr lang="en-GB"/>
        </a:p>
      </dgm:t>
    </dgm:pt>
    <dgm:pt modelId="{8974A633-483C-404B-9E14-2CC76E07FD60}" type="sibTrans" cxnId="{3276CA2F-CAEC-418A-8E92-0D61507FBED5}">
      <dgm:prSet/>
      <dgm:spPr/>
      <dgm:t>
        <a:bodyPr/>
        <a:lstStyle/>
        <a:p>
          <a:endParaRPr lang="en-GB"/>
        </a:p>
      </dgm:t>
    </dgm:pt>
    <dgm:pt modelId="{6DEC31CA-8FAC-4DFC-95E2-BDF6F8885EE6}">
      <dgm:prSet phldrT="[Text]"/>
      <dgm:spPr/>
      <dgm:t>
        <a:bodyPr/>
        <a:lstStyle/>
        <a:p>
          <a:r>
            <a:rPr lang="en-GB" dirty="0">
              <a:effectLst/>
            </a:rPr>
            <a:t> </a:t>
          </a:r>
          <a:r>
            <a:rPr lang="mr-IN" dirty="0">
              <a:effectLst/>
            </a:rPr>
            <a:t>…</a:t>
          </a:r>
          <a:r>
            <a:rPr lang="en-GB" dirty="0">
              <a:effectLst/>
            </a:rPr>
            <a:t> but also requires that you add some important extra information</a:t>
          </a:r>
        </a:p>
      </dgm:t>
    </dgm:pt>
    <dgm:pt modelId="{5CBF058A-2174-4DD9-AA3E-2ABFEA9BC15E}" type="parTrans" cxnId="{1BB137E2-E8E9-46FE-8F73-DE91A64AC7F6}">
      <dgm:prSet/>
      <dgm:spPr/>
      <dgm:t>
        <a:bodyPr/>
        <a:lstStyle/>
        <a:p>
          <a:endParaRPr lang="en-GB"/>
        </a:p>
      </dgm:t>
    </dgm:pt>
    <dgm:pt modelId="{28BA39F4-BEB8-4BA3-A007-FDEA3E47F910}" type="sibTrans" cxnId="{1BB137E2-E8E9-46FE-8F73-DE91A64AC7F6}">
      <dgm:prSet/>
      <dgm:spPr/>
      <dgm:t>
        <a:bodyPr/>
        <a:lstStyle/>
        <a:p>
          <a:endParaRPr lang="en-GB"/>
        </a:p>
      </dgm:t>
    </dgm:pt>
    <dgm:pt modelId="{B087BD4B-6248-4DF0-AA46-8ADEFFD5DA1B}">
      <dgm:prSet phldrT="[Text]"/>
      <dgm:spPr/>
      <dgm:t>
        <a:bodyPr/>
        <a:lstStyle/>
        <a:p>
          <a:r>
            <a:rPr lang="en-GB" dirty="0">
              <a:effectLst/>
            </a:rPr>
            <a:t> </a:t>
          </a:r>
          <a:r>
            <a:rPr lang="en-GB" b="1" dirty="0">
              <a:effectLst/>
            </a:rPr>
            <a:t>Top tip</a:t>
          </a:r>
          <a:r>
            <a:rPr lang="en-GB" dirty="0">
              <a:effectLst/>
            </a:rPr>
            <a:t>:</a:t>
          </a:r>
        </a:p>
      </dgm:t>
    </dgm:pt>
    <dgm:pt modelId="{A25873E8-4FAF-455A-AE16-A80D47886C3E}" type="parTrans" cxnId="{A8495ED7-3459-4219-A907-37207995180F}">
      <dgm:prSet/>
      <dgm:spPr/>
      <dgm:t>
        <a:bodyPr/>
        <a:lstStyle/>
        <a:p>
          <a:endParaRPr lang="en-GB"/>
        </a:p>
      </dgm:t>
    </dgm:pt>
    <dgm:pt modelId="{17792426-F6CF-4853-B4C1-0EAD1C7DDC7B}" type="sibTrans" cxnId="{A8495ED7-3459-4219-A907-37207995180F}">
      <dgm:prSet/>
      <dgm:spPr/>
      <dgm:t>
        <a:bodyPr/>
        <a:lstStyle/>
        <a:p>
          <a:endParaRPr lang="en-GB"/>
        </a:p>
      </dgm:t>
    </dgm:pt>
    <dgm:pt modelId="{60B3015F-D28A-4DAB-8106-FFD48C6687C8}">
      <dgm:prSet/>
      <dgm:spPr/>
      <dgm:t>
        <a:bodyPr/>
        <a:lstStyle/>
        <a:p>
          <a:r>
            <a:rPr lang="en-GB" dirty="0">
              <a:effectLst/>
            </a:rPr>
            <a:t> how you exceed your School’s academic standards relevant to your current grade.</a:t>
          </a:r>
        </a:p>
      </dgm:t>
    </dgm:pt>
    <dgm:pt modelId="{8F5B0572-C509-4705-9133-5DA1A204948F}" type="parTrans" cxnId="{490AA7AB-CA35-4EA5-834D-7745D7110A48}">
      <dgm:prSet/>
      <dgm:spPr/>
      <dgm:t>
        <a:bodyPr/>
        <a:lstStyle/>
        <a:p>
          <a:endParaRPr lang="en-GB"/>
        </a:p>
      </dgm:t>
    </dgm:pt>
    <dgm:pt modelId="{21F87319-7F91-4D3C-811A-F46556215D75}" type="sibTrans" cxnId="{490AA7AB-CA35-4EA5-834D-7745D7110A48}">
      <dgm:prSet/>
      <dgm:spPr/>
      <dgm:t>
        <a:bodyPr/>
        <a:lstStyle/>
        <a:p>
          <a:endParaRPr lang="en-GB"/>
        </a:p>
      </dgm:t>
    </dgm:pt>
    <dgm:pt modelId="{A101ABFA-54C2-41FB-A744-6361FDD4045B}">
      <dgm:prSet/>
      <dgm:spPr/>
      <dgm:t>
        <a:bodyPr/>
        <a:lstStyle/>
        <a:p>
          <a:endParaRPr lang="en-GB" dirty="0"/>
        </a:p>
      </dgm:t>
    </dgm:pt>
    <dgm:pt modelId="{714C4BB2-4DFF-46C5-B797-DC270B7D5523}" type="parTrans" cxnId="{5F857E1F-686F-4FDE-BA1B-A8C8F727FDBA}">
      <dgm:prSet/>
      <dgm:spPr/>
      <dgm:t>
        <a:bodyPr/>
        <a:lstStyle/>
        <a:p>
          <a:endParaRPr lang="en-GB"/>
        </a:p>
      </dgm:t>
    </dgm:pt>
    <dgm:pt modelId="{8AD64F23-1660-4C80-B851-2E851D333A11}" type="sibTrans" cxnId="{5F857E1F-686F-4FDE-BA1B-A8C8F727FDBA}">
      <dgm:prSet/>
      <dgm:spPr/>
      <dgm:t>
        <a:bodyPr/>
        <a:lstStyle/>
        <a:p>
          <a:endParaRPr lang="en-GB"/>
        </a:p>
      </dgm:t>
    </dgm:pt>
    <dgm:pt modelId="{313211E2-D6B4-9748-B08F-EE88256AC93D}">
      <dgm:prSet phldrT="[Text]"/>
      <dgm:spPr/>
      <dgm:t>
        <a:bodyPr/>
        <a:lstStyle/>
        <a:p>
          <a:r>
            <a:rPr lang="en-GB" dirty="0">
              <a:effectLst/>
            </a:rPr>
            <a:t> how you meet the academic profile for the grade for which you are applying; </a:t>
          </a:r>
          <a:r>
            <a:rPr lang="en-GB" i="1" dirty="0">
              <a:effectLst/>
            </a:rPr>
            <a:t>and</a:t>
          </a:r>
          <a:r>
            <a:rPr lang="en-GB" dirty="0">
              <a:effectLst/>
            </a:rPr>
            <a:t>,</a:t>
          </a:r>
        </a:p>
      </dgm:t>
    </dgm:pt>
    <dgm:pt modelId="{8EE29027-2228-0F4A-9455-33ED69A0609C}" type="parTrans" cxnId="{4344F065-BF61-3A4B-B810-61388F87037E}">
      <dgm:prSet/>
      <dgm:spPr/>
    </dgm:pt>
    <dgm:pt modelId="{97B1E0B0-476C-C64B-80BB-1273EB5251E7}" type="sibTrans" cxnId="{4344F065-BF61-3A4B-B810-61388F87037E}">
      <dgm:prSet/>
      <dgm:spPr/>
    </dgm:pt>
    <dgm:pt modelId="{3F130BD9-BCF6-DC46-B241-8D1F8C4025BA}">
      <dgm:prSet phldrT="[Text]"/>
      <dgm:spPr/>
      <dgm:t>
        <a:bodyPr/>
        <a:lstStyle/>
        <a:p>
          <a:r>
            <a:rPr lang="en-GB" dirty="0">
              <a:effectLst/>
            </a:rPr>
            <a:t> ensure that all centrally-held information relevant to your academic profile is accurate and up-to-date</a:t>
          </a:r>
        </a:p>
      </dgm:t>
    </dgm:pt>
    <dgm:pt modelId="{CE0EC020-3A4F-8943-930A-3C49F9FE0B7B}" type="parTrans" cxnId="{AD70EF51-10EA-0F42-8E1D-79189FAB6079}">
      <dgm:prSet/>
      <dgm:spPr/>
    </dgm:pt>
    <dgm:pt modelId="{11485CA9-3630-F744-9034-8F9228D862EA}" type="sibTrans" cxnId="{AD70EF51-10EA-0F42-8E1D-79189FAB6079}">
      <dgm:prSet/>
      <dgm:spPr/>
    </dgm:pt>
    <dgm:pt modelId="{AB81D6DA-82DD-FC44-8A4D-EB1705DA824B}">
      <dgm:prSet phldrT="[Text]"/>
      <dgm:spPr/>
      <dgm:t>
        <a:bodyPr/>
        <a:lstStyle/>
        <a:p>
          <a:r>
            <a:rPr lang="en-GB" dirty="0">
              <a:effectLst/>
            </a:rPr>
            <a:t> make/request amendments in good time</a:t>
          </a:r>
        </a:p>
      </dgm:t>
    </dgm:pt>
    <dgm:pt modelId="{F5F6A630-9294-4E45-9A39-D4BE7FE6BA82}" type="parTrans" cxnId="{8AAAEAE1-185D-C54F-AC33-4EEA8FAC9023}">
      <dgm:prSet/>
      <dgm:spPr/>
    </dgm:pt>
    <dgm:pt modelId="{F9FFD2F6-6343-3A4A-B2D1-E18B7C191CD7}" type="sibTrans" cxnId="{8AAAEAE1-185D-C54F-AC33-4EEA8FAC9023}">
      <dgm:prSet/>
      <dgm:spPr/>
    </dgm:pt>
    <dgm:pt modelId="{2DE58B74-B720-F348-87DE-6CE25DC38E31}">
      <dgm:prSet phldrT="[Text]"/>
      <dgm:spPr/>
      <dgm:t>
        <a:bodyPr/>
        <a:lstStyle/>
        <a:p>
          <a:endParaRPr lang="en-GB" dirty="0">
            <a:effectLst/>
          </a:endParaRPr>
        </a:p>
      </dgm:t>
    </dgm:pt>
    <dgm:pt modelId="{BAFC1E1F-39D0-A948-89F4-6CD96593EFCF}" type="parTrans" cxnId="{BC98F104-25D8-114D-BE83-C16C73C5CB94}">
      <dgm:prSet/>
      <dgm:spPr/>
    </dgm:pt>
    <dgm:pt modelId="{E6B9F927-1253-6144-B945-FA451AC7043E}" type="sibTrans" cxnId="{BC98F104-25D8-114D-BE83-C16C73C5CB94}">
      <dgm:prSet/>
      <dgm:spPr/>
    </dgm:pt>
    <dgm:pt modelId="{62DEEFCE-A2C4-4B26-AE18-895A64542226}" type="pres">
      <dgm:prSet presAssocID="{9EC112CE-1A8F-49F8-AA69-3FC5FA5EF9AC}" presName="Name0" presStyleCnt="0">
        <dgm:presLayoutVars>
          <dgm:dir/>
          <dgm:animLvl val="lvl"/>
          <dgm:resizeHandles val="exact"/>
        </dgm:presLayoutVars>
      </dgm:prSet>
      <dgm:spPr/>
    </dgm:pt>
    <dgm:pt modelId="{FDB3B072-D26A-44C7-BB10-6C621BC7A2A0}" type="pres">
      <dgm:prSet presAssocID="{58487837-EC0C-44B7-84A8-A292A6790A9F}" presName="linNode" presStyleCnt="0"/>
      <dgm:spPr/>
    </dgm:pt>
    <dgm:pt modelId="{7AC2BE46-7F95-487C-8EC6-49F23FFF9D0A}" type="pres">
      <dgm:prSet presAssocID="{58487837-EC0C-44B7-84A8-A292A6790A9F}" presName="parentText" presStyleLbl="node1" presStyleIdx="0" presStyleCnt="2">
        <dgm:presLayoutVars>
          <dgm:chMax val="1"/>
          <dgm:bulletEnabled val="1"/>
        </dgm:presLayoutVars>
      </dgm:prSet>
      <dgm:spPr/>
      <dgm:t>
        <a:bodyPr/>
        <a:lstStyle/>
        <a:p>
          <a:endParaRPr lang="en-GB"/>
        </a:p>
      </dgm:t>
    </dgm:pt>
    <dgm:pt modelId="{3059F1B7-C94B-4FC3-807F-48E7B86A8D01}" type="pres">
      <dgm:prSet presAssocID="{58487837-EC0C-44B7-84A8-A292A6790A9F}" presName="descendantText" presStyleLbl="alignAccFollowNode1" presStyleIdx="0" presStyleCnt="2" custScaleY="106546" custLinFactNeighborX="0" custLinFactNeighborY="543">
        <dgm:presLayoutVars>
          <dgm:bulletEnabled val="1"/>
        </dgm:presLayoutVars>
      </dgm:prSet>
      <dgm:spPr/>
      <dgm:t>
        <a:bodyPr/>
        <a:lstStyle/>
        <a:p>
          <a:endParaRPr lang="en-GB"/>
        </a:p>
      </dgm:t>
    </dgm:pt>
    <dgm:pt modelId="{AFD7F62F-16B6-4433-8069-383CDBDE6BC5}" type="pres">
      <dgm:prSet presAssocID="{E4C71A97-9F73-4EF8-ADF7-E8E0A5E24989}" presName="sp" presStyleCnt="0"/>
      <dgm:spPr/>
    </dgm:pt>
    <dgm:pt modelId="{8B7FA482-50F8-4363-8FC3-EDAFC86F0D1D}" type="pres">
      <dgm:prSet presAssocID="{3509CB6A-C43E-4E09-8A71-E1A73A6B063F}" presName="linNode" presStyleCnt="0"/>
      <dgm:spPr/>
    </dgm:pt>
    <dgm:pt modelId="{7EAD0046-E976-400A-BDD3-F693344322A3}" type="pres">
      <dgm:prSet presAssocID="{3509CB6A-C43E-4E09-8A71-E1A73A6B063F}" presName="parentText" presStyleLbl="node1" presStyleIdx="1" presStyleCnt="2">
        <dgm:presLayoutVars>
          <dgm:chMax val="1"/>
          <dgm:bulletEnabled val="1"/>
        </dgm:presLayoutVars>
      </dgm:prSet>
      <dgm:spPr/>
      <dgm:t>
        <a:bodyPr/>
        <a:lstStyle/>
        <a:p>
          <a:endParaRPr lang="en-GB"/>
        </a:p>
      </dgm:t>
    </dgm:pt>
    <dgm:pt modelId="{2FA6C115-3D63-47A4-BB59-E543053FF834}" type="pres">
      <dgm:prSet presAssocID="{3509CB6A-C43E-4E09-8A71-E1A73A6B063F}" presName="descendantText" presStyleLbl="alignAccFollowNode1" presStyleIdx="1" presStyleCnt="2" custLinFactNeighborX="2431" custLinFactNeighborY="562">
        <dgm:presLayoutVars>
          <dgm:bulletEnabled val="1"/>
        </dgm:presLayoutVars>
      </dgm:prSet>
      <dgm:spPr/>
      <dgm:t>
        <a:bodyPr/>
        <a:lstStyle/>
        <a:p>
          <a:endParaRPr lang="en-GB"/>
        </a:p>
      </dgm:t>
    </dgm:pt>
  </dgm:ptLst>
  <dgm:cxnLst>
    <dgm:cxn modelId="{1609787A-836B-5543-8D2B-CD05BE67FA30}" type="presOf" srcId="{2DE58B74-B720-F348-87DE-6CE25DC38E31}" destId="{3059F1B7-C94B-4FC3-807F-48E7B86A8D01}" srcOrd="0" destOrd="2" presId="urn:microsoft.com/office/officeart/2005/8/layout/vList5"/>
    <dgm:cxn modelId="{AD70EF51-10EA-0F42-8E1D-79189FAB6079}" srcId="{B087BD4B-6248-4DF0-AA46-8ADEFFD5DA1B}" destId="{3F130BD9-BCF6-DC46-B241-8D1F8C4025BA}" srcOrd="0" destOrd="0" parTransId="{CE0EC020-3A4F-8943-930A-3C49F9FE0B7B}" sibTransId="{11485CA9-3630-F744-9034-8F9228D862EA}"/>
    <dgm:cxn modelId="{FD150439-125C-43F2-9E37-4B598082C8A0}" type="presOf" srcId="{58487837-EC0C-44B7-84A8-A292A6790A9F}" destId="{7AC2BE46-7F95-487C-8EC6-49F23FFF9D0A}" srcOrd="0" destOrd="0" presId="urn:microsoft.com/office/officeart/2005/8/layout/vList5"/>
    <dgm:cxn modelId="{BC98F104-25D8-114D-BE83-C16C73C5CB94}" srcId="{58487837-EC0C-44B7-84A8-A292A6790A9F}" destId="{2DE58B74-B720-F348-87DE-6CE25DC38E31}" srcOrd="2" destOrd="0" parTransId="{BAFC1E1F-39D0-A948-89F4-6CD96593EFCF}" sibTransId="{E6B9F927-1253-6144-B945-FA451AC7043E}"/>
    <dgm:cxn modelId="{4344F065-BF61-3A4B-B810-61388F87037E}" srcId="{384A768A-EF45-4713-83CB-A3290103BD95}" destId="{313211E2-D6B4-9748-B08F-EE88256AC93D}" srcOrd="0" destOrd="0" parTransId="{8EE29027-2228-0F4A-9455-33ED69A0609C}" sibTransId="{97B1E0B0-476C-C64B-80BB-1273EB5251E7}"/>
    <dgm:cxn modelId="{1BB137E2-E8E9-46FE-8F73-DE91A64AC7F6}" srcId="{58487837-EC0C-44B7-84A8-A292A6790A9F}" destId="{6DEC31CA-8FAC-4DFC-95E2-BDF6F8885EE6}" srcOrd="1" destOrd="0" parTransId="{5CBF058A-2174-4DD9-AA3E-2ABFEA9BC15E}" sibTransId="{28BA39F4-BEB8-4BA3-A007-FDEA3E47F910}"/>
    <dgm:cxn modelId="{E240B6CA-0046-4EF4-9AFF-48DF3CF6A2C3}" type="presOf" srcId="{6DEC31CA-8FAC-4DFC-95E2-BDF6F8885EE6}" destId="{3059F1B7-C94B-4FC3-807F-48E7B86A8D01}" srcOrd="0" destOrd="1" presId="urn:microsoft.com/office/officeart/2005/8/layout/vList5"/>
    <dgm:cxn modelId="{A8495ED7-3459-4219-A907-37207995180F}" srcId="{58487837-EC0C-44B7-84A8-A292A6790A9F}" destId="{B087BD4B-6248-4DF0-AA46-8ADEFFD5DA1B}" srcOrd="3" destOrd="0" parTransId="{A25873E8-4FAF-455A-AE16-A80D47886C3E}" sibTransId="{17792426-F6CF-4853-B4C1-0EAD1C7DDC7B}"/>
    <dgm:cxn modelId="{D23D2C1C-55DB-4EE6-B457-00F93673F6E4}" srcId="{58487837-EC0C-44B7-84A8-A292A6790A9F}" destId="{CC62509E-8D5A-435D-AC9F-8AAD31A7B74A}" srcOrd="0" destOrd="0" parTransId="{5F85DD49-EA73-40DF-91D8-E73D71415605}" sibTransId="{7C97B699-34F3-4B3C-A3B9-66170700946C}"/>
    <dgm:cxn modelId="{48157C6B-68CC-4669-B8D4-0BE5A5CECF17}" type="presOf" srcId="{B087BD4B-6248-4DF0-AA46-8ADEFFD5DA1B}" destId="{3059F1B7-C94B-4FC3-807F-48E7B86A8D01}" srcOrd="0" destOrd="3" presId="urn:microsoft.com/office/officeart/2005/8/layout/vList5"/>
    <dgm:cxn modelId="{A56F5C53-22CC-4452-AE85-2D6332DB1E1B}" type="presOf" srcId="{CC62509E-8D5A-435D-AC9F-8AAD31A7B74A}" destId="{3059F1B7-C94B-4FC3-807F-48E7B86A8D01}" srcOrd="0" destOrd="0" presId="urn:microsoft.com/office/officeart/2005/8/layout/vList5"/>
    <dgm:cxn modelId="{45D085D5-F93D-4582-8D2A-C763C1AE1B74}" srcId="{9EC112CE-1A8F-49F8-AA69-3FC5FA5EF9AC}" destId="{3509CB6A-C43E-4E09-8A71-E1A73A6B063F}" srcOrd="1" destOrd="0" parTransId="{8719BDCE-148B-465A-B06B-E2D1B4612613}" sibTransId="{3BE7E14B-2FD1-45E2-B952-5949819D6FC7}"/>
    <dgm:cxn modelId="{3276CA2F-CAEC-418A-8E92-0D61507FBED5}" srcId="{3509CB6A-C43E-4E09-8A71-E1A73A6B063F}" destId="{384A768A-EF45-4713-83CB-A3290103BD95}" srcOrd="0" destOrd="0" parTransId="{B80E6924-2FDF-4F6C-83D6-F4347B444648}" sibTransId="{8974A633-483C-404B-9E14-2CC76E07FD60}"/>
    <dgm:cxn modelId="{50B3857A-2221-41E7-A65D-947E31AE0EC8}" type="presOf" srcId="{60B3015F-D28A-4DAB-8106-FFD48C6687C8}" destId="{2FA6C115-3D63-47A4-BB59-E543053FF834}" srcOrd="0" destOrd="2" presId="urn:microsoft.com/office/officeart/2005/8/layout/vList5"/>
    <dgm:cxn modelId="{8AAAEAE1-185D-C54F-AC33-4EEA8FAC9023}" srcId="{B087BD4B-6248-4DF0-AA46-8ADEFFD5DA1B}" destId="{AB81D6DA-82DD-FC44-8A4D-EB1705DA824B}" srcOrd="1" destOrd="0" parTransId="{F5F6A630-9294-4E45-9A39-D4BE7FE6BA82}" sibTransId="{F9FFD2F6-6343-3A4A-B2D1-E18B7C191CD7}"/>
    <dgm:cxn modelId="{580A7FA7-B1B6-40FD-9AB7-DDAE174A4F78}" type="presOf" srcId="{9EC112CE-1A8F-49F8-AA69-3FC5FA5EF9AC}" destId="{62DEEFCE-A2C4-4B26-AE18-895A64542226}" srcOrd="0" destOrd="0" presId="urn:microsoft.com/office/officeart/2005/8/layout/vList5"/>
    <dgm:cxn modelId="{5F857E1F-686F-4FDE-BA1B-A8C8F727FDBA}" srcId="{3509CB6A-C43E-4E09-8A71-E1A73A6B063F}" destId="{A101ABFA-54C2-41FB-A744-6361FDD4045B}" srcOrd="1" destOrd="0" parTransId="{714C4BB2-4DFF-46C5-B797-DC270B7D5523}" sibTransId="{8AD64F23-1660-4C80-B851-2E851D333A11}"/>
    <dgm:cxn modelId="{490AA7AB-CA35-4EA5-834D-7745D7110A48}" srcId="{384A768A-EF45-4713-83CB-A3290103BD95}" destId="{60B3015F-D28A-4DAB-8106-FFD48C6687C8}" srcOrd="1" destOrd="0" parTransId="{8F5B0572-C509-4705-9133-5DA1A204948F}" sibTransId="{21F87319-7F91-4D3C-811A-F46556215D75}"/>
    <dgm:cxn modelId="{6510D170-D64F-484D-A21F-7CCC1CDDD415}" type="presOf" srcId="{3F130BD9-BCF6-DC46-B241-8D1F8C4025BA}" destId="{3059F1B7-C94B-4FC3-807F-48E7B86A8D01}" srcOrd="0" destOrd="4" presId="urn:microsoft.com/office/officeart/2005/8/layout/vList5"/>
    <dgm:cxn modelId="{55265985-19D2-4708-8A2A-2257599EC152}" type="presOf" srcId="{384A768A-EF45-4713-83CB-A3290103BD95}" destId="{2FA6C115-3D63-47A4-BB59-E543053FF834}" srcOrd="0" destOrd="0" presId="urn:microsoft.com/office/officeart/2005/8/layout/vList5"/>
    <dgm:cxn modelId="{77265205-6EF8-4A95-A26A-D1FE94D22A74}" type="presOf" srcId="{A101ABFA-54C2-41FB-A744-6361FDD4045B}" destId="{2FA6C115-3D63-47A4-BB59-E543053FF834}" srcOrd="0" destOrd="3" presId="urn:microsoft.com/office/officeart/2005/8/layout/vList5"/>
    <dgm:cxn modelId="{ED0B0254-A467-244B-AE1E-B88BE97B4FC8}" type="presOf" srcId="{AB81D6DA-82DD-FC44-8A4D-EB1705DA824B}" destId="{3059F1B7-C94B-4FC3-807F-48E7B86A8D01}" srcOrd="0" destOrd="5" presId="urn:microsoft.com/office/officeart/2005/8/layout/vList5"/>
    <dgm:cxn modelId="{1BC0E84B-DB0B-8C4D-B248-7CC30FE4B421}" type="presOf" srcId="{313211E2-D6B4-9748-B08F-EE88256AC93D}" destId="{2FA6C115-3D63-47A4-BB59-E543053FF834}" srcOrd="0" destOrd="1" presId="urn:microsoft.com/office/officeart/2005/8/layout/vList5"/>
    <dgm:cxn modelId="{D7DABF94-99AD-4373-B085-7ADEC7BA47AD}" srcId="{9EC112CE-1A8F-49F8-AA69-3FC5FA5EF9AC}" destId="{58487837-EC0C-44B7-84A8-A292A6790A9F}" srcOrd="0" destOrd="0" parTransId="{20DF53B1-4421-4F5C-BA9F-489459BF2D7E}" sibTransId="{E4C71A97-9F73-4EF8-ADF7-E8E0A5E24989}"/>
    <dgm:cxn modelId="{C438A1CB-3D65-44A8-921F-4676F4E7EF78}" type="presOf" srcId="{3509CB6A-C43E-4E09-8A71-E1A73A6B063F}" destId="{7EAD0046-E976-400A-BDD3-F693344322A3}" srcOrd="0" destOrd="0" presId="urn:microsoft.com/office/officeart/2005/8/layout/vList5"/>
    <dgm:cxn modelId="{DF1A7000-DD8E-460F-BF6D-CA61B5685512}" type="presParOf" srcId="{62DEEFCE-A2C4-4B26-AE18-895A64542226}" destId="{FDB3B072-D26A-44C7-BB10-6C621BC7A2A0}" srcOrd="0" destOrd="0" presId="urn:microsoft.com/office/officeart/2005/8/layout/vList5"/>
    <dgm:cxn modelId="{750821F1-F87D-4279-A971-4AF734EA54B5}" type="presParOf" srcId="{FDB3B072-D26A-44C7-BB10-6C621BC7A2A0}" destId="{7AC2BE46-7F95-487C-8EC6-49F23FFF9D0A}" srcOrd="0" destOrd="0" presId="urn:microsoft.com/office/officeart/2005/8/layout/vList5"/>
    <dgm:cxn modelId="{75CB7E3A-CE96-4F17-B273-FA9D3AD15B1D}" type="presParOf" srcId="{FDB3B072-D26A-44C7-BB10-6C621BC7A2A0}" destId="{3059F1B7-C94B-4FC3-807F-48E7B86A8D01}" srcOrd="1" destOrd="0" presId="urn:microsoft.com/office/officeart/2005/8/layout/vList5"/>
    <dgm:cxn modelId="{7E2AA42F-DA85-4110-BC6A-C8B034489BCD}" type="presParOf" srcId="{62DEEFCE-A2C4-4B26-AE18-895A64542226}" destId="{AFD7F62F-16B6-4433-8069-383CDBDE6BC5}" srcOrd="1" destOrd="0" presId="urn:microsoft.com/office/officeart/2005/8/layout/vList5"/>
    <dgm:cxn modelId="{0AD90BF2-88CB-4ED7-BBC2-4FA3682ED797}" type="presParOf" srcId="{62DEEFCE-A2C4-4B26-AE18-895A64542226}" destId="{8B7FA482-50F8-4363-8FC3-EDAFC86F0D1D}" srcOrd="2" destOrd="0" presId="urn:microsoft.com/office/officeart/2005/8/layout/vList5"/>
    <dgm:cxn modelId="{D65707FE-FEA4-4A8E-BAF5-A64E9ED5D2EA}" type="presParOf" srcId="{8B7FA482-50F8-4363-8FC3-EDAFC86F0D1D}" destId="{7EAD0046-E976-400A-BDD3-F693344322A3}" srcOrd="0" destOrd="0" presId="urn:microsoft.com/office/officeart/2005/8/layout/vList5"/>
    <dgm:cxn modelId="{A56958C2-2910-44B3-9136-B94E174168A9}" type="presParOf" srcId="{8B7FA482-50F8-4363-8FC3-EDAFC86F0D1D}" destId="{2FA6C115-3D63-47A4-BB59-E543053FF83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3EDAC7-E59C-4325-828C-A7E2027BF030}" type="doc">
      <dgm:prSet loTypeId="urn:microsoft.com/office/officeart/2005/8/layout/process1" loCatId="process" qsTypeId="urn:microsoft.com/office/officeart/2005/8/quickstyle/simple1" qsCatId="simple" csTypeId="urn:microsoft.com/office/officeart/2005/8/colors/accent1_2" csCatId="accent1" phldr="1"/>
      <dgm:spPr/>
    </dgm:pt>
    <dgm:pt modelId="{490F9871-5037-4412-A6A9-494F55065601}">
      <dgm:prSet phldrT="[Text]"/>
      <dgm:spPr>
        <a:solidFill>
          <a:srgbClr val="C00000"/>
        </a:solidFill>
      </dgm:spPr>
      <dgm:t>
        <a:bodyPr/>
        <a:lstStyle/>
        <a:p>
          <a:r>
            <a:rPr lang="en-GB" b="1" u="sng" dirty="0"/>
            <a:t>Chairs </a:t>
          </a:r>
        </a:p>
        <a:p>
          <a:r>
            <a:rPr lang="en-GB" dirty="0"/>
            <a:t>Faculty Committee and provides report to Central Committee</a:t>
          </a:r>
        </a:p>
      </dgm:t>
    </dgm:pt>
    <dgm:pt modelId="{DD0CE909-FBED-4121-9048-126EFBF9D83C}" type="parTrans" cxnId="{00C96599-3342-4B63-A7A2-CFEC00DAFCC1}">
      <dgm:prSet/>
      <dgm:spPr/>
      <dgm:t>
        <a:bodyPr/>
        <a:lstStyle/>
        <a:p>
          <a:endParaRPr lang="en-GB"/>
        </a:p>
      </dgm:t>
    </dgm:pt>
    <dgm:pt modelId="{4D41FAC2-A338-467F-A08F-DA2CB8E7D189}" type="sibTrans" cxnId="{00C96599-3342-4B63-A7A2-CFEC00DAFCC1}">
      <dgm:prSet/>
      <dgm:spPr/>
      <dgm:t>
        <a:bodyPr/>
        <a:lstStyle/>
        <a:p>
          <a:endParaRPr lang="en-GB" dirty="0"/>
        </a:p>
      </dgm:t>
    </dgm:pt>
    <dgm:pt modelId="{7C850C33-A92B-461A-BCC5-9729C6C137A2}">
      <dgm:prSet phldrT="[Text]"/>
      <dgm:spPr>
        <a:solidFill>
          <a:srgbClr val="C00000"/>
        </a:solidFill>
      </dgm:spPr>
      <dgm:t>
        <a:bodyPr/>
        <a:lstStyle/>
        <a:p>
          <a:r>
            <a:rPr lang="en-GB" b="1" u="sng" dirty="0"/>
            <a:t>Member </a:t>
          </a:r>
        </a:p>
        <a:p>
          <a:r>
            <a:rPr lang="en-GB" dirty="0"/>
            <a:t>of Central Committee, where I present Faculty applications to that Cmte and review all applications </a:t>
          </a:r>
        </a:p>
      </dgm:t>
    </dgm:pt>
    <dgm:pt modelId="{4FD331BE-9E2F-4E43-B17F-EDA35EE53A5F}" type="parTrans" cxnId="{46257A0A-9F92-497C-81CD-1F9436A802B5}">
      <dgm:prSet/>
      <dgm:spPr/>
      <dgm:t>
        <a:bodyPr/>
        <a:lstStyle/>
        <a:p>
          <a:endParaRPr lang="en-GB"/>
        </a:p>
      </dgm:t>
    </dgm:pt>
    <dgm:pt modelId="{3B09C86D-ACA0-4E7A-BD41-C40237B20057}" type="sibTrans" cxnId="{46257A0A-9F92-497C-81CD-1F9436A802B5}">
      <dgm:prSet/>
      <dgm:spPr/>
      <dgm:t>
        <a:bodyPr/>
        <a:lstStyle/>
        <a:p>
          <a:endParaRPr lang="en-GB" dirty="0"/>
        </a:p>
      </dgm:t>
    </dgm:pt>
    <dgm:pt modelId="{FA1F9B47-F6B0-45E5-B948-8208C7A4F37F}">
      <dgm:prSet phldrT="[Text]"/>
      <dgm:spPr>
        <a:solidFill>
          <a:srgbClr val="C00000"/>
        </a:solidFill>
      </dgm:spPr>
      <dgm:t>
        <a:bodyPr/>
        <a:lstStyle/>
        <a:p>
          <a:r>
            <a:rPr lang="en-GB" b="1" u="sng" dirty="0"/>
            <a:t>Feedback </a:t>
          </a:r>
        </a:p>
        <a:p>
          <a:r>
            <a:rPr lang="en-GB" dirty="0"/>
            <a:t> to Head of School and on request</a:t>
          </a:r>
        </a:p>
      </dgm:t>
    </dgm:pt>
    <dgm:pt modelId="{DC7F3AF3-9205-4632-B1CD-211ECC868E2F}" type="parTrans" cxnId="{AEEBA0FA-5FC4-4672-84DC-0F06C69AC30A}">
      <dgm:prSet/>
      <dgm:spPr/>
      <dgm:t>
        <a:bodyPr/>
        <a:lstStyle/>
        <a:p>
          <a:endParaRPr lang="en-GB"/>
        </a:p>
      </dgm:t>
    </dgm:pt>
    <dgm:pt modelId="{DD2DDF71-8740-4780-BA98-4E8A69037B04}" type="sibTrans" cxnId="{AEEBA0FA-5FC4-4672-84DC-0F06C69AC30A}">
      <dgm:prSet/>
      <dgm:spPr/>
      <dgm:t>
        <a:bodyPr/>
        <a:lstStyle/>
        <a:p>
          <a:endParaRPr lang="en-GB"/>
        </a:p>
      </dgm:t>
    </dgm:pt>
    <dgm:pt modelId="{E03B7016-D70B-4AAC-9C1C-A8F130774AD5}" type="pres">
      <dgm:prSet presAssocID="{113EDAC7-E59C-4325-828C-A7E2027BF030}" presName="Name0" presStyleCnt="0">
        <dgm:presLayoutVars>
          <dgm:dir/>
          <dgm:resizeHandles val="exact"/>
        </dgm:presLayoutVars>
      </dgm:prSet>
      <dgm:spPr/>
    </dgm:pt>
    <dgm:pt modelId="{078719F0-707B-408B-9DE3-9C1B1D33052B}" type="pres">
      <dgm:prSet presAssocID="{490F9871-5037-4412-A6A9-494F55065601}" presName="node" presStyleLbl="node1" presStyleIdx="0" presStyleCnt="3">
        <dgm:presLayoutVars>
          <dgm:bulletEnabled val="1"/>
        </dgm:presLayoutVars>
      </dgm:prSet>
      <dgm:spPr/>
      <dgm:t>
        <a:bodyPr/>
        <a:lstStyle/>
        <a:p>
          <a:endParaRPr lang="en-GB"/>
        </a:p>
      </dgm:t>
    </dgm:pt>
    <dgm:pt modelId="{87A4513F-D0EF-461F-949C-BBF95C69EBD4}" type="pres">
      <dgm:prSet presAssocID="{4D41FAC2-A338-467F-A08F-DA2CB8E7D189}" presName="sibTrans" presStyleLbl="sibTrans2D1" presStyleIdx="0" presStyleCnt="2"/>
      <dgm:spPr>
        <a:prstGeom prst="leftRightArrowCallout">
          <a:avLst/>
        </a:prstGeom>
      </dgm:spPr>
      <dgm:t>
        <a:bodyPr/>
        <a:lstStyle/>
        <a:p>
          <a:endParaRPr lang="en-GB"/>
        </a:p>
      </dgm:t>
    </dgm:pt>
    <dgm:pt modelId="{9D810C91-BD19-445E-89C1-07595E6B94DF}" type="pres">
      <dgm:prSet presAssocID="{4D41FAC2-A338-467F-A08F-DA2CB8E7D189}" presName="connectorText" presStyleLbl="sibTrans2D1" presStyleIdx="0" presStyleCnt="2"/>
      <dgm:spPr/>
      <dgm:t>
        <a:bodyPr/>
        <a:lstStyle/>
        <a:p>
          <a:endParaRPr lang="en-GB"/>
        </a:p>
      </dgm:t>
    </dgm:pt>
    <dgm:pt modelId="{054A16D0-D988-4E63-8BB7-30E3BF67CCBC}" type="pres">
      <dgm:prSet presAssocID="{7C850C33-A92B-461A-BCC5-9729C6C137A2}" presName="node" presStyleLbl="node1" presStyleIdx="1" presStyleCnt="3">
        <dgm:presLayoutVars>
          <dgm:bulletEnabled val="1"/>
        </dgm:presLayoutVars>
      </dgm:prSet>
      <dgm:spPr/>
      <dgm:t>
        <a:bodyPr/>
        <a:lstStyle/>
        <a:p>
          <a:endParaRPr lang="en-GB"/>
        </a:p>
      </dgm:t>
    </dgm:pt>
    <dgm:pt modelId="{79D6BC27-EA3C-4680-BB77-F904A25F582A}" type="pres">
      <dgm:prSet presAssocID="{3B09C86D-ACA0-4E7A-BD41-C40237B20057}" presName="sibTrans" presStyleLbl="sibTrans2D1" presStyleIdx="1" presStyleCnt="2"/>
      <dgm:spPr>
        <a:prstGeom prst="leftRightArrowCallout">
          <a:avLst/>
        </a:prstGeom>
      </dgm:spPr>
      <dgm:t>
        <a:bodyPr/>
        <a:lstStyle/>
        <a:p>
          <a:endParaRPr lang="en-GB"/>
        </a:p>
      </dgm:t>
    </dgm:pt>
    <dgm:pt modelId="{F0E0C3C0-AF6D-4BC0-9C43-E9500A6D7C37}" type="pres">
      <dgm:prSet presAssocID="{3B09C86D-ACA0-4E7A-BD41-C40237B20057}" presName="connectorText" presStyleLbl="sibTrans2D1" presStyleIdx="1" presStyleCnt="2"/>
      <dgm:spPr/>
      <dgm:t>
        <a:bodyPr/>
        <a:lstStyle/>
        <a:p>
          <a:endParaRPr lang="en-GB"/>
        </a:p>
      </dgm:t>
    </dgm:pt>
    <dgm:pt modelId="{A4AC3E7B-68E1-44F2-A062-21C1CC6F7057}" type="pres">
      <dgm:prSet presAssocID="{FA1F9B47-F6B0-45E5-B948-8208C7A4F37F}" presName="node" presStyleLbl="node1" presStyleIdx="2" presStyleCnt="3">
        <dgm:presLayoutVars>
          <dgm:bulletEnabled val="1"/>
        </dgm:presLayoutVars>
      </dgm:prSet>
      <dgm:spPr/>
      <dgm:t>
        <a:bodyPr/>
        <a:lstStyle/>
        <a:p>
          <a:endParaRPr lang="en-GB"/>
        </a:p>
      </dgm:t>
    </dgm:pt>
  </dgm:ptLst>
  <dgm:cxnLst>
    <dgm:cxn modelId="{23725C65-1974-41FC-8093-5D546CBD4C14}" type="presOf" srcId="{4D41FAC2-A338-467F-A08F-DA2CB8E7D189}" destId="{9D810C91-BD19-445E-89C1-07595E6B94DF}" srcOrd="1" destOrd="0" presId="urn:microsoft.com/office/officeart/2005/8/layout/process1"/>
    <dgm:cxn modelId="{00C96599-3342-4B63-A7A2-CFEC00DAFCC1}" srcId="{113EDAC7-E59C-4325-828C-A7E2027BF030}" destId="{490F9871-5037-4412-A6A9-494F55065601}" srcOrd="0" destOrd="0" parTransId="{DD0CE909-FBED-4121-9048-126EFBF9D83C}" sibTransId="{4D41FAC2-A338-467F-A08F-DA2CB8E7D189}"/>
    <dgm:cxn modelId="{7A34D093-8E79-451C-A2FB-99D720874F7C}" type="presOf" srcId="{FA1F9B47-F6B0-45E5-B948-8208C7A4F37F}" destId="{A4AC3E7B-68E1-44F2-A062-21C1CC6F7057}" srcOrd="0" destOrd="0" presId="urn:microsoft.com/office/officeart/2005/8/layout/process1"/>
    <dgm:cxn modelId="{4B992311-DB48-41C8-9A08-739130AB7B52}" type="presOf" srcId="{4D41FAC2-A338-467F-A08F-DA2CB8E7D189}" destId="{87A4513F-D0EF-461F-949C-BBF95C69EBD4}" srcOrd="0" destOrd="0" presId="urn:microsoft.com/office/officeart/2005/8/layout/process1"/>
    <dgm:cxn modelId="{05BB5C45-4EF8-43B2-A969-A2B7AB054B7B}" type="presOf" srcId="{7C850C33-A92B-461A-BCC5-9729C6C137A2}" destId="{054A16D0-D988-4E63-8BB7-30E3BF67CCBC}" srcOrd="0" destOrd="0" presId="urn:microsoft.com/office/officeart/2005/8/layout/process1"/>
    <dgm:cxn modelId="{709E4D7A-1A1F-40C5-84BE-071A4FA2A048}" type="presOf" srcId="{3B09C86D-ACA0-4E7A-BD41-C40237B20057}" destId="{79D6BC27-EA3C-4680-BB77-F904A25F582A}" srcOrd="0" destOrd="0" presId="urn:microsoft.com/office/officeart/2005/8/layout/process1"/>
    <dgm:cxn modelId="{46257A0A-9F92-497C-81CD-1F9436A802B5}" srcId="{113EDAC7-E59C-4325-828C-A7E2027BF030}" destId="{7C850C33-A92B-461A-BCC5-9729C6C137A2}" srcOrd="1" destOrd="0" parTransId="{4FD331BE-9E2F-4E43-B17F-EDA35EE53A5F}" sibTransId="{3B09C86D-ACA0-4E7A-BD41-C40237B20057}"/>
    <dgm:cxn modelId="{796287C6-E0DD-44E6-84D9-2AB334E88355}" type="presOf" srcId="{113EDAC7-E59C-4325-828C-A7E2027BF030}" destId="{E03B7016-D70B-4AAC-9C1C-A8F130774AD5}" srcOrd="0" destOrd="0" presId="urn:microsoft.com/office/officeart/2005/8/layout/process1"/>
    <dgm:cxn modelId="{AEEBA0FA-5FC4-4672-84DC-0F06C69AC30A}" srcId="{113EDAC7-E59C-4325-828C-A7E2027BF030}" destId="{FA1F9B47-F6B0-45E5-B948-8208C7A4F37F}" srcOrd="2" destOrd="0" parTransId="{DC7F3AF3-9205-4632-B1CD-211ECC868E2F}" sibTransId="{DD2DDF71-8740-4780-BA98-4E8A69037B04}"/>
    <dgm:cxn modelId="{D96B6286-DCB0-4375-B8A7-71AF7CE68039}" type="presOf" srcId="{490F9871-5037-4412-A6A9-494F55065601}" destId="{078719F0-707B-408B-9DE3-9C1B1D33052B}" srcOrd="0" destOrd="0" presId="urn:microsoft.com/office/officeart/2005/8/layout/process1"/>
    <dgm:cxn modelId="{5AB9CAC9-EF60-498F-9031-DAE677D1675C}" type="presOf" srcId="{3B09C86D-ACA0-4E7A-BD41-C40237B20057}" destId="{F0E0C3C0-AF6D-4BC0-9C43-E9500A6D7C37}" srcOrd="1" destOrd="0" presId="urn:microsoft.com/office/officeart/2005/8/layout/process1"/>
    <dgm:cxn modelId="{5853FF18-2867-4C1E-9E68-649005F878BC}" type="presParOf" srcId="{E03B7016-D70B-4AAC-9C1C-A8F130774AD5}" destId="{078719F0-707B-408B-9DE3-9C1B1D33052B}" srcOrd="0" destOrd="0" presId="urn:microsoft.com/office/officeart/2005/8/layout/process1"/>
    <dgm:cxn modelId="{E128BA74-F606-4257-95AB-E4C78BBBE052}" type="presParOf" srcId="{E03B7016-D70B-4AAC-9C1C-A8F130774AD5}" destId="{87A4513F-D0EF-461F-949C-BBF95C69EBD4}" srcOrd="1" destOrd="0" presId="urn:microsoft.com/office/officeart/2005/8/layout/process1"/>
    <dgm:cxn modelId="{A963A475-6544-4A79-868A-82B83D22163C}" type="presParOf" srcId="{87A4513F-D0EF-461F-949C-BBF95C69EBD4}" destId="{9D810C91-BD19-445E-89C1-07595E6B94DF}" srcOrd="0" destOrd="0" presId="urn:microsoft.com/office/officeart/2005/8/layout/process1"/>
    <dgm:cxn modelId="{28E2B26B-9355-4BC0-81CD-609266BEC92A}" type="presParOf" srcId="{E03B7016-D70B-4AAC-9C1C-A8F130774AD5}" destId="{054A16D0-D988-4E63-8BB7-30E3BF67CCBC}" srcOrd="2" destOrd="0" presId="urn:microsoft.com/office/officeart/2005/8/layout/process1"/>
    <dgm:cxn modelId="{543D2FEA-9ECB-4A25-84E1-CB36C3163BF7}" type="presParOf" srcId="{E03B7016-D70B-4AAC-9C1C-A8F130774AD5}" destId="{79D6BC27-EA3C-4680-BB77-F904A25F582A}" srcOrd="3" destOrd="0" presId="urn:microsoft.com/office/officeart/2005/8/layout/process1"/>
    <dgm:cxn modelId="{15FE288A-602C-44A6-B29F-66A302B55E9E}" type="presParOf" srcId="{79D6BC27-EA3C-4680-BB77-F904A25F582A}" destId="{F0E0C3C0-AF6D-4BC0-9C43-E9500A6D7C37}" srcOrd="0" destOrd="0" presId="urn:microsoft.com/office/officeart/2005/8/layout/process1"/>
    <dgm:cxn modelId="{4450CDE1-72B8-4EA8-85B1-FEC41E53A574}" type="presParOf" srcId="{E03B7016-D70B-4AAC-9C1C-A8F130774AD5}" destId="{A4AC3E7B-68E1-44F2-A062-21C1CC6F7057}"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ECFAEE-A14C-4404-8068-68085C6AE72E}">
      <dsp:nvSpPr>
        <dsp:cNvPr id="0" name=""/>
        <dsp:cNvSpPr/>
      </dsp:nvSpPr>
      <dsp:spPr>
        <a:xfrm rot="5400000">
          <a:off x="-194228" y="1029234"/>
          <a:ext cx="1605958" cy="193845"/>
        </a:xfrm>
        <a:prstGeom prst="rect">
          <a:avLst/>
        </a:prstGeom>
        <a:solidFill>
          <a:schemeClr val="accent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302F6CC-43EF-4C0A-957E-F1E6E3B31EE0}">
      <dsp:nvSpPr>
        <dsp:cNvPr id="0" name=""/>
        <dsp:cNvSpPr/>
      </dsp:nvSpPr>
      <dsp:spPr>
        <a:xfrm>
          <a:off x="173271" y="1448"/>
          <a:ext cx="2153840" cy="129230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UNIVERSITY: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Process launched</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3 December 2018 – check for updated guidelines/further info</a:t>
          </a:r>
        </a:p>
      </dsp:txBody>
      <dsp:txXfrm>
        <a:off x="211121" y="39298"/>
        <a:ext cx="2078140" cy="1216604"/>
      </dsp:txXfrm>
    </dsp:sp>
    <dsp:sp modelId="{4962B06F-CF0B-40E0-8623-0F8BB5B0363D}">
      <dsp:nvSpPr>
        <dsp:cNvPr id="0" name=""/>
        <dsp:cNvSpPr/>
      </dsp:nvSpPr>
      <dsp:spPr>
        <a:xfrm rot="5400000">
          <a:off x="-194228" y="2644614"/>
          <a:ext cx="1605958" cy="193845"/>
        </a:xfrm>
        <a:prstGeom prst="rect">
          <a:avLst/>
        </a:prstGeom>
        <a:solidFill>
          <a:schemeClr val="accent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824B97B-5E8B-46BB-9F73-C54C2527537B}">
      <dsp:nvSpPr>
        <dsp:cNvPr id="0" name=""/>
        <dsp:cNvSpPr/>
      </dsp:nvSpPr>
      <dsp:spPr>
        <a:xfrm>
          <a:off x="173271" y="1616829"/>
          <a:ext cx="2153840" cy="129230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APPLICANTS:</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Applications submitted</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via QOL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by 25 January 2019</a:t>
          </a:r>
        </a:p>
      </dsp:txBody>
      <dsp:txXfrm>
        <a:off x="211121" y="1654679"/>
        <a:ext cx="2078140" cy="1216604"/>
      </dsp:txXfrm>
    </dsp:sp>
    <dsp:sp modelId="{91F9358C-0064-4497-B856-333207B322A6}">
      <dsp:nvSpPr>
        <dsp:cNvPr id="0" name=""/>
        <dsp:cNvSpPr/>
      </dsp:nvSpPr>
      <dsp:spPr>
        <a:xfrm>
          <a:off x="613461" y="3452304"/>
          <a:ext cx="2855186" cy="193845"/>
        </a:xfrm>
        <a:prstGeom prst="rect">
          <a:avLst/>
        </a:prstGeom>
        <a:solidFill>
          <a:schemeClr val="accent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394D8647-6C9F-4D48-90B8-4BB651035E09}">
      <dsp:nvSpPr>
        <dsp:cNvPr id="0" name=""/>
        <dsp:cNvSpPr/>
      </dsp:nvSpPr>
      <dsp:spPr>
        <a:xfrm>
          <a:off x="173271" y="3232209"/>
          <a:ext cx="2153840" cy="129230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SCHOOL: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Head of School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reviews and ranks referees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for P applications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by 8 February 2019</a:t>
          </a:r>
        </a:p>
      </dsp:txBody>
      <dsp:txXfrm>
        <a:off x="211121" y="3270059"/>
        <a:ext cx="2078140" cy="1216604"/>
      </dsp:txXfrm>
    </dsp:sp>
    <dsp:sp modelId="{6CD9B99C-8ECC-40CC-B40E-32092E027B3A}">
      <dsp:nvSpPr>
        <dsp:cNvPr id="0" name=""/>
        <dsp:cNvSpPr/>
      </dsp:nvSpPr>
      <dsp:spPr>
        <a:xfrm rot="16200000">
          <a:off x="2670379" y="2644614"/>
          <a:ext cx="1605958" cy="193845"/>
        </a:xfrm>
        <a:prstGeom prst="rect">
          <a:avLst/>
        </a:prstGeom>
        <a:solidFill>
          <a:schemeClr val="accent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916E7EA-D10D-46CC-A3CE-079AC14FB4E9}">
      <dsp:nvSpPr>
        <dsp:cNvPr id="0" name=""/>
        <dsp:cNvSpPr/>
      </dsp:nvSpPr>
      <dsp:spPr>
        <a:xfrm>
          <a:off x="3037879" y="3232209"/>
          <a:ext cx="2153840" cy="129230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SCHOOL: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HoS and colleagues consider applications, makes recommendations, completes and reports</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by 1 March 2019</a:t>
          </a:r>
        </a:p>
      </dsp:txBody>
      <dsp:txXfrm>
        <a:off x="3075729" y="3270059"/>
        <a:ext cx="2078140" cy="1216604"/>
      </dsp:txXfrm>
    </dsp:sp>
    <dsp:sp modelId="{4C3FAF92-B890-4AF9-B9C3-43858B403DE7}">
      <dsp:nvSpPr>
        <dsp:cNvPr id="0" name=""/>
        <dsp:cNvSpPr/>
      </dsp:nvSpPr>
      <dsp:spPr>
        <a:xfrm rot="16200000">
          <a:off x="2670379" y="1029234"/>
          <a:ext cx="1605958" cy="193845"/>
        </a:xfrm>
        <a:prstGeom prst="rect">
          <a:avLst/>
        </a:prstGeom>
        <a:solidFill>
          <a:schemeClr val="accent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778558E-051D-456A-A99A-D97804374632}">
      <dsp:nvSpPr>
        <dsp:cNvPr id="0" name=""/>
        <dsp:cNvSpPr/>
      </dsp:nvSpPr>
      <dsp:spPr>
        <a:xfrm>
          <a:off x="3037879" y="1616829"/>
          <a:ext cx="2153840" cy="129230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FACULTY: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Faculty committee considers all applications (all information)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by 22 March 2019</a:t>
          </a:r>
        </a:p>
      </dsp:txBody>
      <dsp:txXfrm>
        <a:off x="3075729" y="1654679"/>
        <a:ext cx="2078140" cy="1216604"/>
      </dsp:txXfrm>
    </dsp:sp>
    <dsp:sp modelId="{D54851C1-EF36-44F1-BAC5-4CDF463F6F80}">
      <dsp:nvSpPr>
        <dsp:cNvPr id="0" name=""/>
        <dsp:cNvSpPr/>
      </dsp:nvSpPr>
      <dsp:spPr>
        <a:xfrm>
          <a:off x="3478069" y="221543"/>
          <a:ext cx="2855186" cy="193845"/>
        </a:xfrm>
        <a:prstGeom prst="rect">
          <a:avLst/>
        </a:prstGeom>
        <a:solidFill>
          <a:schemeClr val="accent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ACD8F61-141B-492E-9660-996AEA1CFAC6}">
      <dsp:nvSpPr>
        <dsp:cNvPr id="0" name=""/>
        <dsp:cNvSpPr/>
      </dsp:nvSpPr>
      <dsp:spPr>
        <a:xfrm>
          <a:off x="3037879" y="1448"/>
          <a:ext cx="2153840" cy="129230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UNIVERSITY:</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Central Promotions Committee reviews recommendations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(early May 2019)</a:t>
          </a:r>
        </a:p>
      </dsp:txBody>
      <dsp:txXfrm>
        <a:off x="3075729" y="39298"/>
        <a:ext cx="2078140" cy="1216604"/>
      </dsp:txXfrm>
    </dsp:sp>
    <dsp:sp modelId="{59842761-11CA-4D77-A32A-FE6ECFBE3BC9}">
      <dsp:nvSpPr>
        <dsp:cNvPr id="0" name=""/>
        <dsp:cNvSpPr/>
      </dsp:nvSpPr>
      <dsp:spPr>
        <a:xfrm rot="5400000">
          <a:off x="5534987" y="1029234"/>
          <a:ext cx="1605958" cy="193845"/>
        </a:xfrm>
        <a:prstGeom prst="rect">
          <a:avLst/>
        </a:prstGeom>
        <a:solidFill>
          <a:schemeClr val="accent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BC29F30-89D4-4A40-BE94-0B893C7D13FB}">
      <dsp:nvSpPr>
        <dsp:cNvPr id="0" name=""/>
        <dsp:cNvSpPr/>
      </dsp:nvSpPr>
      <dsp:spPr>
        <a:xfrm>
          <a:off x="5902487" y="1448"/>
          <a:ext cx="2153840" cy="129230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UNIVERSITY:</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Applicants informed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early May 2019</a:t>
          </a:r>
        </a:p>
      </dsp:txBody>
      <dsp:txXfrm>
        <a:off x="5940337" y="39298"/>
        <a:ext cx="2078140" cy="1216604"/>
      </dsp:txXfrm>
    </dsp:sp>
    <dsp:sp modelId="{F45DFA90-B598-4705-943D-E72403C84766}">
      <dsp:nvSpPr>
        <dsp:cNvPr id="0" name=""/>
        <dsp:cNvSpPr/>
      </dsp:nvSpPr>
      <dsp:spPr>
        <a:xfrm rot="5400000">
          <a:off x="5534987" y="2644614"/>
          <a:ext cx="1605958" cy="193845"/>
        </a:xfrm>
        <a:prstGeom prst="rect">
          <a:avLst/>
        </a:prstGeom>
        <a:solidFill>
          <a:schemeClr val="accent2">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5162B20-B9B3-48CD-98BB-4868992024C0}">
      <dsp:nvSpPr>
        <dsp:cNvPr id="0" name=""/>
        <dsp:cNvSpPr/>
      </dsp:nvSpPr>
      <dsp:spPr>
        <a:xfrm>
          <a:off x="5902487" y="1616829"/>
          <a:ext cx="2153840" cy="129230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APPLICANTS:</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Review process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closes 17 May 2019</a:t>
          </a:r>
        </a:p>
      </dsp:txBody>
      <dsp:txXfrm>
        <a:off x="5940337" y="1654679"/>
        <a:ext cx="2078140" cy="1216604"/>
      </dsp:txXfrm>
    </dsp:sp>
    <dsp:sp modelId="{4D712C27-0755-46DC-A1B7-288B7CCBDB3A}">
      <dsp:nvSpPr>
        <dsp:cNvPr id="0" name=""/>
        <dsp:cNvSpPr/>
      </dsp:nvSpPr>
      <dsp:spPr>
        <a:xfrm>
          <a:off x="5902487" y="3232209"/>
          <a:ext cx="2153840" cy="1292304"/>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UNIVERSITY:</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Central Promotions Review Committee considers review submissions </a:t>
          </a:r>
        </a:p>
        <a:p>
          <a:pPr lvl="0" algn="ctr" defTabSz="488950">
            <a:lnSpc>
              <a:spcPct val="90000"/>
            </a:lnSpc>
            <a:spcBef>
              <a:spcPct val="0"/>
            </a:spcBef>
            <a:spcAft>
              <a:spcPct val="35000"/>
            </a:spcAft>
          </a:pPr>
          <a:r>
            <a:rPr lang="en-GB" sz="1100" kern="1200" dirty="0">
              <a:effectLst>
                <a:outerShdw blurRad="38100" dist="38100" dir="2700000" algn="tl">
                  <a:srgbClr val="000000">
                    <a:alpha val="43137"/>
                  </a:srgbClr>
                </a:outerShdw>
              </a:effectLst>
            </a:rPr>
            <a:t>early June 2019</a:t>
          </a:r>
        </a:p>
      </dsp:txBody>
      <dsp:txXfrm>
        <a:off x="5940337" y="3270059"/>
        <a:ext cx="2078140" cy="1216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FE882-315C-4D6A-97EE-64225C081442}">
      <dsp:nvSpPr>
        <dsp:cNvPr id="0" name=""/>
        <dsp:cNvSpPr/>
      </dsp:nvSpPr>
      <dsp:spPr>
        <a:xfrm>
          <a:off x="7233" y="1614418"/>
          <a:ext cx="2161877" cy="129712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a:t>Must </a:t>
          </a:r>
          <a:r>
            <a:rPr lang="en-GB" sz="1900" u="sng" kern="1200" dirty="0"/>
            <a:t>exceed</a:t>
          </a:r>
          <a:r>
            <a:rPr lang="en-GB" sz="1900" kern="1200" dirty="0"/>
            <a:t> School’s Academic Standards for current grade</a:t>
          </a:r>
        </a:p>
      </dsp:txBody>
      <dsp:txXfrm>
        <a:off x="45225" y="1652410"/>
        <a:ext cx="2085893" cy="1221142"/>
      </dsp:txXfrm>
    </dsp:sp>
    <dsp:sp modelId="{0A3644A7-C238-4B4D-A184-9D6E0C7655AD}">
      <dsp:nvSpPr>
        <dsp:cNvPr id="0" name=""/>
        <dsp:cNvSpPr/>
      </dsp:nvSpPr>
      <dsp:spPr>
        <a:xfrm>
          <a:off x="2385298" y="1994908"/>
          <a:ext cx="458317" cy="536145"/>
        </a:xfrm>
        <a:prstGeom prst="mathPlus">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GB" sz="700" kern="1200" dirty="0"/>
        </a:p>
      </dsp:txBody>
      <dsp:txXfrm>
        <a:off x="2446048" y="2209082"/>
        <a:ext cx="336817" cy="107797"/>
      </dsp:txXfrm>
    </dsp:sp>
    <dsp:sp modelId="{1C926F89-7BC3-41CE-84F8-BC1E1A285F0C}">
      <dsp:nvSpPr>
        <dsp:cNvPr id="0" name=""/>
        <dsp:cNvSpPr/>
      </dsp:nvSpPr>
      <dsp:spPr>
        <a:xfrm>
          <a:off x="3033861" y="1614418"/>
          <a:ext cx="2161877" cy="129712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a:t>Must </a:t>
          </a:r>
          <a:r>
            <a:rPr lang="en-GB" sz="1900" u="sng" kern="1200" dirty="0"/>
            <a:t>meet </a:t>
          </a:r>
          <a:r>
            <a:rPr lang="en-GB" sz="1900" kern="1200" dirty="0"/>
            <a:t>Academic Profile for the grade applied for</a:t>
          </a:r>
        </a:p>
      </dsp:txBody>
      <dsp:txXfrm>
        <a:off x="3071853" y="1652410"/>
        <a:ext cx="2085893" cy="1221142"/>
      </dsp:txXfrm>
    </dsp:sp>
    <dsp:sp modelId="{63D15B57-2216-4A09-9E72-E863FB4A5700}">
      <dsp:nvSpPr>
        <dsp:cNvPr id="0" name=""/>
        <dsp:cNvSpPr/>
      </dsp:nvSpPr>
      <dsp:spPr>
        <a:xfrm>
          <a:off x="5411926" y="1994908"/>
          <a:ext cx="458317" cy="536145"/>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dirty="0"/>
        </a:p>
      </dsp:txBody>
      <dsp:txXfrm>
        <a:off x="5411926" y="2102137"/>
        <a:ext cx="320822" cy="321687"/>
      </dsp:txXfrm>
    </dsp:sp>
    <dsp:sp modelId="{1675FE1A-A100-42A4-A100-522B7C1DDDBA}">
      <dsp:nvSpPr>
        <dsp:cNvPr id="0" name=""/>
        <dsp:cNvSpPr/>
      </dsp:nvSpPr>
      <dsp:spPr>
        <a:xfrm>
          <a:off x="6060489" y="1614418"/>
          <a:ext cx="2161877" cy="129712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a:t>Promoted</a:t>
          </a:r>
        </a:p>
      </dsp:txBody>
      <dsp:txXfrm>
        <a:off x="6098481" y="1652410"/>
        <a:ext cx="2085893" cy="12211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59F1B7-C94B-4FC3-807F-48E7B86A8D01}">
      <dsp:nvSpPr>
        <dsp:cNvPr id="0" name=""/>
        <dsp:cNvSpPr/>
      </dsp:nvSpPr>
      <dsp:spPr>
        <a:xfrm rot="5400000">
          <a:off x="4655227" y="-1519959"/>
          <a:ext cx="1881800" cy="5266944"/>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effectLst/>
            </a:rPr>
            <a:t> </a:t>
          </a:r>
          <a:r>
            <a:rPr lang="mr-IN" sz="1400" kern="1200" dirty="0">
              <a:effectLst/>
            </a:rPr>
            <a:t>…</a:t>
          </a:r>
          <a:r>
            <a:rPr lang="en-GB" sz="1400" kern="1200" dirty="0">
              <a:effectLst/>
            </a:rPr>
            <a:t> is populated from centrally held data (mainly PURE)</a:t>
          </a:r>
        </a:p>
        <a:p>
          <a:pPr marL="114300" lvl="1" indent="-114300" algn="l" defTabSz="622300">
            <a:lnSpc>
              <a:spcPct val="90000"/>
            </a:lnSpc>
            <a:spcBef>
              <a:spcPct val="0"/>
            </a:spcBef>
            <a:spcAft>
              <a:spcPct val="15000"/>
            </a:spcAft>
            <a:buChar char="••"/>
          </a:pPr>
          <a:r>
            <a:rPr lang="en-GB" sz="1400" kern="1200" dirty="0">
              <a:effectLst/>
            </a:rPr>
            <a:t> </a:t>
          </a:r>
          <a:r>
            <a:rPr lang="mr-IN" sz="1400" kern="1200" dirty="0">
              <a:effectLst/>
            </a:rPr>
            <a:t>…</a:t>
          </a:r>
          <a:r>
            <a:rPr lang="en-GB" sz="1400" kern="1200" dirty="0">
              <a:effectLst/>
            </a:rPr>
            <a:t> but also requires that you add some important extra information</a:t>
          </a:r>
        </a:p>
        <a:p>
          <a:pPr marL="114300" lvl="1" indent="-114300" algn="l" defTabSz="622300">
            <a:lnSpc>
              <a:spcPct val="90000"/>
            </a:lnSpc>
            <a:spcBef>
              <a:spcPct val="0"/>
            </a:spcBef>
            <a:spcAft>
              <a:spcPct val="15000"/>
            </a:spcAft>
            <a:buChar char="••"/>
          </a:pPr>
          <a:endParaRPr lang="en-GB" sz="1400" kern="1200" dirty="0">
            <a:effectLst/>
          </a:endParaRPr>
        </a:p>
        <a:p>
          <a:pPr marL="114300" lvl="1" indent="-114300" algn="l" defTabSz="622300">
            <a:lnSpc>
              <a:spcPct val="90000"/>
            </a:lnSpc>
            <a:spcBef>
              <a:spcPct val="0"/>
            </a:spcBef>
            <a:spcAft>
              <a:spcPct val="15000"/>
            </a:spcAft>
            <a:buChar char="••"/>
          </a:pPr>
          <a:r>
            <a:rPr lang="en-GB" sz="1400" kern="1200" dirty="0">
              <a:effectLst/>
            </a:rPr>
            <a:t> </a:t>
          </a:r>
          <a:r>
            <a:rPr lang="en-GB" sz="1400" b="1" kern="1200" dirty="0">
              <a:effectLst/>
            </a:rPr>
            <a:t>Top tip</a:t>
          </a:r>
          <a:r>
            <a:rPr lang="en-GB" sz="1400" kern="1200" dirty="0">
              <a:effectLst/>
            </a:rPr>
            <a:t>:</a:t>
          </a:r>
        </a:p>
        <a:p>
          <a:pPr marL="228600" lvl="2" indent="-114300" algn="l" defTabSz="622300">
            <a:lnSpc>
              <a:spcPct val="90000"/>
            </a:lnSpc>
            <a:spcBef>
              <a:spcPct val="0"/>
            </a:spcBef>
            <a:spcAft>
              <a:spcPct val="15000"/>
            </a:spcAft>
            <a:buChar char="••"/>
          </a:pPr>
          <a:r>
            <a:rPr lang="en-GB" sz="1400" kern="1200" dirty="0">
              <a:effectLst/>
            </a:rPr>
            <a:t> ensure that all centrally-held information relevant to your academic profile is accurate and up-to-date</a:t>
          </a:r>
        </a:p>
        <a:p>
          <a:pPr marL="228600" lvl="2" indent="-114300" algn="l" defTabSz="622300">
            <a:lnSpc>
              <a:spcPct val="90000"/>
            </a:lnSpc>
            <a:spcBef>
              <a:spcPct val="0"/>
            </a:spcBef>
            <a:spcAft>
              <a:spcPct val="15000"/>
            </a:spcAft>
            <a:buChar char="••"/>
          </a:pPr>
          <a:r>
            <a:rPr lang="en-GB" sz="1400" kern="1200" dirty="0">
              <a:effectLst/>
            </a:rPr>
            <a:t> make/request amendments in good time</a:t>
          </a:r>
        </a:p>
      </dsp:txBody>
      <dsp:txXfrm rot="-5400000">
        <a:off x="2962655" y="264475"/>
        <a:ext cx="5175082" cy="1698076"/>
      </dsp:txXfrm>
    </dsp:sp>
    <dsp:sp modelId="{7AC2BE46-7F95-487C-8EC6-49F23FFF9D0A}">
      <dsp:nvSpPr>
        <dsp:cNvPr id="0" name=""/>
        <dsp:cNvSpPr/>
      </dsp:nvSpPr>
      <dsp:spPr>
        <a:xfrm>
          <a:off x="0" y="55"/>
          <a:ext cx="2962656" cy="2207732"/>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en-GB" sz="4400" kern="1200" dirty="0">
              <a:effectLst>
                <a:outerShdw blurRad="38100" dist="38100" dir="2700000" algn="tl">
                  <a:srgbClr val="000000">
                    <a:alpha val="43137"/>
                  </a:srgbClr>
                </a:outerShdw>
              </a:effectLst>
            </a:rPr>
            <a:t>Academic CV</a:t>
          </a:r>
        </a:p>
      </dsp:txBody>
      <dsp:txXfrm>
        <a:off x="107773" y="107828"/>
        <a:ext cx="2747110" cy="1992186"/>
      </dsp:txXfrm>
    </dsp:sp>
    <dsp:sp modelId="{2FA6C115-3D63-47A4-BB59-E543053FF834}">
      <dsp:nvSpPr>
        <dsp:cNvPr id="0" name=""/>
        <dsp:cNvSpPr/>
      </dsp:nvSpPr>
      <dsp:spPr>
        <a:xfrm rot="5400000">
          <a:off x="4713034" y="798495"/>
          <a:ext cx="1766186" cy="5266944"/>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effectLst/>
            </a:rPr>
            <a:t> demonstrates </a:t>
          </a:r>
          <a:r>
            <a:rPr lang="mr-IN" sz="1400" kern="1200" dirty="0">
              <a:effectLst/>
            </a:rPr>
            <a:t>–</a:t>
          </a:r>
          <a:r>
            <a:rPr lang="en-GB" sz="1400" kern="1200" dirty="0">
              <a:effectLst/>
            </a:rPr>
            <a:t> ‘evidences’ </a:t>
          </a:r>
          <a:r>
            <a:rPr lang="mr-IN" sz="1400" kern="1200" dirty="0">
              <a:effectLst/>
            </a:rPr>
            <a:t>–</a:t>
          </a:r>
          <a:r>
            <a:rPr lang="en-GB" sz="1400" kern="1200" dirty="0">
              <a:effectLst/>
            </a:rPr>
            <a:t> clearly and unambiguously:</a:t>
          </a:r>
        </a:p>
        <a:p>
          <a:pPr marL="228600" lvl="2" indent="-114300" algn="l" defTabSz="622300">
            <a:lnSpc>
              <a:spcPct val="90000"/>
            </a:lnSpc>
            <a:spcBef>
              <a:spcPct val="0"/>
            </a:spcBef>
            <a:spcAft>
              <a:spcPct val="15000"/>
            </a:spcAft>
            <a:buChar char="••"/>
          </a:pPr>
          <a:r>
            <a:rPr lang="en-GB" sz="1400" kern="1200" dirty="0">
              <a:effectLst/>
            </a:rPr>
            <a:t> how you meet the academic profile for the grade for which you are applying; </a:t>
          </a:r>
          <a:r>
            <a:rPr lang="en-GB" sz="1400" i="1" kern="1200" dirty="0">
              <a:effectLst/>
            </a:rPr>
            <a:t>and</a:t>
          </a:r>
          <a:r>
            <a:rPr lang="en-GB" sz="1400" kern="1200" dirty="0">
              <a:effectLst/>
            </a:rPr>
            <a:t>,</a:t>
          </a:r>
        </a:p>
        <a:p>
          <a:pPr marL="228600" lvl="2" indent="-114300" algn="l" defTabSz="622300">
            <a:lnSpc>
              <a:spcPct val="90000"/>
            </a:lnSpc>
            <a:spcBef>
              <a:spcPct val="0"/>
            </a:spcBef>
            <a:spcAft>
              <a:spcPct val="15000"/>
            </a:spcAft>
            <a:buChar char="••"/>
          </a:pPr>
          <a:r>
            <a:rPr lang="en-GB" sz="1400" kern="1200" dirty="0">
              <a:effectLst/>
            </a:rPr>
            <a:t> how you exceed your School’s academic standards relevant to your current grade.</a:t>
          </a:r>
        </a:p>
        <a:p>
          <a:pPr marL="114300" lvl="1" indent="-114300" algn="l" defTabSz="622300">
            <a:lnSpc>
              <a:spcPct val="90000"/>
            </a:lnSpc>
            <a:spcBef>
              <a:spcPct val="0"/>
            </a:spcBef>
            <a:spcAft>
              <a:spcPct val="15000"/>
            </a:spcAft>
            <a:buChar char="••"/>
          </a:pPr>
          <a:endParaRPr lang="en-GB" sz="1400" kern="1200" dirty="0"/>
        </a:p>
      </dsp:txBody>
      <dsp:txXfrm rot="-5400000">
        <a:off x="2962655" y="2635092"/>
        <a:ext cx="5180726" cy="1593750"/>
      </dsp:txXfrm>
    </dsp:sp>
    <dsp:sp modelId="{7EAD0046-E976-400A-BDD3-F693344322A3}">
      <dsp:nvSpPr>
        <dsp:cNvPr id="0" name=""/>
        <dsp:cNvSpPr/>
      </dsp:nvSpPr>
      <dsp:spPr>
        <a:xfrm>
          <a:off x="0" y="2318174"/>
          <a:ext cx="2962656" cy="2207732"/>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en-GB" sz="4400" kern="1200" dirty="0">
              <a:effectLst>
                <a:outerShdw blurRad="38100" dist="38100" dir="2700000" algn="tl">
                  <a:srgbClr val="000000">
                    <a:alpha val="43137"/>
                  </a:srgbClr>
                </a:outerShdw>
              </a:effectLst>
            </a:rPr>
            <a:t>Applicant statement</a:t>
          </a:r>
        </a:p>
      </dsp:txBody>
      <dsp:txXfrm>
        <a:off x="107773" y="2425947"/>
        <a:ext cx="2747110" cy="19921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8719F0-707B-408B-9DE3-9C1B1D33052B}">
      <dsp:nvSpPr>
        <dsp:cNvPr id="0" name=""/>
        <dsp:cNvSpPr/>
      </dsp:nvSpPr>
      <dsp:spPr>
        <a:xfrm>
          <a:off x="5357" y="875996"/>
          <a:ext cx="1601390" cy="231200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u="sng" kern="1200" dirty="0"/>
            <a:t>Chairs </a:t>
          </a:r>
        </a:p>
        <a:p>
          <a:pPr lvl="0" algn="ctr" defTabSz="711200">
            <a:lnSpc>
              <a:spcPct val="90000"/>
            </a:lnSpc>
            <a:spcBef>
              <a:spcPct val="0"/>
            </a:spcBef>
            <a:spcAft>
              <a:spcPct val="35000"/>
            </a:spcAft>
          </a:pPr>
          <a:r>
            <a:rPr lang="en-GB" sz="1600" kern="1200" dirty="0"/>
            <a:t>Faculty Committee and provides report to Central Committee</a:t>
          </a:r>
        </a:p>
      </dsp:txBody>
      <dsp:txXfrm>
        <a:off x="52260" y="922899"/>
        <a:ext cx="1507584" cy="2218201"/>
      </dsp:txXfrm>
    </dsp:sp>
    <dsp:sp modelId="{87A4513F-D0EF-461F-949C-BBF95C69EBD4}">
      <dsp:nvSpPr>
        <dsp:cNvPr id="0" name=""/>
        <dsp:cNvSpPr/>
      </dsp:nvSpPr>
      <dsp:spPr>
        <a:xfrm>
          <a:off x="1766887" y="1833427"/>
          <a:ext cx="339494" cy="397144"/>
        </a:xfrm>
        <a:prstGeom prst="leftRightArrowCallou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GB" sz="1300" kern="1200" dirty="0"/>
        </a:p>
      </dsp:txBody>
      <dsp:txXfrm>
        <a:off x="1766887" y="1912856"/>
        <a:ext cx="237646" cy="238286"/>
      </dsp:txXfrm>
    </dsp:sp>
    <dsp:sp modelId="{054A16D0-D988-4E63-8BB7-30E3BF67CCBC}">
      <dsp:nvSpPr>
        <dsp:cNvPr id="0" name=""/>
        <dsp:cNvSpPr/>
      </dsp:nvSpPr>
      <dsp:spPr>
        <a:xfrm>
          <a:off x="2247304" y="875996"/>
          <a:ext cx="1601390" cy="231200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u="sng" kern="1200" dirty="0"/>
            <a:t>Member </a:t>
          </a:r>
        </a:p>
        <a:p>
          <a:pPr lvl="0" algn="ctr" defTabSz="711200">
            <a:lnSpc>
              <a:spcPct val="90000"/>
            </a:lnSpc>
            <a:spcBef>
              <a:spcPct val="0"/>
            </a:spcBef>
            <a:spcAft>
              <a:spcPct val="35000"/>
            </a:spcAft>
          </a:pPr>
          <a:r>
            <a:rPr lang="en-GB" sz="1600" kern="1200" dirty="0"/>
            <a:t>of Central Committee, where I present Faculty applications to that Cmte and review all applications </a:t>
          </a:r>
        </a:p>
      </dsp:txBody>
      <dsp:txXfrm>
        <a:off x="2294207" y="922899"/>
        <a:ext cx="1507584" cy="2218201"/>
      </dsp:txXfrm>
    </dsp:sp>
    <dsp:sp modelId="{79D6BC27-EA3C-4680-BB77-F904A25F582A}">
      <dsp:nvSpPr>
        <dsp:cNvPr id="0" name=""/>
        <dsp:cNvSpPr/>
      </dsp:nvSpPr>
      <dsp:spPr>
        <a:xfrm>
          <a:off x="4008834" y="1833427"/>
          <a:ext cx="339494" cy="397144"/>
        </a:xfrm>
        <a:prstGeom prst="leftRightArrowCallou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GB" sz="1300" kern="1200" dirty="0"/>
        </a:p>
      </dsp:txBody>
      <dsp:txXfrm>
        <a:off x="4008834" y="1912856"/>
        <a:ext cx="237646" cy="238286"/>
      </dsp:txXfrm>
    </dsp:sp>
    <dsp:sp modelId="{A4AC3E7B-68E1-44F2-A062-21C1CC6F7057}">
      <dsp:nvSpPr>
        <dsp:cNvPr id="0" name=""/>
        <dsp:cNvSpPr/>
      </dsp:nvSpPr>
      <dsp:spPr>
        <a:xfrm>
          <a:off x="4489251" y="875996"/>
          <a:ext cx="1601390" cy="231200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u="sng" kern="1200" dirty="0"/>
            <a:t>Feedback </a:t>
          </a:r>
        </a:p>
        <a:p>
          <a:pPr lvl="0" algn="ctr" defTabSz="711200">
            <a:lnSpc>
              <a:spcPct val="90000"/>
            </a:lnSpc>
            <a:spcBef>
              <a:spcPct val="0"/>
            </a:spcBef>
            <a:spcAft>
              <a:spcPct val="35000"/>
            </a:spcAft>
          </a:pPr>
          <a:r>
            <a:rPr lang="en-GB" sz="1600" kern="1200" dirty="0"/>
            <a:t> to Head of School and on request</a:t>
          </a:r>
        </a:p>
      </dsp:txBody>
      <dsp:txXfrm>
        <a:off x="4536154" y="922899"/>
        <a:ext cx="1507584" cy="2218201"/>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1162" cy="497125"/>
          </a:xfrm>
          <a:prstGeom prst="rect">
            <a:avLst/>
          </a:prstGeom>
        </p:spPr>
        <p:txBody>
          <a:bodyPr vert="horz" lIns="91586" tIns="45793" rIns="91586" bIns="45793" rtlCol="0"/>
          <a:lstStyle>
            <a:lvl1pPr algn="l">
              <a:defRPr sz="1200"/>
            </a:lvl1pPr>
          </a:lstStyle>
          <a:p>
            <a:endParaRPr lang="en-GB" dirty="0"/>
          </a:p>
        </p:txBody>
      </p:sp>
      <p:sp>
        <p:nvSpPr>
          <p:cNvPr id="3" name="Date Placeholder 2"/>
          <p:cNvSpPr>
            <a:spLocks noGrp="1"/>
          </p:cNvSpPr>
          <p:nvPr>
            <p:ph type="dt" sz="quarter" idx="1"/>
          </p:nvPr>
        </p:nvSpPr>
        <p:spPr>
          <a:xfrm>
            <a:off x="3857637" y="1"/>
            <a:ext cx="2951162" cy="497125"/>
          </a:xfrm>
          <a:prstGeom prst="rect">
            <a:avLst/>
          </a:prstGeom>
        </p:spPr>
        <p:txBody>
          <a:bodyPr vert="horz" lIns="91586" tIns="45793" rIns="91586" bIns="45793" rtlCol="0"/>
          <a:lstStyle>
            <a:lvl1pPr algn="r">
              <a:defRPr sz="1200"/>
            </a:lvl1pPr>
          </a:lstStyle>
          <a:p>
            <a:fld id="{98859DC8-6449-423E-B490-A877CCF94594}" type="datetimeFigureOut">
              <a:rPr lang="en-GB" smtClean="0"/>
              <a:pPr/>
              <a:t>15/11/2018</a:t>
            </a:fld>
            <a:endParaRPr lang="en-GB" dirty="0"/>
          </a:p>
        </p:txBody>
      </p:sp>
      <p:sp>
        <p:nvSpPr>
          <p:cNvPr id="4" name="Footer Placeholder 3"/>
          <p:cNvSpPr>
            <a:spLocks noGrp="1"/>
          </p:cNvSpPr>
          <p:nvPr>
            <p:ph type="ftr" sz="quarter" idx="2"/>
          </p:nvPr>
        </p:nvSpPr>
        <p:spPr>
          <a:xfrm>
            <a:off x="1" y="9443663"/>
            <a:ext cx="2951162" cy="497125"/>
          </a:xfrm>
          <a:prstGeom prst="rect">
            <a:avLst/>
          </a:prstGeom>
        </p:spPr>
        <p:txBody>
          <a:bodyPr vert="horz" lIns="91586" tIns="45793" rIns="91586" bIns="45793"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7637" y="9443663"/>
            <a:ext cx="2951162" cy="497125"/>
          </a:xfrm>
          <a:prstGeom prst="rect">
            <a:avLst/>
          </a:prstGeom>
        </p:spPr>
        <p:txBody>
          <a:bodyPr vert="horz" lIns="91586" tIns="45793" rIns="91586" bIns="45793" rtlCol="0" anchor="b"/>
          <a:lstStyle>
            <a:lvl1pPr algn="r">
              <a:defRPr sz="1200"/>
            </a:lvl1pPr>
          </a:lstStyle>
          <a:p>
            <a:fld id="{D629C960-61E4-4AAF-9FF0-5169EFF79002}" type="slidenum">
              <a:rPr lang="en-GB" smtClean="0"/>
              <a:pPr/>
              <a:t>‹#›</a:t>
            </a:fld>
            <a:endParaRPr lang="en-GB" dirty="0"/>
          </a:p>
        </p:txBody>
      </p:sp>
    </p:spTree>
    <p:extLst>
      <p:ext uri="{BB962C8B-B14F-4D97-AF65-F5344CB8AC3E}">
        <p14:creationId xmlns:p14="http://schemas.microsoft.com/office/powerpoint/2010/main" val="40533323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1162" cy="497125"/>
          </a:xfrm>
          <a:prstGeom prst="rect">
            <a:avLst/>
          </a:prstGeom>
        </p:spPr>
        <p:txBody>
          <a:bodyPr vert="horz" lIns="91586" tIns="45793" rIns="91586" bIns="45793" rtlCol="0"/>
          <a:lstStyle>
            <a:lvl1pPr algn="l">
              <a:defRPr sz="1200"/>
            </a:lvl1pPr>
          </a:lstStyle>
          <a:p>
            <a:endParaRPr lang="en-GB" dirty="0"/>
          </a:p>
        </p:txBody>
      </p:sp>
      <p:sp>
        <p:nvSpPr>
          <p:cNvPr id="3" name="Date Placeholder 2"/>
          <p:cNvSpPr>
            <a:spLocks noGrp="1"/>
          </p:cNvSpPr>
          <p:nvPr>
            <p:ph type="dt" idx="1"/>
          </p:nvPr>
        </p:nvSpPr>
        <p:spPr>
          <a:xfrm>
            <a:off x="3857637" y="1"/>
            <a:ext cx="2951162" cy="497125"/>
          </a:xfrm>
          <a:prstGeom prst="rect">
            <a:avLst/>
          </a:prstGeom>
        </p:spPr>
        <p:txBody>
          <a:bodyPr vert="horz" lIns="91586" tIns="45793" rIns="91586" bIns="45793" rtlCol="0"/>
          <a:lstStyle>
            <a:lvl1pPr algn="r">
              <a:defRPr sz="1200"/>
            </a:lvl1pPr>
          </a:lstStyle>
          <a:p>
            <a:fld id="{2120699C-747C-4204-825B-317F3B5C2DE5}" type="datetimeFigureOut">
              <a:rPr lang="en-GB" smtClean="0"/>
              <a:pPr/>
              <a:t>15/11/2018</a:t>
            </a:fld>
            <a:endParaRPr lang="en-GB" dirty="0"/>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586" tIns="45793" rIns="91586" bIns="45793" rtlCol="0" anchor="ctr"/>
          <a:lstStyle/>
          <a:p>
            <a:endParaRPr lang="en-GB" dirty="0"/>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586" tIns="45793" rIns="91586" bIns="4579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43663"/>
            <a:ext cx="2951162" cy="497125"/>
          </a:xfrm>
          <a:prstGeom prst="rect">
            <a:avLst/>
          </a:prstGeom>
        </p:spPr>
        <p:txBody>
          <a:bodyPr vert="horz" lIns="91586" tIns="45793" rIns="91586" bIns="45793"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7637" y="9443663"/>
            <a:ext cx="2951162" cy="497125"/>
          </a:xfrm>
          <a:prstGeom prst="rect">
            <a:avLst/>
          </a:prstGeom>
        </p:spPr>
        <p:txBody>
          <a:bodyPr vert="horz" lIns="91586" tIns="45793" rIns="91586" bIns="45793" rtlCol="0" anchor="b"/>
          <a:lstStyle>
            <a:lvl1pPr algn="r">
              <a:defRPr sz="1200"/>
            </a:lvl1pPr>
          </a:lstStyle>
          <a:p>
            <a:fld id="{FCC33777-317B-40EA-B988-E2C3CF6D59B6}" type="slidenum">
              <a:rPr lang="en-GB" smtClean="0"/>
              <a:pPr/>
              <a:t>‹#›</a:t>
            </a:fld>
            <a:endParaRPr lang="en-GB" dirty="0"/>
          </a:p>
        </p:txBody>
      </p:sp>
    </p:spTree>
    <p:extLst>
      <p:ext uri="{BB962C8B-B14F-4D97-AF65-F5344CB8AC3E}">
        <p14:creationId xmlns:p14="http://schemas.microsoft.com/office/powerpoint/2010/main" val="966402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C33777-317B-40EA-B988-E2C3CF6D59B6}" type="slidenum">
              <a:rPr lang="en-GB" smtClean="0"/>
              <a:pPr/>
              <a:t>1</a:t>
            </a:fld>
            <a:endParaRPr lang="en-GB" dirty="0"/>
          </a:p>
        </p:txBody>
      </p:sp>
    </p:spTree>
    <p:extLst>
      <p:ext uri="{BB962C8B-B14F-4D97-AF65-F5344CB8AC3E}">
        <p14:creationId xmlns:p14="http://schemas.microsoft.com/office/powerpoint/2010/main" val="1619751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10</a:t>
            </a:fld>
            <a:endParaRPr lang="en-GB" dirty="0"/>
          </a:p>
        </p:txBody>
      </p:sp>
    </p:spTree>
    <p:extLst>
      <p:ext uri="{BB962C8B-B14F-4D97-AF65-F5344CB8AC3E}">
        <p14:creationId xmlns:p14="http://schemas.microsoft.com/office/powerpoint/2010/main" val="2022102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11</a:t>
            </a:fld>
            <a:endParaRPr lang="en-GB" dirty="0"/>
          </a:p>
        </p:txBody>
      </p:sp>
    </p:spTree>
    <p:extLst>
      <p:ext uri="{BB962C8B-B14F-4D97-AF65-F5344CB8AC3E}">
        <p14:creationId xmlns:p14="http://schemas.microsoft.com/office/powerpoint/2010/main" val="1603378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12</a:t>
            </a:fld>
            <a:endParaRPr lang="en-GB" dirty="0"/>
          </a:p>
        </p:txBody>
      </p:sp>
    </p:spTree>
    <p:extLst>
      <p:ext uri="{BB962C8B-B14F-4D97-AF65-F5344CB8AC3E}">
        <p14:creationId xmlns:p14="http://schemas.microsoft.com/office/powerpoint/2010/main" val="1966367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13</a:t>
            </a:fld>
            <a:endParaRPr lang="en-GB" dirty="0"/>
          </a:p>
        </p:txBody>
      </p:sp>
    </p:spTree>
    <p:extLst>
      <p:ext uri="{BB962C8B-B14F-4D97-AF65-F5344CB8AC3E}">
        <p14:creationId xmlns:p14="http://schemas.microsoft.com/office/powerpoint/2010/main" val="281606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Nearly 19% of male</a:t>
            </a:r>
            <a:r>
              <a:rPr lang="en-GB" baseline="0" dirty="0"/>
              <a:t> applicants promoted</a:t>
            </a:r>
          </a:p>
          <a:p>
            <a:r>
              <a:rPr lang="en-GB" baseline="0" dirty="0"/>
              <a:t>44% of women who applied were promoted</a:t>
            </a:r>
          </a:p>
          <a:p>
            <a:endParaRPr lang="en-GB" baseline="0" dirty="0"/>
          </a:p>
          <a:p>
            <a:endParaRPr lang="en-GB" baseline="0" dirty="0"/>
          </a:p>
          <a:p>
            <a:r>
              <a:rPr lang="en-GB" baseline="0" dirty="0"/>
              <a:t>Supports research which shows, no matter whether it is academic/private/public sector women are less likely to put themselves forward for promotion until they are able to tick all the boxes </a:t>
            </a:r>
          </a:p>
          <a:p>
            <a:endParaRPr lang="en-GB" baseline="0" dirty="0"/>
          </a:p>
          <a:p>
            <a:r>
              <a:rPr lang="en-GB" baseline="0" dirty="0"/>
              <a:t>What is concerning is the discrepancy between HoS recommendations and the Central committee decision </a:t>
            </a:r>
          </a:p>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14</a:t>
            </a:fld>
            <a:endParaRPr lang="en-GB" dirty="0"/>
          </a:p>
        </p:txBody>
      </p:sp>
    </p:spTree>
    <p:extLst>
      <p:ext uri="{BB962C8B-B14F-4D97-AF65-F5344CB8AC3E}">
        <p14:creationId xmlns:p14="http://schemas.microsoft.com/office/powerpoint/2010/main" val="721639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C33777-317B-40EA-B988-E2C3CF6D59B6}" type="slidenum">
              <a:rPr lang="en-GB" smtClean="0"/>
              <a:pPr/>
              <a:t>15</a:t>
            </a:fld>
            <a:endParaRPr lang="en-GB" dirty="0"/>
          </a:p>
        </p:txBody>
      </p:sp>
    </p:spTree>
    <p:extLst>
      <p:ext uri="{BB962C8B-B14F-4D97-AF65-F5344CB8AC3E}">
        <p14:creationId xmlns:p14="http://schemas.microsoft.com/office/powerpoint/2010/main" val="29852210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C33777-317B-40EA-B988-E2C3CF6D59B6}" type="slidenum">
              <a:rPr lang="en-GB" smtClean="0"/>
              <a:pPr/>
              <a:t>16</a:t>
            </a:fld>
            <a:endParaRPr lang="en-GB" dirty="0"/>
          </a:p>
        </p:txBody>
      </p:sp>
    </p:spTree>
    <p:extLst>
      <p:ext uri="{BB962C8B-B14F-4D97-AF65-F5344CB8AC3E}">
        <p14:creationId xmlns:p14="http://schemas.microsoft.com/office/powerpoint/2010/main" val="1139136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C33777-317B-40EA-B988-E2C3CF6D59B6}" type="slidenum">
              <a:rPr lang="en-GB" smtClean="0"/>
              <a:pPr/>
              <a:t>17</a:t>
            </a:fld>
            <a:endParaRPr lang="en-GB" dirty="0"/>
          </a:p>
        </p:txBody>
      </p:sp>
    </p:spTree>
    <p:extLst>
      <p:ext uri="{BB962C8B-B14F-4D97-AF65-F5344CB8AC3E}">
        <p14:creationId xmlns:p14="http://schemas.microsoft.com/office/powerpoint/2010/main" val="45652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C33777-317B-40EA-B988-E2C3CF6D59B6}" type="slidenum">
              <a:rPr lang="en-GB" smtClean="0"/>
              <a:pPr/>
              <a:t>18</a:t>
            </a:fld>
            <a:endParaRPr lang="en-GB" dirty="0"/>
          </a:p>
        </p:txBody>
      </p:sp>
    </p:spTree>
    <p:extLst>
      <p:ext uri="{BB962C8B-B14F-4D97-AF65-F5344CB8AC3E}">
        <p14:creationId xmlns:p14="http://schemas.microsoft.com/office/powerpoint/2010/main" val="1359511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CC33777-317B-40EA-B988-E2C3CF6D59B6}" type="slidenum">
              <a:rPr lang="en-GB" smtClean="0"/>
              <a:pPr/>
              <a:t>19</a:t>
            </a:fld>
            <a:endParaRPr lang="en-GB" dirty="0"/>
          </a:p>
        </p:txBody>
      </p:sp>
    </p:spTree>
    <p:extLst>
      <p:ext uri="{BB962C8B-B14F-4D97-AF65-F5344CB8AC3E}">
        <p14:creationId xmlns:p14="http://schemas.microsoft.com/office/powerpoint/2010/main" val="3644459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2</a:t>
            </a:fld>
            <a:endParaRPr lang="en-GB" dirty="0"/>
          </a:p>
        </p:txBody>
      </p:sp>
    </p:spTree>
    <p:extLst>
      <p:ext uri="{BB962C8B-B14F-4D97-AF65-F5344CB8AC3E}">
        <p14:creationId xmlns:p14="http://schemas.microsoft.com/office/powerpoint/2010/main" val="2863444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20</a:t>
            </a:fld>
            <a:endParaRPr lang="en-GB" dirty="0"/>
          </a:p>
        </p:txBody>
      </p:sp>
    </p:spTree>
    <p:extLst>
      <p:ext uri="{BB962C8B-B14F-4D97-AF65-F5344CB8AC3E}">
        <p14:creationId xmlns:p14="http://schemas.microsoft.com/office/powerpoint/2010/main" val="390856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Expect that</a:t>
            </a:r>
            <a:r>
              <a:rPr lang="en-GB" baseline="0" dirty="0"/>
              <a:t> all HoS will have spoken to those considering going for promotion…… Make sure there is a clear message out there that if anyone considering applying for promotion they should talk to HoS. </a:t>
            </a:r>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3</a:t>
            </a:fld>
            <a:endParaRPr lang="en-GB" dirty="0"/>
          </a:p>
        </p:txBody>
      </p:sp>
    </p:spTree>
    <p:extLst>
      <p:ext uri="{BB962C8B-B14F-4D97-AF65-F5344CB8AC3E}">
        <p14:creationId xmlns:p14="http://schemas.microsoft.com/office/powerpoint/2010/main" val="3400519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standards are to be considered and applied holistically through the appraisal process….not so for promotion </a:t>
            </a:r>
          </a:p>
        </p:txBody>
      </p:sp>
      <p:sp>
        <p:nvSpPr>
          <p:cNvPr id="4" name="Slide Number Placeholder 3"/>
          <p:cNvSpPr>
            <a:spLocks noGrp="1"/>
          </p:cNvSpPr>
          <p:nvPr>
            <p:ph type="sldNum" sz="quarter" idx="10"/>
          </p:nvPr>
        </p:nvSpPr>
        <p:spPr/>
        <p:txBody>
          <a:bodyPr/>
          <a:lstStyle/>
          <a:p>
            <a:fld id="{FCC33777-317B-40EA-B988-E2C3CF6D59B6}" type="slidenum">
              <a:rPr lang="en-GB" smtClean="0"/>
              <a:pPr/>
              <a:t>4</a:t>
            </a:fld>
            <a:endParaRPr lang="en-GB" dirty="0"/>
          </a:p>
        </p:txBody>
      </p:sp>
    </p:spTree>
    <p:extLst>
      <p:ext uri="{BB962C8B-B14F-4D97-AF65-F5344CB8AC3E}">
        <p14:creationId xmlns:p14="http://schemas.microsoft.com/office/powerpoint/2010/main" val="3761996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5</a:t>
            </a:fld>
            <a:endParaRPr lang="en-GB" dirty="0"/>
          </a:p>
        </p:txBody>
      </p:sp>
    </p:spTree>
    <p:extLst>
      <p:ext uri="{BB962C8B-B14F-4D97-AF65-F5344CB8AC3E}">
        <p14:creationId xmlns:p14="http://schemas.microsoft.com/office/powerpoint/2010/main" val="4076610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6</a:t>
            </a:fld>
            <a:endParaRPr lang="en-GB" dirty="0"/>
          </a:p>
        </p:txBody>
      </p:sp>
    </p:spTree>
    <p:extLst>
      <p:ext uri="{BB962C8B-B14F-4D97-AF65-F5344CB8AC3E}">
        <p14:creationId xmlns:p14="http://schemas.microsoft.com/office/powerpoint/2010/main" val="1194263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7</a:t>
            </a:fld>
            <a:endParaRPr lang="en-GB" dirty="0"/>
          </a:p>
        </p:txBody>
      </p:sp>
    </p:spTree>
    <p:extLst>
      <p:ext uri="{BB962C8B-B14F-4D97-AF65-F5344CB8AC3E}">
        <p14:creationId xmlns:p14="http://schemas.microsoft.com/office/powerpoint/2010/main" val="4231599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8</a:t>
            </a:fld>
            <a:endParaRPr lang="en-GB" dirty="0"/>
          </a:p>
        </p:txBody>
      </p:sp>
    </p:spTree>
    <p:extLst>
      <p:ext uri="{BB962C8B-B14F-4D97-AF65-F5344CB8AC3E}">
        <p14:creationId xmlns:p14="http://schemas.microsoft.com/office/powerpoint/2010/main" val="4157263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CC33777-317B-40EA-B988-E2C3CF6D59B6}" type="slidenum">
              <a:rPr lang="en-GB" smtClean="0"/>
              <a:pPr/>
              <a:t>9</a:t>
            </a:fld>
            <a:endParaRPr lang="en-GB" dirty="0"/>
          </a:p>
        </p:txBody>
      </p:sp>
    </p:spTree>
    <p:extLst>
      <p:ext uri="{BB962C8B-B14F-4D97-AF65-F5344CB8AC3E}">
        <p14:creationId xmlns:p14="http://schemas.microsoft.com/office/powerpoint/2010/main" val="645080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826150-9554-46C6-9FCC-3456915B65FD}" type="datetimeFigureOut">
              <a:rPr lang="en-GB" smtClean="0"/>
              <a:pPr/>
              <a:t>15/11/2018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59280C-E57E-45FF-896A-4FDCC837A03F}"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826150-9554-46C6-9FCC-3456915B65FD}" type="datetimeFigureOut">
              <a:rPr lang="en-GB" smtClean="0"/>
              <a:pPr/>
              <a:t>15/11/2018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59280C-E57E-45FF-896A-4FDCC837A03F}"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g.campbell@qub.ac.uk"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mailto:u.short@qub.ac.uk"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normAutofit fontScale="90000"/>
          </a:bodyPr>
          <a:lstStyle/>
          <a:p>
            <a:r>
              <a:rPr lang="en-GB" b="1" dirty="0"/>
              <a:t>Faculty of Arts, Humanities </a:t>
            </a:r>
            <a:br>
              <a:rPr lang="en-GB" b="1" dirty="0"/>
            </a:br>
            <a:r>
              <a:rPr lang="en-GB" b="1" dirty="0"/>
              <a:t>and Social Sciences</a:t>
            </a:r>
            <a:r>
              <a:rPr lang="en-GB" dirty="0"/>
              <a:t/>
            </a:r>
            <a:br>
              <a:rPr lang="en-GB" dirty="0"/>
            </a:br>
            <a:r>
              <a:rPr lang="en-GB" b="1" dirty="0"/>
              <a:t>Academic Promotions</a:t>
            </a:r>
            <a:br>
              <a:rPr lang="en-GB" b="1" dirty="0"/>
            </a:br>
            <a:r>
              <a:rPr lang="en-GB" b="1" dirty="0"/>
              <a:t>Workshop</a:t>
            </a:r>
            <a:endParaRPr lang="en-GB" dirty="0"/>
          </a:p>
        </p:txBody>
      </p:sp>
      <p:sp>
        <p:nvSpPr>
          <p:cNvPr id="3" name="Subtitle 2"/>
          <p:cNvSpPr>
            <a:spLocks noGrp="1"/>
          </p:cNvSpPr>
          <p:nvPr>
            <p:ph type="subTitle" idx="1"/>
          </p:nvPr>
        </p:nvSpPr>
        <p:spPr>
          <a:xfrm>
            <a:off x="1371600" y="3861048"/>
            <a:ext cx="6400800" cy="1752600"/>
          </a:xfrm>
        </p:spPr>
        <p:txBody>
          <a:bodyPr rtlCol="0">
            <a:normAutofit/>
          </a:bodyPr>
          <a:lstStyle/>
          <a:p>
            <a:pPr fontAlgn="auto">
              <a:spcAft>
                <a:spcPts val="0"/>
              </a:spcAft>
              <a:defRPr/>
            </a:pPr>
            <a:endParaRPr lang="en-GB" sz="1600" dirty="0"/>
          </a:p>
          <a:p>
            <a:pPr fontAlgn="auto">
              <a:spcAft>
                <a:spcPts val="0"/>
              </a:spcAft>
              <a:defRPr/>
            </a:pPr>
            <a:endParaRPr lang="en-GB" sz="1600" dirty="0"/>
          </a:p>
          <a:p>
            <a:pPr fontAlgn="auto">
              <a:spcAft>
                <a:spcPts val="0"/>
              </a:spcAft>
              <a:defRPr/>
            </a:pPr>
            <a:r>
              <a:rPr lang="en-GB" sz="1400" dirty="0"/>
              <a:t>2018/2019</a:t>
            </a:r>
          </a:p>
          <a:p>
            <a:pPr fontAlgn="auto">
              <a:spcAft>
                <a:spcPts val="0"/>
              </a:spcAft>
              <a:buFont typeface="Arial" pitchFamily="34" charset="0"/>
              <a:buNone/>
              <a:defRPr/>
            </a:pPr>
            <a:r>
              <a:rPr lang="en-GB" sz="1400" dirty="0"/>
              <a:t>(14 November 2018)</a:t>
            </a:r>
          </a:p>
        </p:txBody>
      </p:sp>
    </p:spTree>
    <p:extLst>
      <p:ext uri="{BB962C8B-B14F-4D97-AF65-F5344CB8AC3E}">
        <p14:creationId xmlns:p14="http://schemas.microsoft.com/office/powerpoint/2010/main" val="396270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Head of School report</a:t>
            </a:r>
          </a:p>
        </p:txBody>
      </p:sp>
      <p:sp>
        <p:nvSpPr>
          <p:cNvPr id="3" name="Content Placeholder 2"/>
          <p:cNvSpPr>
            <a:spLocks noGrp="1"/>
          </p:cNvSpPr>
          <p:nvPr>
            <p:ph idx="1"/>
          </p:nvPr>
        </p:nvSpPr>
        <p:spPr/>
        <p:txBody>
          <a:bodyPr>
            <a:normAutofit fontScale="47500" lnSpcReduction="20000"/>
          </a:bodyPr>
          <a:lstStyle/>
          <a:p>
            <a:endParaRPr lang="en-GB" dirty="0"/>
          </a:p>
          <a:p>
            <a:pPr>
              <a:lnSpc>
                <a:spcPct val="120000"/>
              </a:lnSpc>
            </a:pPr>
            <a:r>
              <a:rPr lang="en-GB" sz="4200" dirty="0"/>
              <a:t>Assesses and makes recommendation on whether your application </a:t>
            </a:r>
            <a:r>
              <a:rPr lang="en-GB" sz="4200" u="sng" dirty="0"/>
              <a:t>exceeds</a:t>
            </a:r>
            <a:r>
              <a:rPr lang="en-GB" sz="4200" dirty="0"/>
              <a:t> School’s academic standards for current grade</a:t>
            </a:r>
          </a:p>
          <a:p>
            <a:pPr>
              <a:lnSpc>
                <a:spcPct val="120000"/>
              </a:lnSpc>
            </a:pPr>
            <a:r>
              <a:rPr lang="en-GB" sz="4200" dirty="0"/>
              <a:t>Assess and makes recommendation on whether your application </a:t>
            </a:r>
            <a:r>
              <a:rPr lang="en-GB" sz="4200" u="sng" dirty="0"/>
              <a:t>meets</a:t>
            </a:r>
            <a:r>
              <a:rPr lang="en-GB" sz="4200" dirty="0"/>
              <a:t> the academic profile for the grade for which you are applying</a:t>
            </a:r>
          </a:p>
          <a:p>
            <a:pPr>
              <a:lnSpc>
                <a:spcPct val="120000"/>
              </a:lnSpc>
            </a:pPr>
            <a:r>
              <a:rPr lang="en-GB" sz="4200" dirty="0"/>
              <a:t>Specifies special circumstances that has been and should be taken into account </a:t>
            </a:r>
            <a:r>
              <a:rPr lang="mr-IN" sz="4200" dirty="0"/>
              <a:t>–</a:t>
            </a:r>
            <a:r>
              <a:rPr lang="en-GB" sz="4200" dirty="0"/>
              <a:t> this might include periods of parental/adoption leave</a:t>
            </a:r>
          </a:p>
          <a:p>
            <a:pPr>
              <a:lnSpc>
                <a:spcPct val="120000"/>
              </a:lnSpc>
            </a:pPr>
            <a:r>
              <a:rPr lang="en-GB" sz="4200" dirty="0"/>
              <a:t>Confirms the accuracy of the information contained in your application</a:t>
            </a:r>
          </a:p>
          <a:p>
            <a:pPr>
              <a:lnSpc>
                <a:spcPct val="120000"/>
              </a:lnSpc>
            </a:pPr>
            <a:r>
              <a:rPr lang="en-GB" sz="4200" dirty="0"/>
              <a:t>Will recommend disqualification from the process if your application does not provide teaching scores</a:t>
            </a:r>
          </a:p>
          <a:p>
            <a:pPr>
              <a:lnSpc>
                <a:spcPct val="120000"/>
              </a:lnSpc>
            </a:pPr>
            <a:r>
              <a:rPr lang="en-GB" sz="4200" dirty="0"/>
              <a:t>Considers performance up to the closing date of the scheme </a:t>
            </a:r>
            <a:r>
              <a:rPr lang="mr-IN" sz="4200" dirty="0"/>
              <a:t>–</a:t>
            </a:r>
            <a:r>
              <a:rPr lang="en-GB" sz="4200" dirty="0"/>
              <a:t> which in 2018-19 is 25 January 2019</a:t>
            </a:r>
          </a:p>
          <a:p>
            <a:endParaRPr lang="en-GB" sz="3100" dirty="0"/>
          </a:p>
          <a:p>
            <a:pPr marL="0" indent="0">
              <a:buNone/>
            </a:pPr>
            <a:r>
              <a:rPr lang="en-GB" sz="3100" dirty="0"/>
              <a:t> </a:t>
            </a:r>
          </a:p>
        </p:txBody>
      </p:sp>
    </p:spTree>
    <p:extLst>
      <p:ext uri="{BB962C8B-B14F-4D97-AF65-F5344CB8AC3E}">
        <p14:creationId xmlns:p14="http://schemas.microsoft.com/office/powerpoint/2010/main" val="901001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Faculty Committee</a:t>
            </a:r>
          </a:p>
        </p:txBody>
      </p:sp>
      <p:sp>
        <p:nvSpPr>
          <p:cNvPr id="8" name="Round Same Side Corner Rectangle 7"/>
          <p:cNvSpPr/>
          <p:nvPr/>
        </p:nvSpPr>
        <p:spPr>
          <a:xfrm rot="5400000">
            <a:off x="4366047" y="-153886"/>
            <a:ext cx="2435165" cy="5856526"/>
          </a:xfrm>
          <a:prstGeom prst="round2SameRect">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6" name="Rounded Rectangle 5"/>
          <p:cNvSpPr/>
          <p:nvPr/>
        </p:nvSpPr>
        <p:spPr>
          <a:xfrm>
            <a:off x="401260" y="1445542"/>
            <a:ext cx="2447331" cy="2654080"/>
          </a:xfrm>
          <a:prstGeom prst="roundRect">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TextBox 8"/>
          <p:cNvSpPr txBox="1"/>
          <p:nvPr/>
        </p:nvSpPr>
        <p:spPr>
          <a:xfrm>
            <a:off x="2826972" y="1636915"/>
            <a:ext cx="5489443" cy="2308324"/>
          </a:xfrm>
          <a:prstGeom prst="rect">
            <a:avLst/>
          </a:prstGeom>
          <a:noFill/>
        </p:spPr>
        <p:txBody>
          <a:bodyPr wrap="square" rtlCol="0">
            <a:spAutoFit/>
          </a:bodyPr>
          <a:lstStyle/>
          <a:p>
            <a:pPr marL="285750" indent="-285750">
              <a:buFont typeface="Arial" panose="020B0604020202020204" pitchFamily="34" charset="0"/>
              <a:buChar char="•"/>
            </a:pPr>
            <a:r>
              <a:rPr lang="en-GB" dirty="0"/>
              <a:t>Faculty Pro-Vice-Chancellor (chair of committee)</a:t>
            </a:r>
          </a:p>
          <a:p>
            <a:pPr marL="285750" indent="-285750">
              <a:buFont typeface="Arial" panose="020B0604020202020204" pitchFamily="34" charset="0"/>
              <a:buChar char="•"/>
            </a:pPr>
            <a:r>
              <a:rPr lang="en-GB" dirty="0"/>
              <a:t>Faculty Deans of Education and of Research</a:t>
            </a:r>
          </a:p>
          <a:p>
            <a:pPr marL="285750" indent="-285750">
              <a:buFont typeface="Arial" panose="020B0604020202020204" pitchFamily="34" charset="0"/>
              <a:buChar char="•"/>
            </a:pPr>
            <a:r>
              <a:rPr lang="en-GB" dirty="0"/>
              <a:t>one Dean of Education or Dean of Research from outside the Faculty of AHSS</a:t>
            </a:r>
          </a:p>
          <a:p>
            <a:pPr marL="285750" indent="-285750">
              <a:buFont typeface="Arial" panose="020B0604020202020204" pitchFamily="34" charset="0"/>
              <a:buChar char="•"/>
            </a:pPr>
            <a:r>
              <a:rPr lang="en-GB" dirty="0"/>
              <a:t>Heads of School from AHSS (normally to include a minimum 50% of the Heads of School </a:t>
            </a:r>
            <a:r>
              <a:rPr lang="mr-IN" dirty="0"/>
              <a:t>–</a:t>
            </a:r>
            <a:r>
              <a:rPr lang="en-GB" dirty="0"/>
              <a:t> i.e. 3 out of 5 </a:t>
            </a:r>
            <a:r>
              <a:rPr lang="mr-IN" dirty="0"/>
              <a:t>–</a:t>
            </a:r>
            <a:r>
              <a:rPr lang="en-GB" dirty="0"/>
              <a:t> managed on a rotating basis)</a:t>
            </a:r>
          </a:p>
          <a:p>
            <a:pPr marL="285750" indent="-285750">
              <a:buFont typeface="Arial" panose="020B0604020202020204" pitchFamily="34" charset="0"/>
              <a:buChar char="•"/>
            </a:pPr>
            <a:r>
              <a:rPr lang="en-GB" dirty="0"/>
              <a:t>seven in total </a:t>
            </a:r>
            <a:r>
              <a:rPr lang="mr-IN" dirty="0"/>
              <a:t>–</a:t>
            </a:r>
            <a:r>
              <a:rPr lang="en-GB" dirty="0"/>
              <a:t> with HR input</a:t>
            </a:r>
          </a:p>
        </p:txBody>
      </p:sp>
      <p:sp>
        <p:nvSpPr>
          <p:cNvPr id="7" name="TextBox 6"/>
          <p:cNvSpPr txBox="1"/>
          <p:nvPr/>
        </p:nvSpPr>
        <p:spPr>
          <a:xfrm>
            <a:off x="457200" y="2143232"/>
            <a:ext cx="2373339" cy="584775"/>
          </a:xfrm>
          <a:prstGeom prst="rect">
            <a:avLst/>
          </a:prstGeom>
          <a:noFill/>
        </p:spPr>
        <p:txBody>
          <a:bodyPr wrap="square" rtlCol="0">
            <a:spAutoFit/>
          </a:bodyPr>
          <a:lstStyle/>
          <a:p>
            <a:r>
              <a:rPr lang="en-GB" sz="3200" dirty="0">
                <a:solidFill>
                  <a:schemeClr val="bg1"/>
                </a:solidFill>
                <a:effectLst>
                  <a:outerShdw blurRad="38100" dist="38100" dir="2700000" algn="tl">
                    <a:srgbClr val="000000">
                      <a:alpha val="43137"/>
                    </a:srgbClr>
                  </a:outerShdw>
                </a:effectLst>
              </a:rPr>
              <a:t>Composition</a:t>
            </a:r>
          </a:p>
        </p:txBody>
      </p:sp>
      <p:sp>
        <p:nvSpPr>
          <p:cNvPr id="11" name="Round Same Side Corner Rectangle 10"/>
          <p:cNvSpPr/>
          <p:nvPr/>
        </p:nvSpPr>
        <p:spPr>
          <a:xfrm rot="5400000">
            <a:off x="4669737" y="2114893"/>
            <a:ext cx="1368153" cy="6316157"/>
          </a:xfrm>
          <a:prstGeom prst="round2SameRect">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10" name="Rounded Rectangle 9"/>
          <p:cNvSpPr/>
          <p:nvPr/>
        </p:nvSpPr>
        <p:spPr>
          <a:xfrm>
            <a:off x="308401" y="4385464"/>
            <a:ext cx="2518571" cy="1705210"/>
          </a:xfrm>
          <a:prstGeom prst="roundRect">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2" name="TextBox 11"/>
          <p:cNvSpPr txBox="1"/>
          <p:nvPr/>
        </p:nvSpPr>
        <p:spPr>
          <a:xfrm>
            <a:off x="457200" y="4721945"/>
            <a:ext cx="2220226" cy="584775"/>
          </a:xfrm>
          <a:prstGeom prst="rect">
            <a:avLst/>
          </a:prstGeom>
          <a:noFill/>
        </p:spPr>
        <p:txBody>
          <a:bodyPr wrap="square" rtlCol="0">
            <a:spAutoFit/>
          </a:bodyPr>
          <a:lstStyle/>
          <a:p>
            <a:r>
              <a:rPr lang="en-GB" sz="3200" dirty="0">
                <a:solidFill>
                  <a:schemeClr val="bg1"/>
                </a:solidFill>
                <a:effectLst>
                  <a:outerShdw blurRad="38100" dist="38100" dir="2700000" algn="tl">
                    <a:srgbClr val="000000">
                      <a:alpha val="43137"/>
                    </a:srgbClr>
                  </a:outerShdw>
                </a:effectLst>
              </a:rPr>
              <a:t>Role</a:t>
            </a:r>
          </a:p>
        </p:txBody>
      </p:sp>
      <p:sp>
        <p:nvSpPr>
          <p:cNvPr id="13" name="TextBox 12"/>
          <p:cNvSpPr txBox="1"/>
          <p:nvPr/>
        </p:nvSpPr>
        <p:spPr>
          <a:xfrm>
            <a:off x="2826973" y="4747877"/>
            <a:ext cx="5489442" cy="1200329"/>
          </a:xfrm>
          <a:prstGeom prst="rect">
            <a:avLst/>
          </a:prstGeom>
          <a:noFill/>
        </p:spPr>
        <p:txBody>
          <a:bodyPr wrap="square" rtlCol="0">
            <a:spAutoFit/>
          </a:bodyPr>
          <a:lstStyle/>
          <a:p>
            <a:pPr marL="285750" indent="-285750">
              <a:buFont typeface="Arial" panose="020B0604020202020204" pitchFamily="34" charset="0"/>
              <a:buChar char="•"/>
            </a:pPr>
            <a:r>
              <a:rPr lang="en-GB" dirty="0"/>
              <a:t>considers all applications – and all parts of all applications – from Faculty of AHSS</a:t>
            </a:r>
          </a:p>
          <a:p>
            <a:pPr marL="285750" indent="-285750">
              <a:buFont typeface="Arial" panose="020B0604020202020204" pitchFamily="34" charset="0"/>
              <a:buChar char="•"/>
            </a:pPr>
            <a:r>
              <a:rPr lang="en-GB" dirty="0"/>
              <a:t>makes recommendations on all applications from Faculty of AHSS to Central Promotions Committee</a:t>
            </a:r>
          </a:p>
        </p:txBody>
      </p:sp>
    </p:spTree>
    <p:extLst>
      <p:ext uri="{BB962C8B-B14F-4D97-AF65-F5344CB8AC3E}">
        <p14:creationId xmlns:p14="http://schemas.microsoft.com/office/powerpoint/2010/main" val="542165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University Committee</a:t>
            </a:r>
          </a:p>
        </p:txBody>
      </p:sp>
      <p:sp>
        <p:nvSpPr>
          <p:cNvPr id="8" name="Round Same Side Corner Rectangle 7"/>
          <p:cNvSpPr/>
          <p:nvPr/>
        </p:nvSpPr>
        <p:spPr>
          <a:xfrm rot="5400000">
            <a:off x="4481510" y="-319384"/>
            <a:ext cx="2118726" cy="5856526"/>
          </a:xfrm>
          <a:prstGeom prst="round2SameRect">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6" name="Rounded Rectangle 5"/>
          <p:cNvSpPr/>
          <p:nvPr/>
        </p:nvSpPr>
        <p:spPr>
          <a:xfrm>
            <a:off x="379641" y="1417638"/>
            <a:ext cx="2447331" cy="2390222"/>
          </a:xfrm>
          <a:prstGeom prst="roundRect">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TextBox 8"/>
          <p:cNvSpPr txBox="1"/>
          <p:nvPr/>
        </p:nvSpPr>
        <p:spPr>
          <a:xfrm>
            <a:off x="2826972" y="1636915"/>
            <a:ext cx="5489443" cy="2031325"/>
          </a:xfrm>
          <a:prstGeom prst="rect">
            <a:avLst/>
          </a:prstGeom>
          <a:noFill/>
        </p:spPr>
        <p:txBody>
          <a:bodyPr wrap="square" rtlCol="0">
            <a:spAutoFit/>
          </a:bodyPr>
          <a:lstStyle/>
          <a:p>
            <a:pPr marL="285750" indent="-285750">
              <a:buFont typeface="Arial" panose="020B0604020202020204" pitchFamily="34" charset="0"/>
              <a:buChar char="•"/>
            </a:pPr>
            <a:r>
              <a:rPr lang="en-GB" dirty="0"/>
              <a:t>Vice-Chancellor (chair of committee)</a:t>
            </a:r>
          </a:p>
          <a:p>
            <a:pPr marL="285750" indent="-285750">
              <a:buFont typeface="Arial" panose="020B0604020202020204" pitchFamily="34" charset="0"/>
              <a:buChar char="•"/>
            </a:pPr>
            <a:r>
              <a:rPr lang="en-GB" dirty="0"/>
              <a:t>Registrar</a:t>
            </a:r>
          </a:p>
          <a:p>
            <a:pPr marL="285750" indent="-285750">
              <a:buFont typeface="Arial" panose="020B0604020202020204" pitchFamily="34" charset="0"/>
              <a:buChar char="•"/>
            </a:pPr>
            <a:r>
              <a:rPr lang="en-GB" dirty="0"/>
              <a:t>three Faculty Pro Vice Chancellors</a:t>
            </a:r>
          </a:p>
          <a:p>
            <a:pPr marL="285750" indent="-285750">
              <a:buFont typeface="Arial" panose="020B0604020202020204" pitchFamily="34" charset="0"/>
              <a:buChar char="•"/>
            </a:pPr>
            <a:r>
              <a:rPr lang="en-GB" dirty="0"/>
              <a:t>Pro Vice Chancellor Education and Pro Vice Chancellor Research</a:t>
            </a:r>
          </a:p>
          <a:p>
            <a:pPr marL="285750" indent="-285750">
              <a:buFont typeface="Arial" panose="020B0604020202020204" pitchFamily="34" charset="0"/>
              <a:buChar char="•"/>
            </a:pPr>
            <a:r>
              <a:rPr lang="en-GB" dirty="0"/>
              <a:t>two lay members of Senate</a:t>
            </a:r>
          </a:p>
          <a:p>
            <a:pPr marL="285750" indent="-285750">
              <a:buFont typeface="Arial" panose="020B0604020202020204" pitchFamily="34" charset="0"/>
              <a:buChar char="•"/>
            </a:pPr>
            <a:r>
              <a:rPr lang="en-GB" dirty="0"/>
              <a:t>nine in total </a:t>
            </a:r>
            <a:r>
              <a:rPr lang="mr-IN" dirty="0"/>
              <a:t>–</a:t>
            </a:r>
            <a:r>
              <a:rPr lang="en-GB" dirty="0"/>
              <a:t> with HR input</a:t>
            </a:r>
          </a:p>
        </p:txBody>
      </p:sp>
      <p:sp>
        <p:nvSpPr>
          <p:cNvPr id="7" name="TextBox 6"/>
          <p:cNvSpPr txBox="1"/>
          <p:nvPr/>
        </p:nvSpPr>
        <p:spPr>
          <a:xfrm>
            <a:off x="457200" y="2143232"/>
            <a:ext cx="2373339" cy="584775"/>
          </a:xfrm>
          <a:prstGeom prst="rect">
            <a:avLst/>
          </a:prstGeom>
          <a:noFill/>
        </p:spPr>
        <p:txBody>
          <a:bodyPr wrap="square" rtlCol="0">
            <a:spAutoFit/>
          </a:bodyPr>
          <a:lstStyle/>
          <a:p>
            <a:r>
              <a:rPr lang="en-GB" sz="3200" dirty="0">
                <a:solidFill>
                  <a:schemeClr val="bg1"/>
                </a:solidFill>
                <a:effectLst>
                  <a:outerShdw blurRad="38100" dist="38100" dir="2700000" algn="tl">
                    <a:srgbClr val="000000">
                      <a:alpha val="43137"/>
                    </a:srgbClr>
                  </a:outerShdw>
                </a:effectLst>
              </a:rPr>
              <a:t>Composition</a:t>
            </a:r>
          </a:p>
        </p:txBody>
      </p:sp>
      <p:sp>
        <p:nvSpPr>
          <p:cNvPr id="11" name="Round Same Side Corner Rectangle 10"/>
          <p:cNvSpPr/>
          <p:nvPr/>
        </p:nvSpPr>
        <p:spPr>
          <a:xfrm rot="5400000">
            <a:off x="4669737" y="2114893"/>
            <a:ext cx="1368153" cy="6316157"/>
          </a:xfrm>
          <a:prstGeom prst="round2SameRect">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10" name="Rounded Rectangle 9"/>
          <p:cNvSpPr/>
          <p:nvPr/>
        </p:nvSpPr>
        <p:spPr>
          <a:xfrm>
            <a:off x="308401" y="4385464"/>
            <a:ext cx="2369025" cy="1705210"/>
          </a:xfrm>
          <a:prstGeom prst="roundRect">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2" name="TextBox 11"/>
          <p:cNvSpPr txBox="1"/>
          <p:nvPr/>
        </p:nvSpPr>
        <p:spPr>
          <a:xfrm>
            <a:off x="457200" y="4721945"/>
            <a:ext cx="2220226" cy="584775"/>
          </a:xfrm>
          <a:prstGeom prst="rect">
            <a:avLst/>
          </a:prstGeom>
          <a:noFill/>
        </p:spPr>
        <p:txBody>
          <a:bodyPr wrap="square" rtlCol="0">
            <a:spAutoFit/>
          </a:bodyPr>
          <a:lstStyle/>
          <a:p>
            <a:r>
              <a:rPr lang="en-GB" sz="3200" dirty="0">
                <a:solidFill>
                  <a:schemeClr val="bg1"/>
                </a:solidFill>
                <a:effectLst>
                  <a:outerShdw blurRad="38100" dist="38100" dir="2700000" algn="tl">
                    <a:srgbClr val="000000">
                      <a:alpha val="43137"/>
                    </a:srgbClr>
                  </a:outerShdw>
                </a:effectLst>
              </a:rPr>
              <a:t>Role</a:t>
            </a:r>
          </a:p>
        </p:txBody>
      </p:sp>
      <p:sp>
        <p:nvSpPr>
          <p:cNvPr id="13" name="TextBox 12"/>
          <p:cNvSpPr txBox="1"/>
          <p:nvPr/>
        </p:nvSpPr>
        <p:spPr>
          <a:xfrm>
            <a:off x="2826973" y="4747877"/>
            <a:ext cx="5489442" cy="1200329"/>
          </a:xfrm>
          <a:prstGeom prst="rect">
            <a:avLst/>
          </a:prstGeom>
          <a:noFill/>
        </p:spPr>
        <p:txBody>
          <a:bodyPr wrap="square" rtlCol="0">
            <a:spAutoFit/>
          </a:bodyPr>
          <a:lstStyle/>
          <a:p>
            <a:pPr marL="285750" indent="-285750">
              <a:buFont typeface="Arial" panose="020B0604020202020204" pitchFamily="34" charset="0"/>
              <a:buChar char="•"/>
            </a:pPr>
            <a:r>
              <a:rPr lang="en-GB" dirty="0"/>
              <a:t>considers all applications – and all parts of all applications – from all three Faculties</a:t>
            </a:r>
          </a:p>
          <a:p>
            <a:pPr marL="285750" indent="-285750">
              <a:buFont typeface="Arial" panose="020B0604020202020204" pitchFamily="34" charset="0"/>
              <a:buChar char="•"/>
            </a:pPr>
            <a:r>
              <a:rPr lang="en-GB" dirty="0"/>
              <a:t>makes decisions on all applications from all three Faculties</a:t>
            </a:r>
          </a:p>
        </p:txBody>
      </p:sp>
    </p:spTree>
    <p:extLst>
      <p:ext uri="{BB962C8B-B14F-4D97-AF65-F5344CB8AC3E}">
        <p14:creationId xmlns:p14="http://schemas.microsoft.com/office/powerpoint/2010/main" val="436334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 of Faculty PVC</a:t>
            </a:r>
          </a:p>
        </p:txBody>
      </p:sp>
      <p:graphicFrame>
        <p:nvGraphicFramePr>
          <p:cNvPr id="5" name="Diagram 4"/>
          <p:cNvGraphicFramePr/>
          <p:nvPr>
            <p:extLst>
              <p:ext uri="{D42A27DB-BD31-4B8C-83A1-F6EECF244321}">
                <p14:modId xmlns:p14="http://schemas.microsoft.com/office/powerpoint/2010/main" val="385077975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9806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AHSS promotion statistics for 2017-18</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57818689"/>
              </p:ext>
            </p:extLst>
          </p:nvPr>
        </p:nvGraphicFramePr>
        <p:xfrm>
          <a:off x="323528" y="1628798"/>
          <a:ext cx="8568951" cy="3775112"/>
        </p:xfrm>
        <a:graphic>
          <a:graphicData uri="http://schemas.openxmlformats.org/drawingml/2006/table">
            <a:tbl>
              <a:tblPr firstRow="1" firstCol="1" bandRow="1">
                <a:tableStyleId>{5C22544A-7EE6-4342-B048-85BDC9FD1C3A}</a:tableStyleId>
              </a:tblPr>
              <a:tblGrid>
                <a:gridCol w="1233568">
                  <a:extLst>
                    <a:ext uri="{9D8B030D-6E8A-4147-A177-3AD203B41FA5}">
                      <a16:colId xmlns:a16="http://schemas.microsoft.com/office/drawing/2014/main" xmlns="" val="20000"/>
                    </a:ext>
                  </a:extLst>
                </a:gridCol>
                <a:gridCol w="1322085">
                  <a:extLst>
                    <a:ext uri="{9D8B030D-6E8A-4147-A177-3AD203B41FA5}">
                      <a16:colId xmlns:a16="http://schemas.microsoft.com/office/drawing/2014/main" xmlns="" val="20001"/>
                    </a:ext>
                  </a:extLst>
                </a:gridCol>
                <a:gridCol w="900731">
                  <a:extLst>
                    <a:ext uri="{9D8B030D-6E8A-4147-A177-3AD203B41FA5}">
                      <a16:colId xmlns:a16="http://schemas.microsoft.com/office/drawing/2014/main" xmlns="" val="20002"/>
                    </a:ext>
                  </a:extLst>
                </a:gridCol>
                <a:gridCol w="648072">
                  <a:extLst>
                    <a:ext uri="{9D8B030D-6E8A-4147-A177-3AD203B41FA5}">
                      <a16:colId xmlns:a16="http://schemas.microsoft.com/office/drawing/2014/main" xmlns="" val="20003"/>
                    </a:ext>
                  </a:extLst>
                </a:gridCol>
                <a:gridCol w="936104">
                  <a:extLst>
                    <a:ext uri="{9D8B030D-6E8A-4147-A177-3AD203B41FA5}">
                      <a16:colId xmlns:a16="http://schemas.microsoft.com/office/drawing/2014/main" xmlns="" val="20004"/>
                    </a:ext>
                  </a:extLst>
                </a:gridCol>
                <a:gridCol w="792088">
                  <a:extLst>
                    <a:ext uri="{9D8B030D-6E8A-4147-A177-3AD203B41FA5}">
                      <a16:colId xmlns:a16="http://schemas.microsoft.com/office/drawing/2014/main" xmlns="" val="20005"/>
                    </a:ext>
                  </a:extLst>
                </a:gridCol>
                <a:gridCol w="864096">
                  <a:extLst>
                    <a:ext uri="{9D8B030D-6E8A-4147-A177-3AD203B41FA5}">
                      <a16:colId xmlns:a16="http://schemas.microsoft.com/office/drawing/2014/main" xmlns="" val="20006"/>
                    </a:ext>
                  </a:extLst>
                </a:gridCol>
                <a:gridCol w="748453">
                  <a:extLst>
                    <a:ext uri="{9D8B030D-6E8A-4147-A177-3AD203B41FA5}">
                      <a16:colId xmlns:a16="http://schemas.microsoft.com/office/drawing/2014/main" xmlns="" val="20007"/>
                    </a:ext>
                  </a:extLst>
                </a:gridCol>
                <a:gridCol w="1123754">
                  <a:extLst>
                    <a:ext uri="{9D8B030D-6E8A-4147-A177-3AD203B41FA5}">
                      <a16:colId xmlns:a16="http://schemas.microsoft.com/office/drawing/2014/main" xmlns="" val="20008"/>
                    </a:ext>
                  </a:extLst>
                </a:gridCol>
              </a:tblGrid>
              <a:tr h="720082">
                <a:tc>
                  <a:txBody>
                    <a:bodyPr/>
                    <a:lstStyle/>
                    <a:p>
                      <a:pPr>
                        <a:lnSpc>
                          <a:spcPct val="107000"/>
                        </a:lnSpc>
                        <a:spcAft>
                          <a:spcPts val="0"/>
                        </a:spcAft>
                      </a:pP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Applications</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Applications by gender</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GB"/>
                    </a:p>
                  </a:txBody>
                  <a:tcPr/>
                </a:tc>
                <a:tc gridSpan="2">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Promotions</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GB"/>
                    </a:p>
                  </a:txBody>
                  <a:tcPr/>
                </a:tc>
                <a:tc gridSpan="2">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Promotions by gender</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GB"/>
                    </a:p>
                  </a:txBody>
                  <a:tcPr/>
                </a:tc>
                <a:tc>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 % success rate</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0000"/>
                  </a:ext>
                </a:extLst>
              </a:tr>
              <a:tr h="288032">
                <a:tc>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latin typeface="Arial" panose="020B0604020202020204" pitchFamily="34" charset="0"/>
                          <a:cs typeface="Arial" panose="020B0604020202020204" pitchFamily="34" charset="0"/>
                        </a:rPr>
                        <a:t>Total</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600" dirty="0">
                          <a:effectLst/>
                          <a:latin typeface="Arial" panose="020B0604020202020204" pitchFamily="34" charset="0"/>
                          <a:cs typeface="Arial" panose="020B0604020202020204" pitchFamily="34" charset="0"/>
                        </a:rPr>
                        <a:t>Female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600" dirty="0">
                          <a:effectLst/>
                          <a:latin typeface="Arial" panose="020B0604020202020204" pitchFamily="34" charset="0"/>
                          <a:cs typeface="Arial" panose="020B0604020202020204" pitchFamily="34" charset="0"/>
                        </a:rPr>
                        <a:t>Male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600" dirty="0">
                          <a:effectLst/>
                          <a:latin typeface="Arial" panose="020B0604020202020204" pitchFamily="34" charset="0"/>
                          <a:ea typeface="Calibri" panose="020F0502020204030204" pitchFamily="34" charset="0"/>
                          <a:cs typeface="Arial" panose="020B0604020202020204" pitchFamily="34" charset="0"/>
                        </a:rPr>
                        <a:t>Total</a:t>
                      </a:r>
                    </a:p>
                  </a:txBody>
                  <a:tcPr marL="68580" marR="68580" marT="0" marB="0"/>
                </a:tc>
                <a:tc>
                  <a:txBody>
                    <a:bodyPr/>
                    <a:lstStyle/>
                    <a:p>
                      <a:pPr algn="ctr">
                        <a:lnSpc>
                          <a:spcPct val="107000"/>
                        </a:lnSpc>
                        <a:spcAft>
                          <a:spcPts val="0"/>
                        </a:spcAft>
                      </a:pP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600" dirty="0">
                          <a:effectLst/>
                          <a:latin typeface="Arial" panose="020B0604020202020204" pitchFamily="34" charset="0"/>
                          <a:cs typeface="Arial" panose="020B0604020202020204" pitchFamily="34" charset="0"/>
                        </a:rPr>
                        <a:t>Female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600" dirty="0">
                          <a:effectLst/>
                          <a:latin typeface="Arial" panose="020B0604020202020204" pitchFamily="34" charset="0"/>
                          <a:cs typeface="Arial" panose="020B0604020202020204" pitchFamily="34" charset="0"/>
                        </a:rPr>
                        <a:t>Male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600"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0001"/>
                  </a:ext>
                </a:extLst>
              </a:tr>
              <a:tr h="270657">
                <a:tc>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Professor</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4</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2</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2</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tc>
                <a:tc>
                  <a:txBody>
                    <a:bodyPr/>
                    <a:lstStyle/>
                    <a:p>
                      <a:pPr algn="ctr">
                        <a:lnSpc>
                          <a:spcPct val="107000"/>
                        </a:lnSpc>
                        <a:spcAft>
                          <a:spcPts val="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2</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Calibri" panose="020F0502020204030204" pitchFamily="34" charset="0"/>
                          <a:cs typeface="Arial" panose="020B0604020202020204" pitchFamily="34" charset="0"/>
                        </a:rPr>
                        <a:t> 50%</a:t>
                      </a:r>
                    </a:p>
                  </a:txBody>
                  <a:tcPr marL="68580" marR="68580" marT="0" marB="0"/>
                </a:tc>
                <a:extLst>
                  <a:ext uri="{0D108BD9-81ED-4DB2-BD59-A6C34878D82A}">
                    <a16:rowId xmlns:a16="http://schemas.microsoft.com/office/drawing/2014/main" xmlns="" val="10002"/>
                  </a:ext>
                </a:extLst>
              </a:tr>
              <a:tr h="270657">
                <a:tc>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Reader</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cs typeface="Arial" panose="020B0604020202020204" pitchFamily="34" charset="0"/>
                        </a:rPr>
                        <a:t>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cs typeface="Arial" panose="020B0604020202020204" pitchFamily="34" charset="0"/>
                        </a:rPr>
                        <a:t>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cs typeface="Arial" panose="020B0604020202020204" pitchFamily="34" charset="0"/>
                        </a:rPr>
                        <a:t> </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0003"/>
                  </a:ext>
                </a:extLst>
              </a:tr>
              <a:tr h="553844">
                <a:tc>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Senior Lecturer</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18</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7</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cs typeface="Arial" panose="020B0604020202020204" pitchFamily="34" charset="0"/>
                        </a:rPr>
                        <a:t>11</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Calibri" panose="020F0502020204030204" pitchFamily="34" charset="0"/>
                          <a:cs typeface="Arial" panose="020B0604020202020204" pitchFamily="34" charset="0"/>
                        </a:rPr>
                        <a:t>14</a:t>
                      </a:r>
                    </a:p>
                  </a:txBody>
                  <a:tcPr marL="68580" marR="68580" marT="0" marB="0"/>
                </a:tc>
                <a:tc>
                  <a:txBody>
                    <a:bodyPr/>
                    <a:lstStyle/>
                    <a:p>
                      <a:pPr algn="ctr">
                        <a:lnSpc>
                          <a:spcPct val="107000"/>
                        </a:lnSpc>
                        <a:spcAft>
                          <a:spcPts val="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6</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8</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Calibri" panose="020F0502020204030204" pitchFamily="34" charset="0"/>
                          <a:cs typeface="Arial" panose="020B0604020202020204" pitchFamily="34" charset="0"/>
                        </a:rPr>
                        <a:t>78%</a:t>
                      </a:r>
                    </a:p>
                  </a:txBody>
                  <a:tcPr marL="68580" marR="68580" marT="0" marB="0"/>
                </a:tc>
                <a:extLst>
                  <a:ext uri="{0D108BD9-81ED-4DB2-BD59-A6C34878D82A}">
                    <a16:rowId xmlns:a16="http://schemas.microsoft.com/office/drawing/2014/main" xmlns="" val="10004"/>
                  </a:ext>
                </a:extLst>
              </a:tr>
              <a:tr h="837029">
                <a:tc>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Senior Lecturer (Education)</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1</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cs typeface="Arial" panose="020B0604020202020204" pitchFamily="34" charset="0"/>
                        </a:rPr>
                        <a:t>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tc>
                <a:tc>
                  <a:txBody>
                    <a:bodyPr/>
                    <a:lstStyle/>
                    <a:p>
                      <a:pPr algn="ctr">
                        <a:lnSpc>
                          <a:spcPct val="107000"/>
                        </a:lnSpc>
                        <a:spcAft>
                          <a:spcPts val="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1</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cs typeface="Arial" panose="020B0604020202020204" pitchFamily="34" charset="0"/>
                        </a:rPr>
                        <a:t>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400" dirty="0">
                          <a:effectLst/>
                          <a:latin typeface="Arial" panose="020B0604020202020204" pitchFamily="34" charset="0"/>
                          <a:ea typeface="+mn-ea"/>
                          <a:cs typeface="Arial" panose="020B0604020202020204" pitchFamily="34" charset="0"/>
                        </a:rPr>
                        <a:t>100%</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0005"/>
                  </a:ext>
                </a:extLst>
              </a:tr>
              <a:tr h="270657">
                <a:tc>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Total</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800" b="1" dirty="0">
                          <a:effectLst/>
                          <a:latin typeface="Arial" panose="020B0604020202020204" pitchFamily="34" charset="0"/>
                          <a:ea typeface="+mn-ea"/>
                          <a:cs typeface="Arial" panose="020B0604020202020204" pitchFamily="34" charset="0"/>
                        </a:rPr>
                        <a:t>23</a:t>
                      </a:r>
                      <a:endParaRPr lang="en-GB"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800" b="1" dirty="0">
                          <a:effectLst/>
                          <a:latin typeface="Arial" panose="020B0604020202020204" pitchFamily="34" charset="0"/>
                          <a:ea typeface="Calibri" panose="020F0502020204030204" pitchFamily="34" charset="0"/>
                          <a:cs typeface="Arial" panose="020B0604020202020204" pitchFamily="34" charset="0"/>
                        </a:rPr>
                        <a:t>10</a:t>
                      </a:r>
                    </a:p>
                  </a:txBody>
                  <a:tcPr marL="68580" marR="68580" marT="0" marB="0"/>
                </a:tc>
                <a:tc>
                  <a:txBody>
                    <a:bodyPr/>
                    <a:lstStyle/>
                    <a:p>
                      <a:pPr algn="ctr">
                        <a:lnSpc>
                          <a:spcPct val="107000"/>
                        </a:lnSpc>
                        <a:spcAft>
                          <a:spcPts val="0"/>
                        </a:spcAft>
                      </a:pPr>
                      <a:r>
                        <a:rPr lang="en-GB" sz="1800" b="1" dirty="0">
                          <a:effectLst/>
                          <a:latin typeface="Arial" panose="020B0604020202020204" pitchFamily="34" charset="0"/>
                          <a:ea typeface="Calibri" panose="020F0502020204030204" pitchFamily="34" charset="0"/>
                          <a:cs typeface="Arial" panose="020B0604020202020204" pitchFamily="34" charset="0"/>
                        </a:rPr>
                        <a:t>13</a:t>
                      </a:r>
                    </a:p>
                  </a:txBody>
                  <a:tcPr marL="68580" marR="68580" marT="0" marB="0"/>
                </a:tc>
                <a:tc>
                  <a:txBody>
                    <a:bodyPr/>
                    <a:lstStyle/>
                    <a:p>
                      <a:pPr algn="ctr">
                        <a:lnSpc>
                          <a:spcPct val="107000"/>
                        </a:lnSpc>
                        <a:spcAft>
                          <a:spcPts val="0"/>
                        </a:spcAft>
                      </a:pPr>
                      <a:r>
                        <a:rPr lang="en-GB" sz="1800" b="1" dirty="0">
                          <a:effectLst/>
                          <a:latin typeface="Arial" panose="020B0604020202020204" pitchFamily="34" charset="0"/>
                          <a:ea typeface="Calibri" panose="020F0502020204030204" pitchFamily="34" charset="0"/>
                          <a:cs typeface="Arial" panose="020B0604020202020204" pitchFamily="34" charset="0"/>
                        </a:rPr>
                        <a:t>17</a:t>
                      </a:r>
                    </a:p>
                  </a:txBody>
                  <a:tcPr marL="68580" marR="68580" marT="0" marB="0"/>
                </a:tc>
                <a:tc>
                  <a:txBody>
                    <a:bodyPr/>
                    <a:lstStyle/>
                    <a:p>
                      <a:pPr algn="ctr">
                        <a:lnSpc>
                          <a:spcPct val="107000"/>
                        </a:lnSpc>
                        <a:spcAft>
                          <a:spcPts val="0"/>
                        </a:spcAft>
                      </a:pPr>
                      <a:endParaRPr lang="en-GB"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800" b="1" dirty="0">
                          <a:effectLst/>
                          <a:latin typeface="Arial" panose="020B0604020202020204" pitchFamily="34" charset="0"/>
                          <a:ea typeface="Calibri" panose="020F0502020204030204" pitchFamily="34" charset="0"/>
                          <a:cs typeface="Arial" panose="020B0604020202020204" pitchFamily="34" charset="0"/>
                        </a:rPr>
                        <a:t>7</a:t>
                      </a:r>
                    </a:p>
                  </a:txBody>
                  <a:tcPr marL="68580" marR="68580" marT="0" marB="0"/>
                </a:tc>
                <a:tc>
                  <a:txBody>
                    <a:bodyPr/>
                    <a:lstStyle/>
                    <a:p>
                      <a:pPr algn="ctr">
                        <a:lnSpc>
                          <a:spcPct val="107000"/>
                        </a:lnSpc>
                        <a:spcAft>
                          <a:spcPts val="0"/>
                        </a:spcAft>
                      </a:pPr>
                      <a:r>
                        <a:rPr lang="en-GB" sz="1800" b="1" dirty="0">
                          <a:effectLst/>
                          <a:latin typeface="Arial" panose="020B0604020202020204" pitchFamily="34" charset="0"/>
                          <a:ea typeface="Calibri" panose="020F0502020204030204" pitchFamily="34" charset="0"/>
                          <a:cs typeface="Arial" panose="020B0604020202020204" pitchFamily="34" charset="0"/>
                        </a:rPr>
                        <a:t>10</a:t>
                      </a:r>
                    </a:p>
                  </a:txBody>
                  <a:tcPr marL="68580" marR="68580" marT="0" marB="0"/>
                </a:tc>
                <a:tc>
                  <a:txBody>
                    <a:bodyPr/>
                    <a:lstStyle/>
                    <a:p>
                      <a:pPr algn="ctr">
                        <a:lnSpc>
                          <a:spcPct val="107000"/>
                        </a:lnSpc>
                        <a:spcAft>
                          <a:spcPts val="0"/>
                        </a:spcAft>
                      </a:pPr>
                      <a:r>
                        <a:rPr lang="en-GB" sz="1800" b="1" dirty="0">
                          <a:effectLst/>
                          <a:latin typeface="Arial" panose="020B0604020202020204" pitchFamily="34" charset="0"/>
                          <a:ea typeface="Calibri" panose="020F0502020204030204" pitchFamily="34" charset="0"/>
                          <a:cs typeface="Arial" panose="020B0604020202020204" pitchFamily="34" charset="0"/>
                        </a:rPr>
                        <a:t>74% </a:t>
                      </a:r>
                    </a:p>
                  </a:txBody>
                  <a:tcPr marL="68580" marR="68580" marT="0" marB="0"/>
                </a:tc>
                <a:extLst>
                  <a:ext uri="{0D108BD9-81ED-4DB2-BD59-A6C34878D82A}">
                    <a16:rowId xmlns:a16="http://schemas.microsoft.com/office/drawing/2014/main" xmlns="" val="10006"/>
                  </a:ext>
                </a:extLst>
              </a:tr>
              <a:tr h="270657">
                <a:tc>
                  <a:txBody>
                    <a:bodyPr/>
                    <a:lstStyle/>
                    <a:p>
                      <a:pPr>
                        <a:lnSpc>
                          <a:spcPct val="107000"/>
                        </a:lnSpc>
                        <a:spcAft>
                          <a:spcPts val="0"/>
                        </a:spcAft>
                      </a:pPr>
                      <a:r>
                        <a:rPr lang="en-GB" sz="1400" dirty="0">
                          <a:effectLst/>
                          <a:latin typeface="Arial" panose="020B0604020202020204" pitchFamily="34" charset="0"/>
                          <a:cs typeface="Arial" panose="020B0604020202020204" pitchFamily="34" charset="0"/>
                        </a:rPr>
                        <a:t> </a:t>
                      </a: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8">
                  <a:txBody>
                    <a:bodyPr/>
                    <a:lstStyle/>
                    <a:p>
                      <a:pPr algn="ct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7"/>
                  </a:ext>
                </a:extLst>
              </a:tr>
              <a:tr h="270657">
                <a:tc>
                  <a:txBody>
                    <a:bodyPr/>
                    <a:lstStyle/>
                    <a:p>
                      <a:pPr>
                        <a:lnSpc>
                          <a:spcPct val="107000"/>
                        </a:lnSpc>
                        <a:spcAft>
                          <a:spcPts val="0"/>
                        </a:spcAft>
                      </a:pPr>
                      <a:endParaRPr lang="en-GB"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8">
                  <a:txBody>
                    <a:bodyPr/>
                    <a:lstStyle/>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8"/>
                  </a:ext>
                </a:extLst>
              </a:tr>
            </a:tbl>
          </a:graphicData>
        </a:graphic>
      </p:graphicFrame>
      <p:sp>
        <p:nvSpPr>
          <p:cNvPr id="5"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Tree>
    <p:extLst>
      <p:ext uri="{BB962C8B-B14F-4D97-AF65-F5344CB8AC3E}">
        <p14:creationId xmlns:p14="http://schemas.microsoft.com/office/powerpoint/2010/main" val="1825160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Promotion to Professor</a:t>
            </a:r>
          </a:p>
        </p:txBody>
      </p:sp>
      <p:sp>
        <p:nvSpPr>
          <p:cNvPr id="3" name="Content Placeholder 2"/>
          <p:cNvSpPr>
            <a:spLocks noGrp="1"/>
          </p:cNvSpPr>
          <p:nvPr>
            <p:ph idx="1"/>
          </p:nvPr>
        </p:nvSpPr>
        <p:spPr/>
        <p:txBody>
          <a:bodyPr/>
          <a:lstStyle/>
          <a:p>
            <a:pPr marL="0" indent="0">
              <a:buNone/>
            </a:pPr>
            <a:r>
              <a:rPr lang="en-GB" dirty="0"/>
              <a:t>Robin Hickey, Law</a:t>
            </a:r>
          </a:p>
          <a:p>
            <a:pPr marL="0" indent="0">
              <a:buNone/>
            </a:pPr>
            <a:endParaRPr lang="en-GB" dirty="0"/>
          </a:p>
          <a:p>
            <a:pPr marL="0" indent="0">
              <a:buNone/>
            </a:pPr>
            <a:r>
              <a:rPr lang="en-GB" dirty="0"/>
              <a:t>Paul Stapleton, AEL</a:t>
            </a:r>
          </a:p>
        </p:txBody>
      </p:sp>
    </p:spTree>
    <p:extLst>
      <p:ext uri="{BB962C8B-B14F-4D97-AF65-F5344CB8AC3E}">
        <p14:creationId xmlns:p14="http://schemas.microsoft.com/office/powerpoint/2010/main" val="351262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Promotion to SL</a:t>
            </a:r>
          </a:p>
        </p:txBody>
      </p:sp>
      <p:sp>
        <p:nvSpPr>
          <p:cNvPr id="3" name="Content Placeholder 2"/>
          <p:cNvSpPr>
            <a:spLocks noGrp="1"/>
          </p:cNvSpPr>
          <p:nvPr>
            <p:ph idx="1"/>
          </p:nvPr>
        </p:nvSpPr>
        <p:spPr/>
        <p:txBody>
          <a:bodyPr>
            <a:normAutofit fontScale="92500"/>
          </a:bodyPr>
          <a:lstStyle/>
          <a:p>
            <a:pPr marL="0" indent="0">
              <a:buNone/>
            </a:pPr>
            <a:r>
              <a:rPr lang="en-GB" sz="2800" u="sng" dirty="0"/>
              <a:t>AEL</a:t>
            </a:r>
          </a:p>
          <a:p>
            <a:pPr marL="0" indent="0">
              <a:buNone/>
            </a:pPr>
            <a:r>
              <a:rPr lang="en-GB" sz="2800" dirty="0"/>
              <a:t>Sian Barber, Garrett Carr, Alex Murray, Claire Moran, Des </a:t>
            </a:r>
            <a:r>
              <a:rPr lang="en-GB" sz="2800" dirty="0" err="1"/>
              <a:t>O’Rawe</a:t>
            </a:r>
            <a:r>
              <a:rPr lang="en-GB" sz="2800" dirty="0"/>
              <a:t> and Michael Pierse </a:t>
            </a:r>
          </a:p>
          <a:p>
            <a:pPr marL="0" indent="0">
              <a:buNone/>
            </a:pPr>
            <a:r>
              <a:rPr lang="en-GB" sz="2800" u="sng" dirty="0"/>
              <a:t>SSESW</a:t>
            </a:r>
          </a:p>
          <a:p>
            <a:pPr marL="0" indent="0">
              <a:buNone/>
            </a:pPr>
            <a:r>
              <a:rPr lang="en-GB" sz="2800" dirty="0"/>
              <a:t>Laura Dunne, Cheryl </a:t>
            </a:r>
            <a:r>
              <a:rPr lang="en-GB" sz="2800" dirty="0" err="1"/>
              <a:t>Lawther</a:t>
            </a:r>
            <a:r>
              <a:rPr lang="en-GB" sz="2800" dirty="0"/>
              <a:t> and Dirk </a:t>
            </a:r>
            <a:r>
              <a:rPr lang="en-GB" sz="2800" dirty="0" err="1"/>
              <a:t>Schubotz</a:t>
            </a:r>
            <a:r>
              <a:rPr lang="en-GB" sz="2800" dirty="0"/>
              <a:t> </a:t>
            </a:r>
          </a:p>
          <a:p>
            <a:pPr marL="0" indent="0">
              <a:buNone/>
            </a:pPr>
            <a:r>
              <a:rPr lang="en-GB" sz="2800" u="sng" dirty="0"/>
              <a:t>HAPP</a:t>
            </a:r>
          </a:p>
          <a:p>
            <a:pPr marL="0" indent="0">
              <a:buNone/>
            </a:pPr>
            <a:r>
              <a:rPr lang="en-GB" sz="2800" dirty="0"/>
              <a:t>Jonathan </a:t>
            </a:r>
            <a:r>
              <a:rPr lang="en-GB" sz="2800" dirty="0" err="1"/>
              <a:t>Lanman</a:t>
            </a:r>
            <a:r>
              <a:rPr lang="en-GB" sz="2800" dirty="0"/>
              <a:t>, Eric Mourier-</a:t>
            </a:r>
            <a:r>
              <a:rPr lang="en-GB" sz="2800" dirty="0" err="1"/>
              <a:t>Genoud</a:t>
            </a:r>
            <a:r>
              <a:rPr lang="en-GB" sz="2800" dirty="0"/>
              <a:t> and Olwen Purdue </a:t>
            </a:r>
          </a:p>
          <a:p>
            <a:pPr marL="0" indent="0">
              <a:buNone/>
            </a:pPr>
            <a:r>
              <a:rPr lang="en-GB" sz="2800" u="sng" dirty="0"/>
              <a:t>QMS</a:t>
            </a:r>
            <a:r>
              <a:rPr lang="en-GB" sz="2800" dirty="0"/>
              <a:t> </a:t>
            </a:r>
          </a:p>
          <a:p>
            <a:pPr marL="0" indent="0">
              <a:buNone/>
            </a:pPr>
            <a:r>
              <a:rPr lang="en-GB" sz="2800" smtClean="0"/>
              <a:t>Rajnesh </a:t>
            </a:r>
            <a:r>
              <a:rPr lang="en-GB" sz="2800" dirty="0"/>
              <a:t>Kumar, Joanne Murphy and Danielle McConville </a:t>
            </a:r>
          </a:p>
        </p:txBody>
      </p:sp>
    </p:spTree>
    <p:extLst>
      <p:ext uri="{BB962C8B-B14F-4D97-AF65-F5344CB8AC3E}">
        <p14:creationId xmlns:p14="http://schemas.microsoft.com/office/powerpoint/2010/main" val="3249976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GB" b="1" dirty="0"/>
              <a:t>Applicant tip sheet</a:t>
            </a:r>
            <a:endParaRPr lang="en-GB" dirty="0"/>
          </a:p>
        </p:txBody>
      </p:sp>
      <p:sp>
        <p:nvSpPr>
          <p:cNvPr id="3" name="Content Placeholder 2"/>
          <p:cNvSpPr>
            <a:spLocks noGrp="1"/>
          </p:cNvSpPr>
          <p:nvPr>
            <p:ph idx="1"/>
          </p:nvPr>
        </p:nvSpPr>
        <p:spPr>
          <a:xfrm>
            <a:off x="457200" y="1600200"/>
            <a:ext cx="8229600" cy="4709120"/>
          </a:xfrm>
        </p:spPr>
        <p:txBody>
          <a:bodyPr>
            <a:normAutofit lnSpcReduction="10000"/>
          </a:bodyPr>
          <a:lstStyle/>
          <a:p>
            <a:pPr>
              <a:lnSpc>
                <a:spcPct val="150000"/>
              </a:lnSpc>
            </a:pPr>
            <a:r>
              <a:rPr lang="en-GB" sz="2000" dirty="0"/>
              <a:t>Consult/get advice: Head of School, senior colleagues.  Prepare draft application as part of preparation.</a:t>
            </a:r>
          </a:p>
          <a:p>
            <a:pPr>
              <a:lnSpc>
                <a:spcPct val="150000"/>
              </a:lnSpc>
            </a:pPr>
            <a:r>
              <a:rPr lang="en-GB" sz="2000" dirty="0"/>
              <a:t>Don't apply too early.  Ask: </a:t>
            </a:r>
            <a:r>
              <a:rPr lang="en-GB" sz="2000" i="1" dirty="0"/>
              <a:t>will it be a decisively better case next year?</a:t>
            </a:r>
          </a:p>
          <a:p>
            <a:pPr>
              <a:lnSpc>
                <a:spcPct val="150000"/>
              </a:lnSpc>
            </a:pPr>
            <a:r>
              <a:rPr lang="en-GB" sz="2000" dirty="0"/>
              <a:t>But don’t apply too late.  Ask: </a:t>
            </a:r>
            <a:r>
              <a:rPr lang="en-GB" sz="2000" i="1" dirty="0"/>
              <a:t>is the ‘peak’ of a cycle of work?</a:t>
            </a:r>
          </a:p>
          <a:p>
            <a:pPr>
              <a:lnSpc>
                <a:spcPct val="150000"/>
              </a:lnSpc>
            </a:pPr>
            <a:r>
              <a:rPr lang="en-GB" sz="2000" dirty="0"/>
              <a:t>Beware competitiveness and comparison (and recrimination).</a:t>
            </a:r>
          </a:p>
          <a:p>
            <a:pPr>
              <a:lnSpc>
                <a:spcPct val="150000"/>
              </a:lnSpc>
            </a:pPr>
            <a:r>
              <a:rPr lang="en-GB" sz="2000" dirty="0"/>
              <a:t>Read the criteria </a:t>
            </a:r>
            <a:r>
              <a:rPr lang="mr-IN" sz="2000" dirty="0"/>
              <a:t>–</a:t>
            </a:r>
            <a:r>
              <a:rPr lang="en-GB" sz="2000" dirty="0"/>
              <a:t> be clear how your profile meets the criteria and be honest where it exceeds or does not meet specific elements.  Don't make claims you can't substantiate.</a:t>
            </a:r>
          </a:p>
          <a:p>
            <a:pPr>
              <a:lnSpc>
                <a:spcPct val="150000"/>
              </a:lnSpc>
            </a:pPr>
            <a:r>
              <a:rPr lang="en-GB" sz="2000" dirty="0"/>
              <a:t>Promotion rewards what you are already doing. It does not anticipate what you will do.</a:t>
            </a:r>
          </a:p>
        </p:txBody>
      </p:sp>
    </p:spTree>
    <p:extLst>
      <p:ext uri="{BB962C8B-B14F-4D97-AF65-F5344CB8AC3E}">
        <p14:creationId xmlns:p14="http://schemas.microsoft.com/office/powerpoint/2010/main" val="1996079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b="1" dirty="0"/>
              <a:t>Application tip sheet</a:t>
            </a:r>
            <a:r>
              <a:rPr lang="en-GB" dirty="0"/>
              <a:t/>
            </a:r>
            <a:br>
              <a:rPr lang="en-GB" dirty="0"/>
            </a:br>
            <a:endParaRPr lang="en-GB" dirty="0"/>
          </a:p>
        </p:txBody>
      </p:sp>
      <p:sp>
        <p:nvSpPr>
          <p:cNvPr id="3" name="Content Placeholder 2"/>
          <p:cNvSpPr>
            <a:spLocks noGrp="1"/>
          </p:cNvSpPr>
          <p:nvPr>
            <p:ph idx="1"/>
          </p:nvPr>
        </p:nvSpPr>
        <p:spPr>
          <a:xfrm>
            <a:off x="457200" y="1268760"/>
            <a:ext cx="8229600" cy="5040560"/>
          </a:xfrm>
        </p:spPr>
        <p:txBody>
          <a:bodyPr>
            <a:normAutofit fontScale="55000" lnSpcReduction="20000"/>
          </a:bodyPr>
          <a:lstStyle/>
          <a:p>
            <a:pPr>
              <a:lnSpc>
                <a:spcPct val="120000"/>
              </a:lnSpc>
            </a:pPr>
            <a:r>
              <a:rPr lang="en-GB" sz="3600" dirty="0"/>
              <a:t>In writing the application remember who is reading it </a:t>
            </a:r>
            <a:r>
              <a:rPr lang="mr-IN" sz="3600" dirty="0"/>
              <a:t>–</a:t>
            </a:r>
            <a:r>
              <a:rPr lang="en-GB" sz="3600" dirty="0"/>
              <a:t> School, Faculty committee including academic colleagues from another Faculty, University committee including colleagues from other Faculties and members of Senate.</a:t>
            </a:r>
          </a:p>
          <a:p>
            <a:pPr>
              <a:lnSpc>
                <a:spcPct val="120000"/>
              </a:lnSpc>
            </a:pPr>
            <a:r>
              <a:rPr lang="en-GB" sz="3600" dirty="0"/>
              <a:t>Highlight real</a:t>
            </a:r>
            <a:r>
              <a:rPr lang="en-GB" sz="3600" i="1" dirty="0"/>
              <a:t> </a:t>
            </a:r>
            <a:r>
              <a:rPr lang="en-GB" sz="3600" dirty="0"/>
              <a:t>distinction.</a:t>
            </a:r>
          </a:p>
          <a:p>
            <a:pPr>
              <a:lnSpc>
                <a:spcPct val="120000"/>
              </a:lnSpc>
            </a:pPr>
            <a:r>
              <a:rPr lang="en-GB" sz="3600" dirty="0"/>
              <a:t>Don't get bogged down in lists and routine tasks.</a:t>
            </a:r>
          </a:p>
          <a:p>
            <a:pPr>
              <a:lnSpc>
                <a:spcPct val="120000"/>
              </a:lnSpc>
            </a:pPr>
            <a:r>
              <a:rPr lang="en-GB" sz="3600" dirty="0"/>
              <a:t>Write it against the criteria - but it's not just a check-list.  Remember that it is assumed that a profile at Level x has many of the attributes of Level x – 1 and that there is incremental progression.  So look at other criteria as some may not be stated explicitly at higher levels.</a:t>
            </a:r>
          </a:p>
          <a:p>
            <a:pPr>
              <a:lnSpc>
                <a:spcPct val="120000"/>
              </a:lnSpc>
            </a:pPr>
            <a:r>
              <a:rPr lang="en-GB" sz="3600" dirty="0"/>
              <a:t>Needs a bit of restrained rhetoric (but with evidence to support it).</a:t>
            </a:r>
          </a:p>
          <a:p>
            <a:pPr>
              <a:lnSpc>
                <a:spcPct val="120000"/>
              </a:lnSpc>
            </a:pPr>
            <a:r>
              <a:rPr lang="en-GB" sz="3600" dirty="0"/>
              <a:t>Pay particular attention to evidence of quality in teaching.</a:t>
            </a:r>
          </a:p>
          <a:p>
            <a:pPr>
              <a:lnSpc>
                <a:spcPct val="120000"/>
              </a:lnSpc>
            </a:pPr>
            <a:r>
              <a:rPr lang="en-GB" sz="3600" dirty="0"/>
              <a:t>Check presentation - including cv.</a:t>
            </a:r>
          </a:p>
          <a:p>
            <a:pPr>
              <a:lnSpc>
                <a:spcPct val="120000"/>
              </a:lnSpc>
            </a:pPr>
            <a:r>
              <a:rPr lang="en-GB" sz="3600" dirty="0"/>
              <a:t>Show it to someone.</a:t>
            </a:r>
          </a:p>
        </p:txBody>
      </p:sp>
    </p:spTree>
    <p:extLst>
      <p:ext uri="{BB962C8B-B14F-4D97-AF65-F5344CB8AC3E}">
        <p14:creationId xmlns:p14="http://schemas.microsoft.com/office/powerpoint/2010/main" val="121480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b="1" dirty="0"/>
              <a:t>Referees</a:t>
            </a:r>
            <a:r>
              <a:rPr lang="en-GB" dirty="0"/>
              <a:t/>
            </a:r>
            <a:br>
              <a:rPr lang="en-GB" dirty="0"/>
            </a:br>
            <a:endParaRPr lang="en-GB" dirty="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GB" sz="2200" dirty="0"/>
              <a:t>Be smart.</a:t>
            </a:r>
          </a:p>
          <a:p>
            <a:pPr fontAlgn="auto">
              <a:spcAft>
                <a:spcPts val="0"/>
              </a:spcAft>
              <a:buFont typeface="Arial" pitchFamily="34" charset="0"/>
              <a:buChar char="•"/>
              <a:defRPr/>
            </a:pPr>
            <a:r>
              <a:rPr lang="en-GB" sz="2200" dirty="0"/>
              <a:t>Big names do not always write big references (and some forget to write references at all ...).</a:t>
            </a:r>
          </a:p>
          <a:p>
            <a:pPr fontAlgn="auto">
              <a:spcAft>
                <a:spcPts val="0"/>
              </a:spcAft>
              <a:buFont typeface="Arial" pitchFamily="34" charset="0"/>
              <a:buChar char="•"/>
              <a:defRPr/>
            </a:pPr>
            <a:r>
              <a:rPr lang="en-GB" sz="2200" dirty="0"/>
              <a:t>Best references are those which show a real engagement with your work and achievements rather than bland or over-the-top approval. (Note national characteristics of reference-writing.)</a:t>
            </a:r>
          </a:p>
          <a:p>
            <a:pPr fontAlgn="auto">
              <a:spcAft>
                <a:spcPts val="0"/>
              </a:spcAft>
              <a:buFont typeface="Arial" pitchFamily="34" charset="0"/>
              <a:buChar char="•"/>
              <a:defRPr/>
            </a:pPr>
            <a:r>
              <a:rPr lang="en-GB" sz="2200" dirty="0"/>
              <a:t>Critical distance can be better than close association.</a:t>
            </a:r>
          </a:p>
        </p:txBody>
      </p:sp>
    </p:spTree>
    <p:extLst>
      <p:ext uri="{BB962C8B-B14F-4D97-AF65-F5344CB8AC3E}">
        <p14:creationId xmlns:p14="http://schemas.microsoft.com/office/powerpoint/2010/main" val="1609197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ffectLst>
                  <a:outerShdw blurRad="38100" dist="38100" dir="2700000" algn="tl">
                    <a:srgbClr val="000000">
                      <a:alpha val="43137"/>
                    </a:srgbClr>
                  </a:outerShdw>
                </a:effectLst>
              </a:rPr>
              <a:t>Purpose of the session</a:t>
            </a:r>
          </a:p>
        </p:txBody>
      </p:sp>
      <p:sp>
        <p:nvSpPr>
          <p:cNvPr id="3" name="Content Placeholder 2"/>
          <p:cNvSpPr>
            <a:spLocks noGrp="1"/>
          </p:cNvSpPr>
          <p:nvPr>
            <p:ph idx="1"/>
          </p:nvPr>
        </p:nvSpPr>
        <p:spPr>
          <a:xfrm>
            <a:off x="457200" y="1268760"/>
            <a:ext cx="8229600" cy="5112568"/>
          </a:xfrm>
        </p:spPr>
        <p:txBody>
          <a:bodyPr/>
          <a:lstStyle/>
          <a:p>
            <a:endParaRPr lang="en-GB" dirty="0"/>
          </a:p>
          <a:p>
            <a:pPr marL="0" indent="0">
              <a:buNone/>
            </a:pPr>
            <a:endParaRPr lang="en-GB" sz="2800" b="1" dirty="0"/>
          </a:p>
          <a:p>
            <a:pPr marL="0" indent="0">
              <a:buNone/>
            </a:pPr>
            <a:endParaRPr lang="en-GB" sz="2800" b="1" dirty="0"/>
          </a:p>
        </p:txBody>
      </p:sp>
      <p:grpSp>
        <p:nvGrpSpPr>
          <p:cNvPr id="4" name="Group 3"/>
          <p:cNvGrpSpPr/>
          <p:nvPr/>
        </p:nvGrpSpPr>
        <p:grpSpPr>
          <a:xfrm>
            <a:off x="605475" y="1387496"/>
            <a:ext cx="7839469" cy="2204482"/>
            <a:chOff x="411480" y="117807"/>
            <a:chExt cx="5550144" cy="560880"/>
          </a:xfrm>
          <a:scene3d>
            <a:camera prst="orthographicFront"/>
            <a:lightRig rig="threePt" dir="t">
              <a:rot lat="0" lon="0" rev="7500000"/>
            </a:lightRig>
          </a:scene3d>
        </p:grpSpPr>
        <p:sp>
          <p:nvSpPr>
            <p:cNvPr id="5" name="Rounded Rectangle 4"/>
            <p:cNvSpPr/>
            <p:nvPr/>
          </p:nvSpPr>
          <p:spPr>
            <a:xfrm>
              <a:off x="411480" y="117807"/>
              <a:ext cx="5550144" cy="560880"/>
            </a:xfrm>
            <a:prstGeom prst="roundRect">
              <a:avLst/>
            </a:prstGeom>
          </p:spPr>
          <p:style>
            <a:lnRef idx="0">
              <a:schemeClr val="accent2"/>
            </a:lnRef>
            <a:fillRef idx="3">
              <a:schemeClr val="accent2"/>
            </a:fillRef>
            <a:effectRef idx="3">
              <a:schemeClr val="accent2"/>
            </a:effectRef>
            <a:fontRef idx="minor">
              <a:schemeClr val="lt1"/>
            </a:fontRef>
          </p:style>
        </p:sp>
        <p:sp>
          <p:nvSpPr>
            <p:cNvPr id="6" name="Rounded Rectangle 4"/>
            <p:cNvSpPr/>
            <p:nvPr/>
          </p:nvSpPr>
          <p:spPr>
            <a:xfrm>
              <a:off x="566573" y="170036"/>
              <a:ext cx="5239957" cy="416743"/>
            </a:xfrm>
            <a:prstGeom prst="rect">
              <a:avLst/>
            </a:prstGeom>
          </p:spPr>
          <p:style>
            <a:lnRef idx="0">
              <a:schemeClr val="accent2"/>
            </a:lnRef>
            <a:fillRef idx="3">
              <a:schemeClr val="accent2"/>
            </a:fillRef>
            <a:effectRef idx="3">
              <a:schemeClr val="accent2"/>
            </a:effectRef>
            <a:fontRef idx="minor">
              <a:schemeClr val="lt1"/>
            </a:fontRef>
          </p:style>
          <p:txBody>
            <a:bodyPr spcFirstLastPara="0" vert="horz" wrap="square" lIns="217742" tIns="0" rIns="217742" bIns="0" numCol="1" spcCol="1270" anchor="ctr" anchorCtr="0">
              <a:noAutofit/>
            </a:bodyPr>
            <a:lstStyle/>
            <a:p>
              <a:pPr lvl="0" algn="ctr" defTabSz="844550">
                <a:lnSpc>
                  <a:spcPct val="90000"/>
                </a:lnSpc>
                <a:spcBef>
                  <a:spcPct val="0"/>
                </a:spcBef>
                <a:spcAft>
                  <a:spcPct val="35000"/>
                </a:spcAft>
              </a:pPr>
              <a:endParaRPr lang="en-GB" sz="2000" b="1" dirty="0">
                <a:effectLst>
                  <a:outerShdw blurRad="38100" dist="38100" dir="2700000" algn="tl">
                    <a:srgbClr val="000000">
                      <a:alpha val="43137"/>
                    </a:srgbClr>
                  </a:outerShdw>
                </a:effectLst>
              </a:endParaRPr>
            </a:p>
            <a:p>
              <a:pPr lvl="0" algn="ctr" defTabSz="844550">
                <a:lnSpc>
                  <a:spcPct val="90000"/>
                </a:lnSpc>
                <a:spcBef>
                  <a:spcPct val="0"/>
                </a:spcBef>
                <a:spcAft>
                  <a:spcPct val="35000"/>
                </a:spcAft>
              </a:pPr>
              <a:r>
                <a:rPr lang="en-GB" sz="2000" b="1" dirty="0">
                  <a:effectLst>
                    <a:outerShdw blurRad="38100" dist="38100" dir="2700000" algn="tl">
                      <a:srgbClr val="000000">
                        <a:alpha val="43137"/>
                      </a:srgbClr>
                    </a:outerShdw>
                  </a:effectLst>
                </a:rPr>
                <a:t>Provide an </a:t>
              </a:r>
              <a:r>
                <a:rPr lang="en-GB" sz="2000" b="1" dirty="0" smtClean="0">
                  <a:effectLst>
                    <a:outerShdw blurRad="38100" dist="38100" dir="2700000" algn="tl">
                      <a:srgbClr val="000000">
                        <a:alpha val="43137"/>
                      </a:srgbClr>
                    </a:outerShdw>
                  </a:effectLst>
                </a:rPr>
                <a:t>introductory </a:t>
              </a:r>
              <a:r>
                <a:rPr lang="en-GB" sz="2000" b="1" dirty="0">
                  <a:effectLst>
                    <a:outerShdw blurRad="38100" dist="38100" dir="2700000" algn="tl">
                      <a:srgbClr val="000000">
                        <a:alpha val="43137"/>
                      </a:srgbClr>
                    </a:outerShdw>
                  </a:effectLst>
                </a:rPr>
                <a:t>overview of the promotions process </a:t>
              </a:r>
              <a:r>
                <a:rPr lang="mr-IN" sz="2000" b="1" dirty="0">
                  <a:effectLst>
                    <a:outerShdw blurRad="38100" dist="38100" dir="2700000" algn="tl">
                      <a:srgbClr val="000000">
                        <a:alpha val="43137"/>
                      </a:srgbClr>
                    </a:outerShdw>
                  </a:effectLst>
                </a:rPr>
                <a:t>–</a:t>
              </a:r>
              <a:endParaRPr lang="en-GB" sz="2000" b="1" dirty="0">
                <a:effectLst>
                  <a:outerShdw blurRad="38100" dist="38100" dir="2700000" algn="tl">
                    <a:srgbClr val="000000">
                      <a:alpha val="43137"/>
                    </a:srgbClr>
                  </a:outerShdw>
                </a:effectLst>
              </a:endParaRPr>
            </a:p>
            <a:p>
              <a:pPr lvl="0" algn="ctr" defTabSz="844550">
                <a:lnSpc>
                  <a:spcPct val="90000"/>
                </a:lnSpc>
                <a:spcBef>
                  <a:spcPct val="0"/>
                </a:spcBef>
                <a:spcAft>
                  <a:spcPct val="35000"/>
                </a:spcAft>
              </a:pPr>
              <a:r>
                <a:rPr lang="en-GB" sz="2000" b="1" kern="1200" dirty="0">
                  <a:effectLst>
                    <a:outerShdw blurRad="38100" dist="38100" dir="2700000" algn="tl">
                      <a:srgbClr val="000000">
                        <a:alpha val="43137"/>
                      </a:srgbClr>
                    </a:outerShdw>
                  </a:effectLst>
                </a:rPr>
                <a:t>Applicants</a:t>
              </a:r>
            </a:p>
            <a:p>
              <a:pPr lvl="0" algn="ctr" defTabSz="844550">
                <a:lnSpc>
                  <a:spcPct val="90000"/>
                </a:lnSpc>
                <a:spcBef>
                  <a:spcPct val="0"/>
                </a:spcBef>
                <a:spcAft>
                  <a:spcPct val="35000"/>
                </a:spcAft>
              </a:pPr>
              <a:r>
                <a:rPr lang="en-GB" sz="2000" b="1" dirty="0">
                  <a:effectLst>
                    <a:outerShdw blurRad="38100" dist="38100" dir="2700000" algn="tl">
                      <a:srgbClr val="000000">
                        <a:alpha val="43137"/>
                      </a:srgbClr>
                    </a:outerShdw>
                  </a:effectLst>
                </a:rPr>
                <a:t>Schools</a:t>
              </a:r>
            </a:p>
            <a:p>
              <a:pPr lvl="0" algn="ctr" defTabSz="844550">
                <a:lnSpc>
                  <a:spcPct val="90000"/>
                </a:lnSpc>
                <a:spcBef>
                  <a:spcPct val="0"/>
                </a:spcBef>
                <a:spcAft>
                  <a:spcPct val="35000"/>
                </a:spcAft>
              </a:pPr>
              <a:r>
                <a:rPr lang="en-GB" sz="2000" b="1" kern="1200" dirty="0">
                  <a:effectLst>
                    <a:outerShdw blurRad="38100" dist="38100" dir="2700000" algn="tl">
                      <a:srgbClr val="000000">
                        <a:alpha val="43137"/>
                      </a:srgbClr>
                    </a:outerShdw>
                  </a:effectLst>
                </a:rPr>
                <a:t>Faculty</a:t>
              </a:r>
            </a:p>
            <a:p>
              <a:pPr lvl="0" algn="ctr" defTabSz="844550">
                <a:lnSpc>
                  <a:spcPct val="90000"/>
                </a:lnSpc>
                <a:spcBef>
                  <a:spcPct val="0"/>
                </a:spcBef>
                <a:spcAft>
                  <a:spcPct val="35000"/>
                </a:spcAft>
              </a:pPr>
              <a:r>
                <a:rPr lang="en-GB" sz="2000" b="1" dirty="0">
                  <a:effectLst>
                    <a:outerShdw blurRad="38100" dist="38100" dir="2700000" algn="tl">
                      <a:srgbClr val="000000">
                        <a:alpha val="43137"/>
                      </a:srgbClr>
                    </a:outerShdw>
                  </a:effectLst>
                </a:rPr>
                <a:t>University</a:t>
              </a:r>
              <a:endParaRPr lang="en-GB" sz="2000" b="1" kern="1200" dirty="0">
                <a:effectLst>
                  <a:outerShdw blurRad="38100" dist="38100" dir="2700000" algn="tl">
                    <a:srgbClr val="000000">
                      <a:alpha val="43137"/>
                    </a:srgbClr>
                  </a:outerShdw>
                </a:effectLst>
              </a:endParaRPr>
            </a:p>
          </p:txBody>
        </p:sp>
      </p:grpSp>
      <p:grpSp>
        <p:nvGrpSpPr>
          <p:cNvPr id="10" name="Group 9"/>
          <p:cNvGrpSpPr/>
          <p:nvPr/>
        </p:nvGrpSpPr>
        <p:grpSpPr>
          <a:xfrm>
            <a:off x="595201" y="4966080"/>
            <a:ext cx="7849744" cy="1152128"/>
            <a:chOff x="411480" y="117807"/>
            <a:chExt cx="5819193" cy="575374"/>
          </a:xfrm>
          <a:scene3d>
            <a:camera prst="orthographicFront"/>
            <a:lightRig rig="threePt" dir="t">
              <a:rot lat="0" lon="0" rev="7500000"/>
            </a:lightRig>
          </a:scene3d>
        </p:grpSpPr>
        <p:sp>
          <p:nvSpPr>
            <p:cNvPr id="11" name="Rounded Rectangle 10"/>
            <p:cNvSpPr/>
            <p:nvPr/>
          </p:nvSpPr>
          <p:spPr>
            <a:xfrm>
              <a:off x="411480" y="117807"/>
              <a:ext cx="5819193" cy="560880"/>
            </a:xfrm>
            <a:prstGeom prst="roundRect">
              <a:avLst/>
            </a:prstGeom>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2" name="Rounded Rectangle 4"/>
            <p:cNvSpPr/>
            <p:nvPr/>
          </p:nvSpPr>
          <p:spPr>
            <a:xfrm>
              <a:off x="438860" y="187061"/>
              <a:ext cx="5705960" cy="50612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algn="ctr" defTabSz="844550">
                <a:lnSpc>
                  <a:spcPct val="90000"/>
                </a:lnSpc>
                <a:spcBef>
                  <a:spcPct val="0"/>
                </a:spcBef>
                <a:spcAft>
                  <a:spcPct val="35000"/>
                </a:spcAft>
              </a:pPr>
              <a:r>
                <a:rPr lang="en-GB" sz="2000" b="1" dirty="0">
                  <a:effectLst>
                    <a:outerShdw blurRad="38100" dist="38100" dir="2700000" algn="tl">
                      <a:srgbClr val="000000">
                        <a:alpha val="43137"/>
                      </a:srgbClr>
                    </a:outerShdw>
                  </a:effectLst>
                </a:rPr>
                <a:t>Peer support and networking</a:t>
              </a:r>
              <a:endParaRPr lang="en-GB" sz="2000" b="1" kern="1200" dirty="0">
                <a:effectLst>
                  <a:outerShdw blurRad="38100" dist="38100" dir="2700000" algn="tl">
                    <a:srgbClr val="000000">
                      <a:alpha val="43137"/>
                    </a:srgbClr>
                  </a:outerShdw>
                </a:effectLst>
              </a:endParaRPr>
            </a:p>
          </p:txBody>
        </p:sp>
      </p:grpSp>
      <p:sp>
        <p:nvSpPr>
          <p:cNvPr id="13" name="Rounded Rectangle 12"/>
          <p:cNvSpPr/>
          <p:nvPr/>
        </p:nvSpPr>
        <p:spPr>
          <a:xfrm>
            <a:off x="617557" y="3692953"/>
            <a:ext cx="7827388" cy="115212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p>
        </p:txBody>
      </p:sp>
      <p:sp>
        <p:nvSpPr>
          <p:cNvPr id="14" name="TextBox 13"/>
          <p:cNvSpPr txBox="1"/>
          <p:nvPr/>
        </p:nvSpPr>
        <p:spPr>
          <a:xfrm>
            <a:off x="699055" y="3861803"/>
            <a:ext cx="7745889" cy="707886"/>
          </a:xfrm>
          <a:prstGeom prst="rect">
            <a:avLst/>
          </a:prstGeom>
          <a:noFill/>
        </p:spPr>
        <p:txBody>
          <a:bodyPr wrap="square" rtlCol="0">
            <a:spAutoFit/>
          </a:bodyPr>
          <a:lstStyle/>
          <a:p>
            <a:pPr algn="ctr"/>
            <a:r>
              <a:rPr lang="en-GB" sz="2000" b="1" dirty="0">
                <a:solidFill>
                  <a:schemeClr val="bg1"/>
                </a:solidFill>
                <a:effectLst>
                  <a:outerShdw blurRad="38100" dist="38100" dir="2700000" algn="tl">
                    <a:srgbClr val="000000">
                      <a:alpha val="43137"/>
                    </a:srgbClr>
                  </a:outerShdw>
                </a:effectLst>
              </a:rPr>
              <a:t>Share learning experiences </a:t>
            </a:r>
            <a:r>
              <a:rPr lang="mr-IN" sz="2000" b="1" dirty="0">
                <a:solidFill>
                  <a:schemeClr val="bg1"/>
                </a:solidFill>
                <a:effectLst>
                  <a:outerShdw blurRad="38100" dist="38100" dir="2700000" algn="tl">
                    <a:srgbClr val="000000">
                      <a:alpha val="43137"/>
                    </a:srgbClr>
                  </a:outerShdw>
                </a:effectLst>
              </a:rPr>
              <a:t>–</a:t>
            </a:r>
            <a:endParaRPr lang="en-GB" sz="2000" b="1" dirty="0">
              <a:solidFill>
                <a:schemeClr val="bg1"/>
              </a:solidFill>
              <a:effectLst>
                <a:outerShdw blurRad="38100" dist="38100" dir="2700000" algn="tl">
                  <a:srgbClr val="000000">
                    <a:alpha val="43137"/>
                  </a:srgbClr>
                </a:outerShdw>
              </a:effectLst>
            </a:endParaRPr>
          </a:p>
          <a:p>
            <a:pPr algn="ctr"/>
            <a:r>
              <a:rPr lang="en-GB" sz="2000" b="1" dirty="0">
                <a:solidFill>
                  <a:schemeClr val="bg1"/>
                </a:solidFill>
                <a:effectLst>
                  <a:outerShdw blurRad="38100" dist="38100" dir="2700000" algn="tl">
                    <a:srgbClr val="000000">
                      <a:alpha val="43137"/>
                    </a:srgbClr>
                  </a:outerShdw>
                </a:effectLst>
              </a:rPr>
              <a:t>‘top tips’ </a:t>
            </a:r>
          </a:p>
        </p:txBody>
      </p:sp>
    </p:spTree>
    <p:extLst>
      <p:ext uri="{BB962C8B-B14F-4D97-AF65-F5344CB8AC3E}">
        <p14:creationId xmlns:p14="http://schemas.microsoft.com/office/powerpoint/2010/main" val="303714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0-#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611560" y="3356990"/>
            <a:ext cx="8136904" cy="648074"/>
            <a:chOff x="411480" y="117807"/>
            <a:chExt cx="5760720" cy="575374"/>
          </a:xfrm>
          <a:scene3d>
            <a:camera prst="orthographicFront"/>
            <a:lightRig rig="threePt" dir="t">
              <a:rot lat="0" lon="0" rev="7500000"/>
            </a:lightRig>
          </a:scene3d>
        </p:grpSpPr>
        <p:sp>
          <p:nvSpPr>
            <p:cNvPr id="14" name="Rounded Rectangle 13"/>
            <p:cNvSpPr/>
            <p:nvPr/>
          </p:nvSpPr>
          <p:spPr>
            <a:xfrm>
              <a:off x="411480" y="117807"/>
              <a:ext cx="5760720" cy="560880"/>
            </a:xfrm>
            <a:prstGeom prst="roundRect">
              <a:avLst/>
            </a:prstGeom>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5" name="Rounded Rectangle 4"/>
            <p:cNvSpPr/>
            <p:nvPr/>
          </p:nvSpPr>
          <p:spPr>
            <a:xfrm>
              <a:off x="438860" y="187061"/>
              <a:ext cx="5705960" cy="50612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algn="ctr" defTabSz="844550">
                <a:lnSpc>
                  <a:spcPct val="90000"/>
                </a:lnSpc>
                <a:spcBef>
                  <a:spcPct val="0"/>
                </a:spcBef>
                <a:spcAft>
                  <a:spcPct val="35000"/>
                </a:spcAft>
              </a:pPr>
              <a:r>
                <a:rPr lang="en-GB" sz="2000" dirty="0">
                  <a:effectLst>
                    <a:outerShdw blurRad="38100" dist="38100" dir="2700000" algn="tl">
                      <a:srgbClr val="000000">
                        <a:alpha val="43137"/>
                      </a:srgbClr>
                    </a:outerShdw>
                  </a:effectLst>
                </a:rPr>
                <a:t>Glenn Campbell, </a:t>
              </a:r>
              <a:r>
                <a:rPr lang="en-GB" sz="2000" dirty="0">
                  <a:effectLst>
                    <a:outerShdw blurRad="38100" dist="38100" dir="2700000" algn="tl">
                      <a:srgbClr val="000000">
                        <a:alpha val="43137"/>
                      </a:srgbClr>
                    </a:outerShdw>
                  </a:effectLst>
                  <a:hlinkClick r:id="rId3"/>
                </a:rPr>
                <a:t>g.campbell@qub.ac.uk</a:t>
              </a:r>
              <a:r>
                <a:rPr lang="en-GB" sz="2000" dirty="0">
                  <a:effectLst>
                    <a:outerShdw blurRad="38100" dist="38100" dir="2700000" algn="tl">
                      <a:srgbClr val="000000">
                        <a:alpha val="43137"/>
                      </a:srgbClr>
                    </a:outerShdw>
                  </a:effectLst>
                </a:rPr>
                <a:t>, 028 9097 1130</a:t>
              </a:r>
              <a:endParaRPr lang="en-GB" sz="2000" kern="1200" dirty="0">
                <a:effectLst>
                  <a:outerShdw blurRad="38100" dist="38100" dir="2700000" algn="tl">
                    <a:srgbClr val="000000">
                      <a:alpha val="43137"/>
                    </a:srgbClr>
                  </a:outerShdw>
                </a:effectLst>
              </a:endParaRPr>
            </a:p>
          </p:txBody>
        </p:sp>
      </p:grpSp>
      <p:grpSp>
        <p:nvGrpSpPr>
          <p:cNvPr id="16" name="Group 15"/>
          <p:cNvGrpSpPr/>
          <p:nvPr/>
        </p:nvGrpSpPr>
        <p:grpSpPr>
          <a:xfrm>
            <a:off x="611560" y="2204862"/>
            <a:ext cx="8136904" cy="648074"/>
            <a:chOff x="411480" y="117807"/>
            <a:chExt cx="5760720" cy="575374"/>
          </a:xfrm>
          <a:scene3d>
            <a:camera prst="orthographicFront"/>
            <a:lightRig rig="threePt" dir="t">
              <a:rot lat="0" lon="0" rev="7500000"/>
            </a:lightRig>
          </a:scene3d>
        </p:grpSpPr>
        <p:sp>
          <p:nvSpPr>
            <p:cNvPr id="17" name="Rounded Rectangle 16"/>
            <p:cNvSpPr/>
            <p:nvPr/>
          </p:nvSpPr>
          <p:spPr>
            <a:xfrm>
              <a:off x="411480" y="117807"/>
              <a:ext cx="5760720" cy="560880"/>
            </a:xfrm>
            <a:prstGeom prst="roundRect">
              <a:avLst/>
            </a:prstGeom>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8" name="Rounded Rectangle 4"/>
            <p:cNvSpPr/>
            <p:nvPr/>
          </p:nvSpPr>
          <p:spPr>
            <a:xfrm>
              <a:off x="438860" y="187061"/>
              <a:ext cx="5705960" cy="50612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algn="ctr" defTabSz="844550">
                <a:lnSpc>
                  <a:spcPct val="90000"/>
                </a:lnSpc>
                <a:spcBef>
                  <a:spcPct val="0"/>
                </a:spcBef>
                <a:spcAft>
                  <a:spcPct val="35000"/>
                </a:spcAft>
              </a:pPr>
              <a:r>
                <a:rPr lang="en-GB" sz="2000" dirty="0">
                  <a:effectLst>
                    <a:outerShdw blurRad="38100" dist="38100" dir="2700000" algn="tl">
                      <a:srgbClr val="000000">
                        <a:alpha val="43137"/>
                      </a:srgbClr>
                    </a:outerShdw>
                  </a:effectLst>
                </a:rPr>
                <a:t>Clare Carson, clare.carson</a:t>
              </a:r>
              <a:r>
                <a:rPr lang="en-GB" sz="2000" dirty="0">
                  <a:effectLst>
                    <a:outerShdw blurRad="38100" dist="38100" dir="2700000" algn="tl">
                      <a:srgbClr val="000000">
                        <a:alpha val="43137"/>
                      </a:srgbClr>
                    </a:outerShdw>
                  </a:effectLst>
                  <a:hlinkClick r:id="rId4"/>
                </a:rPr>
                <a:t>@qub.ac.uk</a:t>
              </a:r>
              <a:r>
                <a:rPr lang="en-GB" sz="2000" dirty="0">
                  <a:effectLst>
                    <a:outerShdw blurRad="38100" dist="38100" dir="2700000" algn="tl">
                      <a:srgbClr val="000000">
                        <a:alpha val="43137"/>
                      </a:srgbClr>
                    </a:outerShdw>
                  </a:effectLst>
                </a:rPr>
                <a:t> , 028 9097 1125</a:t>
              </a:r>
              <a:endParaRPr lang="en-GB" sz="2000" kern="1200" dirty="0">
                <a:effectLst>
                  <a:outerShdw blurRad="38100" dist="38100" dir="2700000" algn="tl">
                    <a:srgbClr val="000000">
                      <a:alpha val="43137"/>
                    </a:srgbClr>
                  </a:outerShdw>
                </a:effectLst>
              </a:endParaRPr>
            </a:p>
          </p:txBody>
        </p:sp>
      </p:grpSp>
      <p:grpSp>
        <p:nvGrpSpPr>
          <p:cNvPr id="25" name="Group 24"/>
          <p:cNvGrpSpPr/>
          <p:nvPr/>
        </p:nvGrpSpPr>
        <p:grpSpPr>
          <a:xfrm>
            <a:off x="1979712" y="260648"/>
            <a:ext cx="5400600" cy="1368152"/>
            <a:chOff x="2962655" y="220829"/>
            <a:chExt cx="5266944" cy="1766186"/>
          </a:xfrm>
          <a:scene3d>
            <a:camera prst="orthographicFront"/>
            <a:lightRig rig="threePt" dir="t">
              <a:rot lat="0" lon="0" rev="7500000"/>
            </a:lightRig>
          </a:scene3d>
        </p:grpSpPr>
        <p:sp>
          <p:nvSpPr>
            <p:cNvPr id="26" name="Round Same Side Corner Rectangle 25"/>
            <p:cNvSpPr/>
            <p:nvPr/>
          </p:nvSpPr>
          <p:spPr>
            <a:xfrm rot="5400000">
              <a:off x="4713034" y="-1529550"/>
              <a:ext cx="1766186" cy="5266944"/>
            </a:xfrm>
            <a:prstGeom prst="round2SameRect">
              <a:avLst/>
            </a:prstGeom>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27" name="Round Same Side Corner Rectangle 4"/>
            <p:cNvSpPr/>
            <p:nvPr/>
          </p:nvSpPr>
          <p:spPr>
            <a:xfrm>
              <a:off x="2962655" y="307047"/>
              <a:ext cx="5180726" cy="159375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32385" rIns="64770" bIns="32385" numCol="1" spcCol="1270" anchor="ctr" anchorCtr="0">
              <a:noAutofit/>
            </a:bodyPr>
            <a:lstStyle/>
            <a:p>
              <a:pPr marL="171450" lvl="1" indent="-171450" algn="ctr" defTabSz="755650">
                <a:lnSpc>
                  <a:spcPct val="90000"/>
                </a:lnSpc>
                <a:spcBef>
                  <a:spcPct val="0"/>
                </a:spcBef>
                <a:spcAft>
                  <a:spcPct val="15000"/>
                </a:spcAft>
              </a:pPr>
              <a:r>
                <a:rPr lang="en-GB" sz="4000" b="1" u="sng" kern="1200" dirty="0"/>
                <a:t>Contact Details</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effectLst>
                  <a:outerShdw blurRad="38100" dist="38100" dir="2700000" algn="tl">
                    <a:srgbClr val="000000">
                      <a:alpha val="43137"/>
                    </a:srgbClr>
                  </a:outerShdw>
                </a:effectLst>
              </a:rPr>
              <a:t>The process: December to July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814934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Promotion Criteria</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94871773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527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rot="5400000">
            <a:off x="4697244" y="25850"/>
            <a:ext cx="2527054" cy="5575390"/>
          </a:xfrm>
          <a:prstGeom prst="round2SameRect">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5" name="Right Arrow 4"/>
          <p:cNvSpPr/>
          <p:nvPr/>
        </p:nvSpPr>
        <p:spPr>
          <a:xfrm>
            <a:off x="3563888" y="1700809"/>
            <a:ext cx="4896544" cy="249940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t" anchorCtr="0">
            <a:noAutofit/>
          </a:bodyPr>
          <a:lstStyle/>
          <a:p>
            <a:pPr marL="114300" lvl="1" indent="-114300" defTabSz="622300">
              <a:lnSpc>
                <a:spcPct val="90000"/>
              </a:lnSpc>
              <a:spcBef>
                <a:spcPct val="0"/>
              </a:spcBef>
              <a:spcAft>
                <a:spcPct val="15000"/>
              </a:spcAft>
              <a:buChar char="••"/>
            </a:pPr>
            <a:r>
              <a:rPr lang="en-GB" sz="1700" kern="1200" dirty="0">
                <a:solidFill>
                  <a:schemeClr val="tx1"/>
                </a:solidFill>
              </a:rPr>
              <a:t> </a:t>
            </a:r>
            <a:r>
              <a:rPr lang="en-GB" sz="1400" dirty="0">
                <a:solidFill>
                  <a:schemeClr val="tx1"/>
                </a:solidFill>
              </a:rPr>
              <a:t>Profiles are a</a:t>
            </a:r>
            <a:r>
              <a:rPr lang="en-GB" sz="1400" kern="1200" dirty="0">
                <a:solidFill>
                  <a:schemeClr val="tx1"/>
                </a:solidFill>
              </a:rPr>
              <a:t>vailable from HR </a:t>
            </a:r>
            <a:r>
              <a:rPr lang="en-GB" sz="1400" dirty="0">
                <a:solidFill>
                  <a:schemeClr val="tx1"/>
                </a:solidFill>
              </a:rPr>
              <a:t>website - http://www.qub.ac.uk/directorates/HumanResources/PersonnelDepartment/CareerDevelopment/AcademicPromotions/AcademicProfilesforAcademicPromotionsandRecruitmentPurposes/</a:t>
            </a:r>
            <a:endParaRPr lang="en-GB" sz="1400" kern="1200" dirty="0">
              <a:solidFill>
                <a:schemeClr val="tx1"/>
              </a:solidFill>
            </a:endParaRPr>
          </a:p>
          <a:p>
            <a:pPr marL="114300" lvl="1" indent="-114300" algn="l" defTabSz="622300">
              <a:lnSpc>
                <a:spcPct val="90000"/>
              </a:lnSpc>
              <a:spcBef>
                <a:spcPct val="0"/>
              </a:spcBef>
              <a:spcAft>
                <a:spcPct val="15000"/>
              </a:spcAft>
              <a:buChar char="••"/>
            </a:pPr>
            <a:r>
              <a:rPr lang="en-GB" sz="1400" b="1" kern="1200" dirty="0">
                <a:solidFill>
                  <a:schemeClr val="tx1"/>
                </a:solidFill>
              </a:rPr>
              <a:t>Essential criteria</a:t>
            </a:r>
            <a:r>
              <a:rPr lang="en-GB" sz="1400" kern="1200" dirty="0">
                <a:solidFill>
                  <a:schemeClr val="tx1"/>
                </a:solidFill>
              </a:rPr>
              <a:t>: you must meet essential criteria (in bold) of the  profile for the grade </a:t>
            </a:r>
            <a:r>
              <a:rPr lang="en-GB" sz="1400" dirty="0">
                <a:solidFill>
                  <a:schemeClr val="tx1"/>
                </a:solidFill>
              </a:rPr>
              <a:t>for </a:t>
            </a:r>
            <a:r>
              <a:rPr lang="en-GB" sz="1400" kern="1200" dirty="0">
                <a:solidFill>
                  <a:schemeClr val="tx1"/>
                </a:solidFill>
              </a:rPr>
              <a:t>which you are applying</a:t>
            </a:r>
          </a:p>
          <a:p>
            <a:pPr marL="171450" lvl="1" indent="-171450" algn="l" defTabSz="711200">
              <a:lnSpc>
                <a:spcPct val="90000"/>
              </a:lnSpc>
              <a:spcBef>
                <a:spcPct val="0"/>
              </a:spcBef>
              <a:spcAft>
                <a:spcPct val="15000"/>
              </a:spcAft>
              <a:buChar char="••"/>
            </a:pPr>
            <a:r>
              <a:rPr lang="en-GB" sz="1400" b="1" kern="1200" dirty="0">
                <a:solidFill>
                  <a:schemeClr val="tx1"/>
                </a:solidFill>
              </a:rPr>
              <a:t>Non-essential criteria</a:t>
            </a:r>
            <a:r>
              <a:rPr lang="en-GB" sz="1400" kern="1200" dirty="0">
                <a:solidFill>
                  <a:schemeClr val="tx1"/>
                </a:solidFill>
              </a:rPr>
              <a:t>: your excellence here will strengthen your application </a:t>
            </a:r>
          </a:p>
          <a:p>
            <a:pPr marL="171450" lvl="1" indent="-171450" algn="l" defTabSz="711200">
              <a:lnSpc>
                <a:spcPct val="90000"/>
              </a:lnSpc>
              <a:spcBef>
                <a:spcPct val="0"/>
              </a:spcBef>
              <a:spcAft>
                <a:spcPct val="15000"/>
              </a:spcAft>
              <a:buChar char="••"/>
            </a:pPr>
            <a:r>
              <a:rPr lang="en-GB" sz="1400" kern="1200" dirty="0">
                <a:solidFill>
                  <a:schemeClr val="tx1"/>
                </a:solidFill>
              </a:rPr>
              <a:t>Note that the </a:t>
            </a:r>
            <a:r>
              <a:rPr lang="en-GB" sz="1400" b="1" kern="1200" dirty="0">
                <a:solidFill>
                  <a:schemeClr val="tx1"/>
                </a:solidFill>
              </a:rPr>
              <a:t>examples</a:t>
            </a:r>
            <a:r>
              <a:rPr lang="en-GB" sz="1400" kern="1200" dirty="0">
                <a:solidFill>
                  <a:schemeClr val="tx1"/>
                </a:solidFill>
              </a:rPr>
              <a:t> of evidence listed in the profiles are exemplars of activities - you may </a:t>
            </a:r>
            <a:r>
              <a:rPr lang="en-GB" sz="1400" dirty="0">
                <a:solidFill>
                  <a:schemeClr val="tx1"/>
                </a:solidFill>
              </a:rPr>
              <a:t>choose to </a:t>
            </a:r>
            <a:r>
              <a:rPr lang="en-GB" sz="1400" kern="1200" dirty="0">
                <a:solidFill>
                  <a:schemeClr val="tx1"/>
                </a:solidFill>
              </a:rPr>
              <a:t>present other types of evidence relevant to your profile/discipline</a:t>
            </a:r>
          </a:p>
        </p:txBody>
      </p:sp>
      <p:grpSp>
        <p:nvGrpSpPr>
          <p:cNvPr id="6" name="Group 5"/>
          <p:cNvGrpSpPr/>
          <p:nvPr/>
        </p:nvGrpSpPr>
        <p:grpSpPr>
          <a:xfrm>
            <a:off x="397388" y="1409956"/>
            <a:ext cx="6684881" cy="4494212"/>
            <a:chOff x="-3687932" y="-2276293"/>
            <a:chExt cx="6684881" cy="4494212"/>
          </a:xfrm>
        </p:grpSpPr>
        <p:sp>
          <p:nvSpPr>
            <p:cNvPr id="7" name="Rounded Rectangle 6"/>
            <p:cNvSpPr/>
            <p:nvPr/>
          </p:nvSpPr>
          <p:spPr>
            <a:xfrm>
              <a:off x="-3687932" y="-2276293"/>
              <a:ext cx="3110745" cy="2790255"/>
            </a:xfrm>
            <a:prstGeom prst="roundRect">
              <a:avLst/>
            </a:prstGeom>
          </p:spPr>
          <p:style>
            <a:lnRef idx="0">
              <a:schemeClr val="accent2"/>
            </a:lnRef>
            <a:fillRef idx="3">
              <a:schemeClr val="accent2"/>
            </a:fillRef>
            <a:effectRef idx="3">
              <a:schemeClr val="accent2"/>
            </a:effectRef>
            <a:fontRef idx="minor">
              <a:schemeClr val="lt1"/>
            </a:fontRef>
          </p:style>
        </p:sp>
        <p:sp>
          <p:nvSpPr>
            <p:cNvPr id="8" name="Rounded Rectangle 4"/>
            <p:cNvSpPr/>
            <p:nvPr/>
          </p:nvSpPr>
          <p:spPr>
            <a:xfrm>
              <a:off x="113796" y="114393"/>
              <a:ext cx="2883153" cy="21035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endParaRPr lang="en-GB" sz="4100" kern="1200" dirty="0">
                <a:solidFill>
                  <a:schemeClr val="bg1"/>
                </a:solidFill>
              </a:endParaRPr>
            </a:p>
          </p:txBody>
        </p:sp>
      </p:grpSp>
      <p:sp>
        <p:nvSpPr>
          <p:cNvPr id="9" name="Rectangle 8"/>
          <p:cNvSpPr/>
          <p:nvPr/>
        </p:nvSpPr>
        <p:spPr>
          <a:xfrm>
            <a:off x="755576" y="2060848"/>
            <a:ext cx="1573821" cy="584775"/>
          </a:xfrm>
          <a:prstGeom prst="rect">
            <a:avLst/>
          </a:prstGeom>
        </p:spPr>
        <p:txBody>
          <a:bodyPr wrap="square">
            <a:spAutoFit/>
          </a:bodyPr>
          <a:lstStyle/>
          <a:p>
            <a:r>
              <a:rPr lang="en-GB" sz="3200" dirty="0">
                <a:solidFill>
                  <a:schemeClr val="bg1"/>
                </a:solidFill>
                <a:effectLst>
                  <a:outerShdw blurRad="38100" dist="38100" dir="2700000" algn="tl">
                    <a:srgbClr val="000000">
                      <a:alpha val="43137"/>
                    </a:srgbClr>
                  </a:outerShdw>
                </a:effectLst>
              </a:rPr>
              <a:t>Profiles</a:t>
            </a:r>
            <a:endParaRPr lang="en-GB" sz="3200" dirty="0">
              <a:effectLst>
                <a:outerShdw blurRad="38100" dist="38100" dir="2700000" algn="tl">
                  <a:srgbClr val="000000">
                    <a:alpha val="43137"/>
                  </a:srgbClr>
                </a:outerShdw>
              </a:effectLst>
            </a:endParaRPr>
          </a:p>
        </p:txBody>
      </p:sp>
      <p:sp>
        <p:nvSpPr>
          <p:cNvPr id="15" name="Round Same Side Corner Rectangle 14"/>
          <p:cNvSpPr/>
          <p:nvPr/>
        </p:nvSpPr>
        <p:spPr>
          <a:xfrm rot="5400000">
            <a:off x="5141947" y="2577616"/>
            <a:ext cx="1648010" cy="5565028"/>
          </a:xfrm>
          <a:prstGeom prst="round2SameRect">
            <a:avLst>
              <a:gd name="adj1" fmla="val 16667"/>
              <a:gd name="adj2" fmla="val 24314"/>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11" name="Rounded Rectangle 10"/>
          <p:cNvSpPr/>
          <p:nvPr/>
        </p:nvSpPr>
        <p:spPr>
          <a:xfrm>
            <a:off x="457439" y="4340273"/>
            <a:ext cx="3073802" cy="2183002"/>
          </a:xfrm>
          <a:prstGeom prst="roundRect">
            <a:avLst/>
          </a:prstGeom>
        </p:spPr>
        <p:style>
          <a:lnRef idx="0">
            <a:schemeClr val="accent2"/>
          </a:lnRef>
          <a:fillRef idx="3">
            <a:schemeClr val="accent2"/>
          </a:fillRef>
          <a:effectRef idx="3">
            <a:schemeClr val="accent2"/>
          </a:effectRef>
          <a:fontRef idx="minor">
            <a:schemeClr val="lt1"/>
          </a:fontRef>
        </p:style>
      </p:sp>
      <p:sp>
        <p:nvSpPr>
          <p:cNvPr id="13" name="TextBox 12"/>
          <p:cNvSpPr txBox="1"/>
          <p:nvPr/>
        </p:nvSpPr>
        <p:spPr>
          <a:xfrm>
            <a:off x="323528" y="404664"/>
            <a:ext cx="8892050" cy="769441"/>
          </a:xfrm>
          <a:prstGeom prst="rect">
            <a:avLst/>
          </a:prstGeom>
          <a:noFill/>
        </p:spPr>
        <p:txBody>
          <a:bodyPr wrap="square" rtlCol="0">
            <a:spAutoFit/>
          </a:bodyPr>
          <a:lstStyle/>
          <a:p>
            <a:pPr algn="ctr"/>
            <a:r>
              <a:rPr lang="en-GB" sz="4400" dirty="0"/>
              <a:t>Profiles and Standards</a:t>
            </a:r>
          </a:p>
        </p:txBody>
      </p:sp>
      <p:sp>
        <p:nvSpPr>
          <p:cNvPr id="16" name="TextBox 15"/>
          <p:cNvSpPr txBox="1"/>
          <p:nvPr/>
        </p:nvSpPr>
        <p:spPr>
          <a:xfrm>
            <a:off x="3635896" y="4775355"/>
            <a:ext cx="4824536" cy="954107"/>
          </a:xfrm>
          <a:prstGeom prst="rect">
            <a:avLst/>
          </a:prstGeom>
          <a:noFill/>
        </p:spPr>
        <p:txBody>
          <a:bodyPr wrap="square" rtlCol="0">
            <a:spAutoFit/>
          </a:bodyPr>
          <a:lstStyle/>
          <a:p>
            <a:pPr marL="285750" lvl="0" indent="-285750">
              <a:buFont typeface="Arial" panose="020B0604020202020204" pitchFamily="34" charset="0"/>
              <a:buChar char="•"/>
            </a:pPr>
            <a:r>
              <a:rPr lang="en-GB" sz="1400" dirty="0"/>
              <a:t>Standards are available from Head of School </a:t>
            </a:r>
            <a:r>
              <a:rPr lang="mr-IN" sz="1400" dirty="0"/>
              <a:t>–</a:t>
            </a:r>
            <a:r>
              <a:rPr lang="en-GB" sz="1400" dirty="0"/>
              <a:t> likely to be on School SharePoint or intranet</a:t>
            </a:r>
            <a:endParaRPr lang="en-GB" sz="1400" dirty="0">
              <a:solidFill>
                <a:schemeClr val="bg1"/>
              </a:solidFill>
            </a:endParaRPr>
          </a:p>
          <a:p>
            <a:pPr marL="285750" lvl="0" indent="-285750">
              <a:buFont typeface="Arial" panose="020B0604020202020204" pitchFamily="34" charset="0"/>
              <a:buChar char="•"/>
            </a:pPr>
            <a:r>
              <a:rPr lang="en-GB" sz="1400" dirty="0"/>
              <a:t>You must exceed your School’s academic standards relevant to your current grade</a:t>
            </a:r>
          </a:p>
        </p:txBody>
      </p:sp>
      <p:sp>
        <p:nvSpPr>
          <p:cNvPr id="14" name="TextBox 13"/>
          <p:cNvSpPr txBox="1"/>
          <p:nvPr/>
        </p:nvSpPr>
        <p:spPr>
          <a:xfrm>
            <a:off x="683569" y="4576124"/>
            <a:ext cx="2489508" cy="1569660"/>
          </a:xfrm>
          <a:prstGeom prst="rect">
            <a:avLst/>
          </a:prstGeom>
          <a:noFill/>
        </p:spPr>
        <p:txBody>
          <a:bodyPr wrap="square" rtlCol="0">
            <a:spAutoFit/>
          </a:bodyPr>
          <a:lstStyle/>
          <a:p>
            <a:r>
              <a:rPr lang="en-GB" sz="3200" dirty="0">
                <a:solidFill>
                  <a:schemeClr val="bg1"/>
                </a:solidFill>
                <a:effectLst>
                  <a:outerShdw blurRad="38100" dist="38100" dir="2700000" algn="tl">
                    <a:srgbClr val="000000">
                      <a:alpha val="43137"/>
                    </a:srgbClr>
                  </a:outerShdw>
                </a:effectLst>
              </a:rPr>
              <a:t>Schools’ Academic Standards</a:t>
            </a:r>
          </a:p>
        </p:txBody>
      </p:sp>
    </p:spTree>
    <p:extLst>
      <p:ext uri="{BB962C8B-B14F-4D97-AF65-F5344CB8AC3E}">
        <p14:creationId xmlns:p14="http://schemas.microsoft.com/office/powerpoint/2010/main" val="2159839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73876" y="1666106"/>
            <a:ext cx="6419518" cy="2112084"/>
            <a:chOff x="-2767144" y="648837"/>
            <a:chExt cx="6419518" cy="2112084"/>
          </a:xfrm>
          <a:scene3d>
            <a:camera prst="orthographicFront"/>
            <a:lightRig rig="threePt" dir="t">
              <a:rot lat="0" lon="0" rev="7500000"/>
            </a:lightRig>
          </a:scene3d>
        </p:grpSpPr>
        <p:sp>
          <p:nvSpPr>
            <p:cNvPr id="9" name="Rounded Rectangle 4"/>
            <p:cNvSpPr/>
            <p:nvPr/>
          </p:nvSpPr>
          <p:spPr>
            <a:xfrm>
              <a:off x="905264" y="1031912"/>
              <a:ext cx="2747110" cy="172900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endParaRPr lang="en-GB" sz="4300" kern="1200" dirty="0">
                <a:effectLst>
                  <a:outerShdw blurRad="38100" dist="38100" dir="2700000" algn="tl">
                    <a:srgbClr val="000000">
                      <a:alpha val="43137"/>
                    </a:srgbClr>
                  </a:outerShdw>
                </a:effectLst>
              </a:endParaRPr>
            </a:p>
          </p:txBody>
        </p:sp>
        <p:sp>
          <p:nvSpPr>
            <p:cNvPr id="8" name="Rounded Rectangle 7"/>
            <p:cNvSpPr/>
            <p:nvPr/>
          </p:nvSpPr>
          <p:spPr>
            <a:xfrm>
              <a:off x="-2767144" y="648837"/>
              <a:ext cx="2376264" cy="1642475"/>
            </a:xfrm>
            <a:prstGeom prst="roundRect">
              <a:avLst/>
            </a:prstGeom>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grpSp>
      <p:sp>
        <p:nvSpPr>
          <p:cNvPr id="10" name="TextBox 9"/>
          <p:cNvSpPr txBox="1"/>
          <p:nvPr/>
        </p:nvSpPr>
        <p:spPr>
          <a:xfrm>
            <a:off x="539552" y="1902568"/>
            <a:ext cx="2169681" cy="830997"/>
          </a:xfrm>
          <a:prstGeom prst="rect">
            <a:avLst/>
          </a:prstGeom>
          <a:noFill/>
        </p:spPr>
        <p:txBody>
          <a:bodyPr wrap="square" rtlCol="0">
            <a:spAutoFit/>
          </a:bodyPr>
          <a:lstStyle/>
          <a:p>
            <a:r>
              <a:rPr lang="en-GB" sz="2400" dirty="0">
                <a:solidFill>
                  <a:schemeClr val="bg1"/>
                </a:solidFill>
                <a:effectLst>
                  <a:outerShdw blurRad="38100" dist="38100" dir="2700000" algn="tl">
                    <a:srgbClr val="000000">
                      <a:alpha val="43137"/>
                    </a:srgbClr>
                  </a:outerShdw>
                </a:effectLst>
              </a:rPr>
              <a:t>To apply you must:</a:t>
            </a:r>
          </a:p>
        </p:txBody>
      </p:sp>
      <p:grpSp>
        <p:nvGrpSpPr>
          <p:cNvPr id="11" name="Group 10"/>
          <p:cNvGrpSpPr/>
          <p:nvPr/>
        </p:nvGrpSpPr>
        <p:grpSpPr>
          <a:xfrm>
            <a:off x="2683178" y="1875617"/>
            <a:ext cx="5877209" cy="1321751"/>
            <a:chOff x="2570664" y="-18084"/>
            <a:chExt cx="5877209" cy="2873425"/>
          </a:xfrm>
          <a:scene3d>
            <a:camera prst="orthographicFront"/>
            <a:lightRig rig="threePt" dir="t">
              <a:rot lat="0" lon="0" rev="7500000"/>
            </a:lightRig>
          </a:scene3d>
        </p:grpSpPr>
        <p:sp>
          <p:nvSpPr>
            <p:cNvPr id="12" name="Round Same Side Corner Rectangle 11"/>
            <p:cNvSpPr/>
            <p:nvPr/>
          </p:nvSpPr>
          <p:spPr>
            <a:xfrm rot="5400000">
              <a:off x="4094836" y="-1497695"/>
              <a:ext cx="2873425" cy="5832648"/>
            </a:xfrm>
            <a:prstGeom prst="round2SameRect">
              <a:avLst/>
            </a:prstGeom>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13" name="Round Same Side Corner Rectangle 4"/>
            <p:cNvSpPr/>
            <p:nvPr/>
          </p:nvSpPr>
          <p:spPr>
            <a:xfrm>
              <a:off x="2570664" y="385982"/>
              <a:ext cx="5417214" cy="206041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30480" rIns="60960" bIns="30480" numCol="1" spcCol="1270" anchor="ctr" anchorCtr="0">
              <a:noAutofit/>
            </a:bodyPr>
            <a:lstStyle/>
            <a:p>
              <a:pPr marL="285750" lvl="0" indent="-285750">
                <a:buFont typeface="Arial" panose="020B0604020202020204" pitchFamily="34" charset="0"/>
                <a:buChar char="•"/>
              </a:pPr>
              <a:r>
                <a:rPr lang="en-GB" dirty="0"/>
                <a:t>have been in post more than 12 months</a:t>
              </a:r>
            </a:p>
            <a:p>
              <a:pPr marL="285750" indent="-285750">
                <a:buFont typeface="Arial" panose="020B0604020202020204" pitchFamily="34" charset="0"/>
                <a:buChar char="•"/>
              </a:pPr>
              <a:r>
                <a:rPr lang="en-GB" dirty="0"/>
                <a:t>have completed the formal appraisal process in previous year</a:t>
              </a:r>
            </a:p>
            <a:p>
              <a:pPr marL="285750" lvl="0" indent="-285750">
                <a:buFont typeface="Arial" panose="020B0604020202020204" pitchFamily="34" charset="0"/>
                <a:buChar char="•"/>
              </a:pPr>
              <a:r>
                <a:rPr lang="en-GB" dirty="0"/>
                <a:t>be confirmed in post (i.e., out of probation)</a:t>
              </a:r>
            </a:p>
          </p:txBody>
        </p:sp>
      </p:grpSp>
      <p:sp>
        <p:nvSpPr>
          <p:cNvPr id="15" name="Rounded Rectangle 14"/>
          <p:cNvSpPr/>
          <p:nvPr/>
        </p:nvSpPr>
        <p:spPr>
          <a:xfrm>
            <a:off x="373876" y="3665974"/>
            <a:ext cx="2369025" cy="1705210"/>
          </a:xfrm>
          <a:prstGeom prst="roundRect">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16" name="TextBox 15"/>
          <p:cNvSpPr txBox="1"/>
          <p:nvPr/>
        </p:nvSpPr>
        <p:spPr>
          <a:xfrm>
            <a:off x="539551" y="3826081"/>
            <a:ext cx="2143627" cy="1569660"/>
          </a:xfrm>
          <a:prstGeom prst="rect">
            <a:avLst/>
          </a:prstGeom>
          <a:noFill/>
        </p:spPr>
        <p:txBody>
          <a:bodyPr wrap="square" rtlCol="0">
            <a:spAutoFit/>
          </a:bodyPr>
          <a:lstStyle/>
          <a:p>
            <a:r>
              <a:rPr lang="en-GB" sz="2400" dirty="0">
                <a:solidFill>
                  <a:schemeClr val="bg1"/>
                </a:solidFill>
                <a:effectLst>
                  <a:outerShdw blurRad="38100" dist="38100" dir="2700000" algn="tl">
                    <a:srgbClr val="000000">
                      <a:alpha val="43137"/>
                    </a:srgbClr>
                  </a:outerShdw>
                </a:effectLst>
              </a:rPr>
              <a:t>Your application should consist of:</a:t>
            </a:r>
          </a:p>
        </p:txBody>
      </p:sp>
      <p:grpSp>
        <p:nvGrpSpPr>
          <p:cNvPr id="17" name="Group 16"/>
          <p:cNvGrpSpPr/>
          <p:nvPr/>
        </p:nvGrpSpPr>
        <p:grpSpPr>
          <a:xfrm>
            <a:off x="2727738" y="3853795"/>
            <a:ext cx="5832649" cy="1368153"/>
            <a:chOff x="3182964" y="307047"/>
            <a:chExt cx="5266944" cy="1766186"/>
          </a:xfrm>
          <a:scene3d>
            <a:camera prst="orthographicFront"/>
            <a:lightRig rig="threePt" dir="t">
              <a:rot lat="0" lon="0" rev="7500000"/>
            </a:lightRig>
          </a:scene3d>
        </p:grpSpPr>
        <p:sp>
          <p:nvSpPr>
            <p:cNvPr id="18" name="Round Same Side Corner Rectangle 17"/>
            <p:cNvSpPr/>
            <p:nvPr/>
          </p:nvSpPr>
          <p:spPr>
            <a:xfrm rot="5400000">
              <a:off x="4933343" y="-1443332"/>
              <a:ext cx="1766186" cy="5266944"/>
            </a:xfrm>
            <a:prstGeom prst="round2SameRect">
              <a:avLst/>
            </a:prstGeom>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19" name="Round Same Side Corner Rectangle 4"/>
            <p:cNvSpPr/>
            <p:nvPr/>
          </p:nvSpPr>
          <p:spPr>
            <a:xfrm>
              <a:off x="3205637" y="307047"/>
              <a:ext cx="4937744" cy="1593750"/>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30480" rIns="60960" bIns="30480" numCol="1" spcCol="1270" anchor="ctr" anchorCtr="0">
              <a:noAutofit/>
            </a:bodyPr>
            <a:lstStyle/>
            <a:p>
              <a:pPr marL="285750" lvl="0" indent="-285750">
                <a:buFont typeface="Arial" panose="020B0604020202020204" pitchFamily="34" charset="0"/>
                <a:buChar char="•"/>
              </a:pPr>
              <a:r>
                <a:rPr lang="en-GB" dirty="0"/>
                <a:t>an applicant statement</a:t>
              </a:r>
            </a:p>
            <a:p>
              <a:pPr marL="285750" lvl="0" indent="-285750">
                <a:buFont typeface="Arial" panose="020B0604020202020204" pitchFamily="34" charset="0"/>
                <a:buChar char="•"/>
              </a:pPr>
              <a:r>
                <a:rPr lang="en-GB" dirty="0"/>
                <a:t>an up to date academic CV</a:t>
              </a:r>
            </a:p>
          </p:txBody>
        </p:sp>
      </p:grpSp>
      <p:sp>
        <p:nvSpPr>
          <p:cNvPr id="28" name="TextBox 27"/>
          <p:cNvSpPr txBox="1"/>
          <p:nvPr/>
        </p:nvSpPr>
        <p:spPr>
          <a:xfrm>
            <a:off x="373876" y="404664"/>
            <a:ext cx="7942540" cy="769441"/>
          </a:xfrm>
          <a:prstGeom prst="rect">
            <a:avLst/>
          </a:prstGeom>
          <a:noFill/>
        </p:spPr>
        <p:txBody>
          <a:bodyPr wrap="square" rtlCol="0">
            <a:spAutoFit/>
          </a:bodyPr>
          <a:lstStyle/>
          <a:p>
            <a:pPr algn="ctr"/>
            <a:r>
              <a:rPr lang="en-GB" sz="4400" dirty="0"/>
              <a:t>Applicants</a:t>
            </a:r>
          </a:p>
        </p:txBody>
      </p:sp>
    </p:spTree>
    <p:extLst>
      <p:ext uri="{BB962C8B-B14F-4D97-AF65-F5344CB8AC3E}">
        <p14:creationId xmlns:p14="http://schemas.microsoft.com/office/powerpoint/2010/main" val="341188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lstStyle/>
          <a:p>
            <a:r>
              <a:rPr lang="en-GB" dirty="0">
                <a:effectLst>
                  <a:outerShdw blurRad="38100" dist="38100" dir="2700000" algn="tl">
                    <a:srgbClr val="000000">
                      <a:alpha val="43137"/>
                    </a:srgbClr>
                  </a:outerShdw>
                </a:effectLst>
              </a:rPr>
              <a:t>Normally…</a:t>
            </a:r>
          </a:p>
        </p:txBody>
      </p:sp>
      <p:sp>
        <p:nvSpPr>
          <p:cNvPr id="4" name="Rounded Rectangle 3"/>
          <p:cNvSpPr/>
          <p:nvPr/>
        </p:nvSpPr>
        <p:spPr>
          <a:xfrm>
            <a:off x="1043608" y="2128573"/>
            <a:ext cx="7056784" cy="1939354"/>
          </a:xfrm>
          <a:prstGeom prst="roundRect">
            <a:avLst/>
          </a:prstGeom>
          <a:gradFill>
            <a:gsLst>
              <a:gs pos="0">
                <a:srgbClr val="820000"/>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effectLst>
                  <a:outerShdw blurRad="38100" dist="38100" dir="2700000" algn="tl">
                    <a:srgbClr val="000000">
                      <a:alpha val="43137"/>
                    </a:srgbClr>
                  </a:outerShdw>
                </a:effectLst>
              </a:rPr>
              <a:t>It would not normally be expected that colleagues who were unsuccessful in an application for promotion would reapply in the next Academic Promotions exercise, unless explicitly recommended to do so by the Central Promotions Committee</a:t>
            </a:r>
          </a:p>
        </p:txBody>
      </p:sp>
    </p:spTree>
    <p:extLst>
      <p:ext uri="{BB962C8B-B14F-4D97-AF65-F5344CB8AC3E}">
        <p14:creationId xmlns:p14="http://schemas.microsoft.com/office/powerpoint/2010/main" val="300323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Your application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915290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Head of School</a:t>
            </a:r>
          </a:p>
        </p:txBody>
      </p:sp>
      <p:sp>
        <p:nvSpPr>
          <p:cNvPr id="8" name="Round Same Side Corner Rectangle 7"/>
          <p:cNvSpPr/>
          <p:nvPr/>
        </p:nvSpPr>
        <p:spPr>
          <a:xfrm rot="5400000">
            <a:off x="3255020" y="887888"/>
            <a:ext cx="4608511" cy="5946326"/>
          </a:xfrm>
          <a:prstGeom prst="round2SameRect">
            <a:avLst>
              <a:gd name="adj1" fmla="val 16667"/>
              <a:gd name="adj2" fmla="val 9947"/>
            </a:avLst>
          </a:pr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2">
              <a:alpha val="90000"/>
              <a:tint val="40000"/>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6" name="Rounded Rectangle 5"/>
          <p:cNvSpPr/>
          <p:nvPr/>
        </p:nvSpPr>
        <p:spPr>
          <a:xfrm>
            <a:off x="414329" y="1435246"/>
            <a:ext cx="2492207" cy="4831990"/>
          </a:xfrm>
          <a:prstGeom prst="roundRect">
            <a:avLst/>
          </a:pr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TextBox 8"/>
          <p:cNvSpPr txBox="1"/>
          <p:nvPr/>
        </p:nvSpPr>
        <p:spPr>
          <a:xfrm>
            <a:off x="2913827" y="1700808"/>
            <a:ext cx="5521256" cy="4216539"/>
          </a:xfrm>
          <a:prstGeom prst="rect">
            <a:avLst/>
          </a:prstGeom>
          <a:noFill/>
        </p:spPr>
        <p:txBody>
          <a:bodyPr wrap="square" rtlCol="0">
            <a:spAutoFit/>
          </a:bodyPr>
          <a:lstStyle/>
          <a:p>
            <a:pPr marL="285750" indent="-285750">
              <a:buFont typeface="Arial" panose="020B0604020202020204" pitchFamily="34" charset="0"/>
              <a:buChar char="•"/>
            </a:pPr>
            <a:r>
              <a:rPr lang="en-GB" dirty="0"/>
              <a:t>will provide advice to you as an applicant prior to application, perhaps as part of appraisal process </a:t>
            </a:r>
          </a:p>
          <a:p>
            <a:pPr marL="285750" indent="-285750">
              <a:buFont typeface="Arial" panose="020B0604020202020204" pitchFamily="34" charset="0"/>
              <a:buChar char="•"/>
            </a:pPr>
            <a:r>
              <a:rPr lang="en-GB" dirty="0"/>
              <a:t>will convene and chair the School’s Promotions Committee </a:t>
            </a:r>
            <a:r>
              <a:rPr lang="mr-IN" dirty="0"/>
              <a:t>–</a:t>
            </a:r>
            <a:r>
              <a:rPr lang="en-GB" dirty="0"/>
              <a:t> </a:t>
            </a:r>
          </a:p>
          <a:p>
            <a:pPr marL="742950" lvl="1" indent="-285750">
              <a:buFont typeface="Arial" panose="020B0604020202020204" pitchFamily="34" charset="0"/>
              <a:buChar char="•"/>
            </a:pPr>
            <a:r>
              <a:rPr lang="en-GB" sz="1400" dirty="0"/>
              <a:t>School Directors of Education and of Research</a:t>
            </a:r>
          </a:p>
          <a:p>
            <a:pPr marL="742950" lvl="1" indent="-285750">
              <a:buFont typeface="Arial" panose="020B0604020202020204" pitchFamily="34" charset="0"/>
              <a:buChar char="•"/>
            </a:pPr>
            <a:r>
              <a:rPr lang="en-GB" sz="1400" dirty="0"/>
              <a:t>one other HoS and one other Professor for other cognate School</a:t>
            </a:r>
          </a:p>
          <a:p>
            <a:pPr marL="742950" lvl="1" indent="-285750">
              <a:buFont typeface="Arial" panose="020B0604020202020204" pitchFamily="34" charset="0"/>
              <a:buChar char="•"/>
            </a:pPr>
            <a:r>
              <a:rPr lang="en-GB" sz="1400" dirty="0"/>
              <a:t>where appropriate, other senior colleagues from own School selected on account of their subject expertise</a:t>
            </a:r>
          </a:p>
          <a:p>
            <a:pPr marL="285750" indent="-285750">
              <a:buFont typeface="Arial" panose="020B0604020202020204" pitchFamily="34" charset="0"/>
              <a:buChar char="•"/>
            </a:pPr>
            <a:r>
              <a:rPr lang="en-GB" dirty="0"/>
              <a:t>will provide a report on each application for next stages of the process </a:t>
            </a:r>
          </a:p>
          <a:p>
            <a:pPr marL="285750" indent="-285750">
              <a:buFont typeface="Arial" panose="020B0604020202020204" pitchFamily="34" charset="0"/>
              <a:buChar char="•"/>
            </a:pPr>
            <a:r>
              <a:rPr lang="en-GB" dirty="0"/>
              <a:t>for P applications </a:t>
            </a:r>
            <a:r>
              <a:rPr lang="en-GB" dirty="0" err="1"/>
              <a:t>HoS</a:t>
            </a:r>
            <a:r>
              <a:rPr lang="en-GB" dirty="0"/>
              <a:t> will rank potential referees</a:t>
            </a:r>
          </a:p>
          <a:p>
            <a:pPr marL="285750" indent="-285750">
              <a:buFont typeface="Arial" panose="020B0604020202020204" pitchFamily="34" charset="0"/>
              <a:buChar char="•"/>
            </a:pPr>
            <a:r>
              <a:rPr lang="en-GB" dirty="0"/>
              <a:t>will attend the Faculty Promotions Committee to comment on School applications </a:t>
            </a:r>
            <a:r>
              <a:rPr lang="mr-IN" dirty="0"/>
              <a:t>–</a:t>
            </a:r>
            <a:r>
              <a:rPr lang="en-GB" dirty="0"/>
              <a:t> maybe a member or may attend for specific School</a:t>
            </a:r>
          </a:p>
          <a:p>
            <a:pPr marL="285750" indent="-285750">
              <a:buFont typeface="Arial" panose="020B0604020202020204" pitchFamily="34" charset="0"/>
              <a:buChar char="•"/>
            </a:pPr>
            <a:r>
              <a:rPr lang="en-GB" dirty="0"/>
              <a:t>provides feedback to applicants</a:t>
            </a:r>
          </a:p>
        </p:txBody>
      </p:sp>
      <p:sp>
        <p:nvSpPr>
          <p:cNvPr id="7" name="TextBox 6"/>
          <p:cNvSpPr txBox="1"/>
          <p:nvPr/>
        </p:nvSpPr>
        <p:spPr>
          <a:xfrm>
            <a:off x="742042" y="2143232"/>
            <a:ext cx="1844072" cy="1077218"/>
          </a:xfrm>
          <a:prstGeom prst="rect">
            <a:avLst/>
          </a:prstGeom>
          <a:noFill/>
        </p:spPr>
        <p:txBody>
          <a:bodyPr wrap="square" rtlCol="0">
            <a:spAutoFit/>
          </a:bodyPr>
          <a:lstStyle/>
          <a:p>
            <a:r>
              <a:rPr lang="en-GB" sz="3200" dirty="0">
                <a:solidFill>
                  <a:schemeClr val="bg1"/>
                </a:solidFill>
                <a:effectLst>
                  <a:outerShdw blurRad="38100" dist="38100" dir="2700000" algn="tl">
                    <a:srgbClr val="000000">
                      <a:alpha val="43137"/>
                    </a:srgbClr>
                  </a:outerShdw>
                </a:effectLst>
              </a:rPr>
              <a:t>Head of School</a:t>
            </a:r>
          </a:p>
        </p:txBody>
      </p:sp>
    </p:spTree>
    <p:extLst>
      <p:ext uri="{BB962C8B-B14F-4D97-AF65-F5344CB8AC3E}">
        <p14:creationId xmlns:p14="http://schemas.microsoft.com/office/powerpoint/2010/main" val="573271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339D71C2989A4EBA1235613CEFB190" ma:contentTypeVersion="0" ma:contentTypeDescription="Create a new document." ma:contentTypeScope="" ma:versionID="47592e5ab039470bc06351c1e3cb5dba">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277F1D8-6F18-4833-A9F4-68E2AC6ADB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7706310-BAD2-4F90-83CB-8F5D985007FC}">
  <ds:schemaRefs>
    <ds:schemaRef ds:uri="http://schemas.microsoft.com/sharepoint/v3/contenttype/forms"/>
  </ds:schemaRefs>
</ds:datastoreItem>
</file>

<file path=customXml/itemProps3.xml><?xml version="1.0" encoding="utf-8"?>
<ds:datastoreItem xmlns:ds="http://schemas.openxmlformats.org/officeDocument/2006/customXml" ds:itemID="{C67EEC84-3B99-4F6B-88E2-9DF422F26146}">
  <ds:schemaRefs>
    <ds:schemaRef ds:uri="http://purl.org/dc/terms/"/>
    <ds:schemaRef ds:uri="http://www.w3.org/XML/1998/namespace"/>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1756</TotalTime>
  <Words>1486</Words>
  <Application>Microsoft Office PowerPoint</Application>
  <PresentationFormat>On-screen Show (4:3)</PresentationFormat>
  <Paragraphs>252</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Mangal</vt:lpstr>
      <vt:lpstr>Times New Roman</vt:lpstr>
      <vt:lpstr>Office Theme</vt:lpstr>
      <vt:lpstr>Faculty of Arts, Humanities  and Social Sciences Academic Promotions Workshop</vt:lpstr>
      <vt:lpstr>Purpose of the session</vt:lpstr>
      <vt:lpstr>The process: December to July</vt:lpstr>
      <vt:lpstr>Promotion Criteria</vt:lpstr>
      <vt:lpstr>PowerPoint Presentation</vt:lpstr>
      <vt:lpstr>PowerPoint Presentation</vt:lpstr>
      <vt:lpstr>Normally…</vt:lpstr>
      <vt:lpstr>Your application</vt:lpstr>
      <vt:lpstr>Head of School</vt:lpstr>
      <vt:lpstr>Head of School report</vt:lpstr>
      <vt:lpstr>Faculty Committee</vt:lpstr>
      <vt:lpstr>University Committee</vt:lpstr>
      <vt:lpstr>Role of Faculty PVC</vt:lpstr>
      <vt:lpstr>AHSS promotion statistics for 2017-18</vt:lpstr>
      <vt:lpstr>Promotion to Professor</vt:lpstr>
      <vt:lpstr>Promotion to SL</vt:lpstr>
      <vt:lpstr>Applicant tip sheet</vt:lpstr>
      <vt:lpstr>Application tip sheet </vt:lpstr>
      <vt:lpstr>Referees </vt:lpstr>
      <vt:lpstr>PowerPoint Presentation</vt:lpstr>
    </vt:vector>
  </TitlesOfParts>
  <Company>Queen's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Promotions seminar</dc:title>
  <dc:creator>ADVISORY</dc:creator>
  <cp:lastModifiedBy>Deirdre McCrory</cp:lastModifiedBy>
  <cp:revision>160</cp:revision>
  <cp:lastPrinted>2018-11-14T10:19:27Z</cp:lastPrinted>
  <dcterms:created xsi:type="dcterms:W3CDTF">2012-05-30T13:24:22Z</dcterms:created>
  <dcterms:modified xsi:type="dcterms:W3CDTF">2018-11-15T09:50:39Z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0x01010067339D71C2989A4EBA1235613CEFB190</vt:lpwstr>
  </property>
</Properties>
</file>