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6.xml" ContentType="application/vnd.openxmlformats-officedocument.theme+xml"/>
  <Override PartName="/ppt/slideLayouts/slideLayout45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9" r:id="rId3"/>
    <p:sldMasterId id="2147483673" r:id="rId4"/>
    <p:sldMasterId id="2147483675" r:id="rId5"/>
    <p:sldMasterId id="2147483677" r:id="rId6"/>
    <p:sldMasterId id="2147483679" r:id="rId7"/>
    <p:sldMasterId id="2147483681" r:id="rId8"/>
    <p:sldMasterId id="2147483683" r:id="rId9"/>
    <p:sldMasterId id="2147483710" r:id="rId10"/>
    <p:sldMasterId id="2147483712" r:id="rId11"/>
    <p:sldMasterId id="2147483714" r:id="rId12"/>
    <p:sldMasterId id="2147483716" r:id="rId13"/>
    <p:sldMasterId id="2147483718" r:id="rId14"/>
    <p:sldMasterId id="2147483720" r:id="rId15"/>
    <p:sldMasterId id="2147483722" r:id="rId16"/>
    <p:sldMasterId id="2147483724" r:id="rId17"/>
    <p:sldMasterId id="2147483726" r:id="rId18"/>
    <p:sldMasterId id="2147483730" r:id="rId19"/>
    <p:sldMasterId id="2147483732" r:id="rId20"/>
    <p:sldMasterId id="2147483734" r:id="rId21"/>
    <p:sldMasterId id="2147483736" r:id="rId22"/>
    <p:sldMasterId id="2147483738" r:id="rId23"/>
    <p:sldMasterId id="2147483650" r:id="rId24"/>
    <p:sldMasterId id="2147483663" r:id="rId25"/>
    <p:sldMasterId id="2147483659" r:id="rId26"/>
    <p:sldMasterId id="2147483687" r:id="rId27"/>
  </p:sldMasterIdLst>
  <p:notesMasterIdLst>
    <p:notesMasterId r:id="rId52"/>
  </p:notesMasterIdLst>
  <p:handoutMasterIdLst>
    <p:handoutMasterId r:id="rId53"/>
  </p:handoutMasterIdLst>
  <p:sldIdLst>
    <p:sldId id="256" r:id="rId28"/>
    <p:sldId id="263" r:id="rId29"/>
    <p:sldId id="264" r:id="rId30"/>
    <p:sldId id="257" r:id="rId31"/>
    <p:sldId id="258" r:id="rId32"/>
    <p:sldId id="259" r:id="rId33"/>
    <p:sldId id="260" r:id="rId34"/>
    <p:sldId id="261" r:id="rId35"/>
    <p:sldId id="262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9" r:id="rId50"/>
    <p:sldId id="278" r:id="rId5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D"/>
    <a:srgbClr val="FFCC00"/>
    <a:srgbClr val="00AFAB"/>
    <a:srgbClr val="004D7E"/>
    <a:srgbClr val="2F2F2F"/>
    <a:srgbClr val="F2F2F2"/>
    <a:srgbClr val="404040"/>
    <a:srgbClr val="669933"/>
    <a:srgbClr val="007166"/>
    <a:srgbClr val="AC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310"/>
    <p:restoredTop sz="94674"/>
  </p:normalViewPr>
  <p:slideViewPr>
    <p:cSldViewPr snapToGrid="0" snapToObjects="1">
      <p:cViewPr>
        <p:scale>
          <a:sx n="105" d="100"/>
          <a:sy n="105" d="100"/>
        </p:scale>
        <p:origin x="114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23.xml"/><Relationship Id="rId51" Type="http://schemas.openxmlformats.org/officeDocument/2006/relationships/slide" Target="slides/slide24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13.xml"/><Relationship Id="rId41" Type="http://schemas.openxmlformats.org/officeDocument/2006/relationships/slide" Target="slides/slide14.xml"/><Relationship Id="rId42" Type="http://schemas.openxmlformats.org/officeDocument/2006/relationships/slide" Target="slides/slide15.xml"/><Relationship Id="rId43" Type="http://schemas.openxmlformats.org/officeDocument/2006/relationships/slide" Target="slides/slide16.xml"/><Relationship Id="rId44" Type="http://schemas.openxmlformats.org/officeDocument/2006/relationships/slide" Target="slides/slide17.xml"/><Relationship Id="rId45" Type="http://schemas.openxmlformats.org/officeDocument/2006/relationships/slide" Target="slides/slide18.xml"/><Relationship Id="rId46" Type="http://schemas.openxmlformats.org/officeDocument/2006/relationships/slide" Target="slides/slide19.xml"/><Relationship Id="rId47" Type="http://schemas.openxmlformats.org/officeDocument/2006/relationships/slide" Target="slides/slide20.xml"/><Relationship Id="rId48" Type="http://schemas.openxmlformats.org/officeDocument/2006/relationships/slide" Target="slides/slide21.xml"/><Relationship Id="rId4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3.xml"/><Relationship Id="rId31" Type="http://schemas.openxmlformats.org/officeDocument/2006/relationships/slide" Target="slides/slide4.xml"/><Relationship Id="rId32" Type="http://schemas.openxmlformats.org/officeDocument/2006/relationships/slide" Target="slides/slide5.xml"/><Relationship Id="rId33" Type="http://schemas.openxmlformats.org/officeDocument/2006/relationships/slide" Target="slides/slide6.xml"/><Relationship Id="rId34" Type="http://schemas.openxmlformats.org/officeDocument/2006/relationships/slide" Target="slides/slide7.xml"/><Relationship Id="rId35" Type="http://schemas.openxmlformats.org/officeDocument/2006/relationships/slide" Target="slides/slide8.xml"/><Relationship Id="rId36" Type="http://schemas.openxmlformats.org/officeDocument/2006/relationships/slide" Target="slides/slide9.xml"/><Relationship Id="rId37" Type="http://schemas.openxmlformats.org/officeDocument/2006/relationships/slide" Target="slides/slide10.xml"/><Relationship Id="rId38" Type="http://schemas.openxmlformats.org/officeDocument/2006/relationships/slide" Target="slides/slide11.xml"/><Relationship Id="rId39" Type="http://schemas.openxmlformats.org/officeDocument/2006/relationships/slide" Target="slides/slide1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" Target="slides/slide1.xml"/><Relationship Id="rId29" Type="http://schemas.openxmlformats.org/officeDocument/2006/relationships/slide" Target="slides/slide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432C15-F8AF-0B40-982F-0BA5A29FB15A}" type="datetimeFigureOut">
              <a:rPr lang="en-US"/>
              <a:pPr>
                <a:defRPr/>
              </a:pPr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8FE1A4-D884-6E4C-AEAD-70AA9EC7F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E9AA2F-938E-F049-85F2-A4CAC9B6B12F}" type="datetimeFigureOut">
              <a:rPr lang="en-US"/>
              <a:pPr>
                <a:defRPr/>
              </a:pPr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E3D785-C6DD-2548-8DEA-9BB48BF05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2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2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2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2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2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2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2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2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2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28.jpeg"/><Relationship Id="rId3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brand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1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L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F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P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B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B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S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rmacy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chology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ESW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endParaRPr lang="en-US" dirty="0" smtClean="0"/>
          </a:p>
          <a:p>
            <a:pPr lvl="0"/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IT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98" y="424894"/>
            <a:ext cx="2001062" cy="77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PRESENTATION TITLE ARIAL BOLD 32PT WITH A MAXIMUM OF 12 WORDS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DATE OF PRESENTATION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PRESENTATION TITLE GOES HERE UPPERCASE 48PT 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16966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16966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8009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09955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endParaRPr lang="en-US" dirty="0" smtClean="0"/>
          </a:p>
          <a:p>
            <a:pPr lvl="0"/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39" y="401637"/>
            <a:ext cx="8900161" cy="60865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5824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617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617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0728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9521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521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5632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14425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814425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1654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1654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18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38" y="5768912"/>
            <a:ext cx="1830322" cy="704889"/>
          </a:xfrm>
          <a:prstGeom prst="rect">
            <a:avLst/>
          </a:prstGeom>
        </p:spPr>
      </p:pic>
      <p:sp>
        <p:nvSpPr>
          <p:cNvPr id="7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0832" y="414339"/>
            <a:ext cx="434092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0832" y="1584325"/>
            <a:ext cx="434092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96297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28243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endParaRPr lang="en-US" dirty="0" smtClean="0"/>
          </a:p>
          <a:p>
            <a:pPr lvl="0"/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36259"/>
            <a:ext cx="5596128" cy="46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548640" y="1122363"/>
            <a:ext cx="11070336" cy="448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66" y="5768912"/>
            <a:ext cx="1830322" cy="70488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01700" y="1889125"/>
            <a:ext cx="6376924" cy="2719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TITLE FOR THE SLIDE GOES HERE IN UPPERCASE BOLD 40PT</a:t>
            </a:r>
          </a:p>
        </p:txBody>
      </p:sp>
    </p:spTree>
    <p:extLst>
      <p:ext uri="{BB962C8B-B14F-4D97-AF65-F5344CB8AC3E}">
        <p14:creationId xmlns:p14="http://schemas.microsoft.com/office/powerpoint/2010/main" val="15685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PSJ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GF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H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HL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0.xml"/><Relationship Id="rId3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1.xml"/><Relationship Id="rId3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2.xml"/><Relationship Id="rId3" Type="http://schemas.openxmlformats.org/officeDocument/2006/relationships/image" Target="../media/image12.png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3.xml"/><Relationship Id="rId3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4.xml"/><Relationship Id="rId3" Type="http://schemas.openxmlformats.org/officeDocument/2006/relationships/image" Target="../media/image14.png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5.xml"/><Relationship Id="rId3" Type="http://schemas.openxmlformats.org/officeDocument/2006/relationships/image" Target="../media/image15.png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6.xml"/><Relationship Id="rId3" Type="http://schemas.openxmlformats.org/officeDocument/2006/relationships/image" Target="../media/image16.png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7.xml"/><Relationship Id="rId3" Type="http://schemas.openxmlformats.org/officeDocument/2006/relationships/image" Target="../media/image17.png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8.xml"/><Relationship Id="rId3" Type="http://schemas.openxmlformats.org/officeDocument/2006/relationships/image" Target="../media/image18.png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9.xml"/><Relationship Id="rId3" Type="http://schemas.openxmlformats.org/officeDocument/2006/relationships/image" Target="../media/image19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20.xml"/><Relationship Id="rId3" Type="http://schemas.openxmlformats.org/officeDocument/2006/relationships/image" Target="../media/image20.png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21.xml"/><Relationship Id="rId3" Type="http://schemas.openxmlformats.org/officeDocument/2006/relationships/image" Target="../media/image21.png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22.xml"/><Relationship Id="rId3" Type="http://schemas.openxmlformats.org/officeDocument/2006/relationships/image" Target="../media/image22.png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23.xml"/><Relationship Id="rId3" Type="http://schemas.openxmlformats.org/officeDocument/2006/relationships/image" Target="../media/image23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theme" Target="../theme/theme2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theme" Target="../theme/theme25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theme" Target="../theme/theme26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27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Relationship Id="rId3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Relationship Id="rId3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7.xml"/><Relationship Id="rId3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8.xml"/><Relationship Id="rId3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9.xml"/><Relationship Id="rId3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59" y="2477667"/>
            <a:ext cx="4940482" cy="1902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2517509"/>
            <a:ext cx="7461504" cy="18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4" y="2544855"/>
            <a:ext cx="6913372" cy="17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60" y="2508643"/>
            <a:ext cx="7205980" cy="18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4" y="2611243"/>
            <a:ext cx="6913372" cy="16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2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2574923"/>
            <a:ext cx="7022592" cy="16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8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6" y="2650011"/>
            <a:ext cx="5779008" cy="15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56" y="2572582"/>
            <a:ext cx="6888988" cy="17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2597971"/>
            <a:ext cx="6559296" cy="16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88" y="2611689"/>
            <a:ext cx="6376924" cy="163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0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88" y="2562775"/>
            <a:ext cx="7596124" cy="17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5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72" y="2671062"/>
            <a:ext cx="7547356" cy="15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2673096"/>
            <a:ext cx="6047232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2617768"/>
            <a:ext cx="6169152" cy="16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2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2634558"/>
            <a:ext cx="6120384" cy="15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12" y="2543956"/>
            <a:ext cx="7059676" cy="17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658" r:id="rId3"/>
    <p:sldLayoutId id="2147483657" r:id="rId4"/>
    <p:sldLayoutId id="2147483694" r:id="rId5"/>
    <p:sldLayoutId id="2147483700" r:id="rId6"/>
    <p:sldLayoutId id="2147483692" r:id="rId7"/>
    <p:sldLayoutId id="214748369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90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7" r:id="rId2"/>
    <p:sldLayoutId id="2147483665" r:id="rId3"/>
    <p:sldLayoutId id="2147483666" r:id="rId4"/>
    <p:sldLayoutId id="2147483693" r:id="rId5"/>
    <p:sldLayoutId id="2147483701" r:id="rId6"/>
    <p:sldLayoutId id="2147483690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16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8" r:id="rId2"/>
    <p:sldLayoutId id="2147483661" r:id="rId3"/>
    <p:sldLayoutId id="2147483662" r:id="rId4"/>
    <p:sldLayoutId id="2147483695" r:id="rId5"/>
    <p:sldLayoutId id="214748369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3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2807885"/>
            <a:ext cx="7583424" cy="122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2624778"/>
            <a:ext cx="7485888" cy="160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8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8" y="2780581"/>
            <a:ext cx="8071104" cy="12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68" y="2584698"/>
            <a:ext cx="7839964" cy="16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12" y="2671340"/>
            <a:ext cx="7046976" cy="1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2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36" y="2717127"/>
            <a:ext cx="6510528" cy="14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4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44" y="2719686"/>
            <a:ext cx="8363712" cy="13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0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0937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/>
          <p:cNvSpPr>
            <a:spLocks noGrp="1"/>
          </p:cNvSpPr>
          <p:nvPr>
            <p:ph type="chart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471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8657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077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259487"/>
              </p:ext>
            </p:extLst>
          </p:nvPr>
        </p:nvGraphicFramePr>
        <p:xfrm>
          <a:off x="548640" y="1475544"/>
          <a:ext cx="10972800" cy="378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2194560"/>
                <a:gridCol w="2194560"/>
                <a:gridCol w="2194560"/>
                <a:gridCol w="2194560"/>
              </a:tblGrid>
              <a:tr h="47367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Field</a:t>
                      </a:r>
                      <a:r>
                        <a:rPr lang="en-US" sz="1400" b="1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Title</a:t>
                      </a:r>
                      <a:endParaRPr lang="en-US" sz="1400" b="1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16012" marR="91445" marT="45716" marB="45716" anchor="ctr">
                    <a:solidFill>
                      <a:srgbClr val="E30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Field</a:t>
                      </a:r>
                      <a:r>
                        <a:rPr lang="en-US" sz="1400" b="1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Title</a:t>
                      </a:r>
                      <a:endParaRPr lang="en-US" sz="1400" b="1" i="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16012" marR="91445" marT="45716" marB="45716" anchor="ctr">
                    <a:solidFill>
                      <a:srgbClr val="E30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Field</a:t>
                      </a:r>
                      <a:r>
                        <a:rPr lang="en-US" sz="1400" b="1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Title</a:t>
                      </a:r>
                      <a:endParaRPr lang="en-US" sz="1400" b="1" i="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16012" marR="91445" marT="45716" marB="45716" anchor="ctr">
                    <a:solidFill>
                      <a:srgbClr val="E30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Field</a:t>
                      </a:r>
                      <a:r>
                        <a:rPr lang="en-US" sz="1400" b="1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Title</a:t>
                      </a:r>
                      <a:endParaRPr lang="en-US" sz="1400" b="1" i="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16012" marR="91445" marT="45716" marB="45716" anchor="ctr">
                    <a:solidFill>
                      <a:srgbClr val="E305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Field</a:t>
                      </a:r>
                      <a:r>
                        <a:rPr lang="en-US" sz="1400" b="1" i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Title</a:t>
                      </a:r>
                      <a:endParaRPr lang="en-US" sz="1400" b="1" i="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16012" marR="91445" marT="45716" marB="45716" anchor="ctr">
                    <a:solidFill>
                      <a:srgbClr val="E30513"/>
                    </a:solidFill>
                  </a:tcPr>
                </a:tc>
              </a:tr>
              <a:tr h="47367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  <a:endParaRPr lang="en-US" sz="14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3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3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00000</a:t>
                      </a:r>
                    </a:p>
                  </a:txBody>
                  <a:tcPr marL="216012" marR="91445" marT="45716" marB="4571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8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88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/>
          <p:cNvSpPr>
            <a:spLocks noGrp="1"/>
          </p:cNvSpPr>
          <p:nvPr>
            <p:ph type="chart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487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brand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EL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C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EEEC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HAPP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Law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A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MDB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MP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NB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HS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NM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Pharmacy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Psychology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SSESW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Full p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IT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P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PSJ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GF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H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HL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45</Words>
  <Application>Microsoft Macintosh PowerPoint</Application>
  <PresentationFormat>Widescreen</PresentationFormat>
  <Paragraphs>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24</vt:i4>
      </vt:variant>
    </vt:vector>
  </HeadingPairs>
  <TitlesOfParts>
    <vt:vector size="54" baseType="lpstr">
      <vt:lpstr>Calibri</vt:lpstr>
      <vt:lpstr>Calibri Light</vt:lpstr>
      <vt:lpstr>Arial</vt:lpstr>
      <vt:lpstr>Master brand opener</vt:lpstr>
      <vt:lpstr>AHSS opener</vt:lpstr>
      <vt:lpstr>ECIT opener</vt:lpstr>
      <vt:lpstr>EPS opener</vt:lpstr>
      <vt:lpstr>GPSJ opener</vt:lpstr>
      <vt:lpstr>IGFS opener</vt:lpstr>
      <vt:lpstr>IHS opener</vt:lpstr>
      <vt:lpstr>MHLS opener</vt:lpstr>
      <vt:lpstr>MS opener</vt:lpstr>
      <vt:lpstr>AEL opener</vt:lpstr>
      <vt:lpstr>BS opener</vt:lpstr>
      <vt:lpstr>CCE opener</vt:lpstr>
      <vt:lpstr>EEECS opener</vt:lpstr>
      <vt:lpstr>HAPP opener</vt:lpstr>
      <vt:lpstr>Law opener</vt:lpstr>
      <vt:lpstr>MAE opener</vt:lpstr>
      <vt:lpstr>MDBS opener</vt:lpstr>
      <vt:lpstr>MP opener</vt:lpstr>
      <vt:lpstr>NBE opener</vt:lpstr>
      <vt:lpstr>NM opener</vt:lpstr>
      <vt:lpstr>Pharmacy opener</vt:lpstr>
      <vt:lpstr>Psychology opener</vt:lpstr>
      <vt:lpstr>SSESW opener</vt:lpstr>
      <vt:lpstr>White</vt:lpstr>
      <vt:lpstr>Grey</vt:lpstr>
      <vt:lpstr>Red</vt:lpstr>
      <vt:lpstr>Full 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Office365 Acc.</dc:creator>
  <cp:lastModifiedBy>Office Software</cp:lastModifiedBy>
  <cp:revision>99</cp:revision>
  <dcterms:created xsi:type="dcterms:W3CDTF">2017-06-15T13:38:57Z</dcterms:created>
  <dcterms:modified xsi:type="dcterms:W3CDTF">2017-10-04T13:16:29Z</dcterms:modified>
</cp:coreProperties>
</file>