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AD0D-5347-4676-89FE-24FCFE31E72F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8822-1090-4D0A-B8E1-2A72501F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62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AD0D-5347-4676-89FE-24FCFE31E72F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8822-1090-4D0A-B8E1-2A72501F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8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AD0D-5347-4676-89FE-24FCFE31E72F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8822-1090-4D0A-B8E1-2A72501F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0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AD0D-5347-4676-89FE-24FCFE31E72F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8822-1090-4D0A-B8E1-2A72501F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94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AD0D-5347-4676-89FE-24FCFE31E72F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8822-1090-4D0A-B8E1-2A72501F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35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AD0D-5347-4676-89FE-24FCFE31E72F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8822-1090-4D0A-B8E1-2A72501F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AD0D-5347-4676-89FE-24FCFE31E72F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8822-1090-4D0A-B8E1-2A72501F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8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AD0D-5347-4676-89FE-24FCFE31E72F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8822-1090-4D0A-B8E1-2A72501F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22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AD0D-5347-4676-89FE-24FCFE31E72F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8822-1090-4D0A-B8E1-2A72501F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16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AD0D-5347-4676-89FE-24FCFE31E72F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8822-1090-4D0A-B8E1-2A72501F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40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AD0D-5347-4676-89FE-24FCFE31E72F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8822-1090-4D0A-B8E1-2A72501F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00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EAD0D-5347-4676-89FE-24FCFE31E72F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8822-1090-4D0A-B8E1-2A72501F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01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310484" y="21350"/>
            <a:ext cx="11815763" cy="9783046"/>
            <a:chOff x="310484" y="-181846"/>
            <a:chExt cx="11815763" cy="97830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484" y="887436"/>
              <a:ext cx="11815763" cy="8713764"/>
            </a:xfrm>
            <a:prstGeom prst="rect">
              <a:avLst/>
            </a:prstGeom>
          </p:spPr>
        </p:pic>
        <p:grpSp>
          <p:nvGrpSpPr>
            <p:cNvPr id="92" name="Group 91"/>
            <p:cNvGrpSpPr/>
            <p:nvPr/>
          </p:nvGrpSpPr>
          <p:grpSpPr>
            <a:xfrm>
              <a:off x="3012516" y="-181846"/>
              <a:ext cx="7501056" cy="2359199"/>
              <a:chOff x="3012516" y="-181846"/>
              <a:chExt cx="7501056" cy="2359199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7227838" y="869649"/>
                <a:ext cx="3285734" cy="1184178"/>
                <a:chOff x="7227838" y="869649"/>
                <a:chExt cx="3285734" cy="1184178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7450932" y="1133472"/>
                  <a:ext cx="1350167" cy="60722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8567020" y="1128068"/>
                  <a:ext cx="1946552" cy="925759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7227838" y="869649"/>
                  <a:ext cx="3285734" cy="689475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3012516" y="887437"/>
                <a:ext cx="3350187" cy="1289916"/>
                <a:chOff x="3012516" y="887437"/>
                <a:chExt cx="3350187" cy="1289916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3013471" y="1150143"/>
                  <a:ext cx="2099073" cy="102721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5112544" y="1150143"/>
                  <a:ext cx="1018458" cy="60722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3012516" y="887437"/>
                  <a:ext cx="3350187" cy="698476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1" name="Oval 90"/>
              <p:cNvSpPr/>
              <p:nvPr/>
            </p:nvSpPr>
            <p:spPr>
              <a:xfrm>
                <a:off x="5986777" y="-181846"/>
                <a:ext cx="1607795" cy="1607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558777" y="5059531"/>
              <a:ext cx="6336030" cy="3722311"/>
              <a:chOff x="3558777" y="5059531"/>
              <a:chExt cx="6336030" cy="3722311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3558777" y="5093596"/>
                <a:ext cx="6066235" cy="3688246"/>
                <a:chOff x="3558777" y="5093596"/>
                <a:chExt cx="6066235" cy="3688246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3558777" y="5105400"/>
                  <a:ext cx="4077892" cy="367644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Right Triangle 74"/>
                <p:cNvSpPr/>
                <p:nvPr/>
              </p:nvSpPr>
              <p:spPr>
                <a:xfrm>
                  <a:off x="7637859" y="5093596"/>
                  <a:ext cx="1987153" cy="3688245"/>
                </a:xfrm>
                <a:prstGeom prst="rt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8" name="Right Triangle 77"/>
              <p:cNvSpPr/>
              <p:nvPr/>
            </p:nvSpPr>
            <p:spPr>
              <a:xfrm rot="11561250">
                <a:off x="8684582" y="5813889"/>
                <a:ext cx="1018516" cy="1163614"/>
              </a:xfrm>
              <a:prstGeom prst="rt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8536063" y="5059531"/>
                <a:ext cx="1358744" cy="489583"/>
                <a:chOff x="8536063" y="5059531"/>
                <a:chExt cx="1358744" cy="489583"/>
              </a:xfrm>
            </p:grpSpPr>
            <p:sp>
              <p:nvSpPr>
                <p:cNvPr id="79" name="Flowchart: Manual Input 78"/>
                <p:cNvSpPr/>
                <p:nvPr/>
              </p:nvSpPr>
              <p:spPr>
                <a:xfrm rot="10800000" flipH="1">
                  <a:off x="8751451" y="5059532"/>
                  <a:ext cx="1143356" cy="489582"/>
                </a:xfrm>
                <a:prstGeom prst="flowChartManualInpu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Right Triangle 79"/>
                <p:cNvSpPr/>
                <p:nvPr/>
              </p:nvSpPr>
              <p:spPr>
                <a:xfrm rot="10800000">
                  <a:off x="8536063" y="5059531"/>
                  <a:ext cx="215387" cy="398294"/>
                </a:xfrm>
                <a:prstGeom prst="rt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20" name="Rectangle 19"/>
          <p:cNvSpPr/>
          <p:nvPr/>
        </p:nvSpPr>
        <p:spPr>
          <a:xfrm>
            <a:off x="1259683" y="6441845"/>
            <a:ext cx="1045367" cy="73818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259684" y="4627336"/>
            <a:ext cx="973930" cy="66674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>
            <a:off x="1116805" y="1338825"/>
            <a:ext cx="1596630" cy="854871"/>
            <a:chOff x="1116805" y="1150143"/>
            <a:chExt cx="1596630" cy="854871"/>
          </a:xfrm>
        </p:grpSpPr>
        <p:sp>
          <p:nvSpPr>
            <p:cNvPr id="23" name="Rectangle 22"/>
            <p:cNvSpPr/>
            <p:nvPr/>
          </p:nvSpPr>
          <p:spPr>
            <a:xfrm>
              <a:off x="1116805" y="1365650"/>
              <a:ext cx="816770" cy="639364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79889" y="1365650"/>
              <a:ext cx="733546" cy="639364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34170" y="1365650"/>
              <a:ext cx="45719" cy="391713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17394" y="1312069"/>
              <a:ext cx="696041" cy="53581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131694" y="1254920"/>
              <a:ext cx="463869" cy="571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ight Triangle 29"/>
            <p:cNvSpPr/>
            <p:nvPr/>
          </p:nvSpPr>
          <p:spPr>
            <a:xfrm>
              <a:off x="2495550" y="1150144"/>
              <a:ext cx="100013" cy="104776"/>
            </a:xfrm>
            <a:prstGeom prst="rtTriangl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ight Triangle 30"/>
            <p:cNvSpPr/>
            <p:nvPr/>
          </p:nvSpPr>
          <p:spPr>
            <a:xfrm flipH="1">
              <a:off x="2131694" y="1150144"/>
              <a:ext cx="101920" cy="104776"/>
            </a:xfrm>
            <a:prstGeom prst="rtTriangl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33615" y="1150143"/>
              <a:ext cx="261936" cy="104776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73946" y="7884877"/>
            <a:ext cx="1213512" cy="1171168"/>
            <a:chOff x="1073946" y="7696195"/>
            <a:chExt cx="1213512" cy="1171168"/>
          </a:xfrm>
        </p:grpSpPr>
        <p:sp>
          <p:nvSpPr>
            <p:cNvPr id="35" name="Rectangle 34"/>
            <p:cNvSpPr/>
            <p:nvPr/>
          </p:nvSpPr>
          <p:spPr>
            <a:xfrm>
              <a:off x="1300163" y="7696195"/>
              <a:ext cx="987295" cy="100013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73946" y="7939088"/>
              <a:ext cx="226218" cy="450058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54921" y="7696195"/>
              <a:ext cx="45719" cy="185747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54921" y="8456588"/>
              <a:ext cx="45719" cy="185747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472806" y="8696324"/>
              <a:ext cx="658888" cy="171039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ight Triangle 39"/>
            <p:cNvSpPr/>
            <p:nvPr/>
          </p:nvSpPr>
          <p:spPr>
            <a:xfrm rot="10800000">
              <a:off x="1300161" y="8696322"/>
              <a:ext cx="172644" cy="171040"/>
            </a:xfrm>
            <a:prstGeom prst="rtTriangl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ight Triangle 40"/>
            <p:cNvSpPr/>
            <p:nvPr/>
          </p:nvSpPr>
          <p:spPr>
            <a:xfrm rot="10800000" flipH="1">
              <a:off x="2131694" y="8696322"/>
              <a:ext cx="155764" cy="171040"/>
            </a:xfrm>
            <a:prstGeom prst="rtTriangl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228976" y="2193696"/>
            <a:ext cx="2495549" cy="1862136"/>
            <a:chOff x="3228976" y="2005014"/>
            <a:chExt cx="2495549" cy="1862136"/>
          </a:xfrm>
        </p:grpSpPr>
        <p:grpSp>
          <p:nvGrpSpPr>
            <p:cNvPr id="8" name="Group 7"/>
            <p:cNvGrpSpPr/>
            <p:nvPr/>
          </p:nvGrpSpPr>
          <p:grpSpPr>
            <a:xfrm>
              <a:off x="3228976" y="2005014"/>
              <a:ext cx="2495549" cy="1862136"/>
              <a:chOff x="3228976" y="2005014"/>
              <a:chExt cx="2495549" cy="186213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228976" y="2481263"/>
                <a:ext cx="2495549" cy="1385887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262563" y="2005014"/>
                <a:ext cx="461961" cy="476250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3558777" y="3028949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latin typeface="Brandon Text Bold" panose="020B0803020203060203" pitchFamily="34" charset="0"/>
                </a:rPr>
                <a:t>The Great Hall</a:t>
              </a:r>
            </a:p>
            <a:p>
              <a:pPr algn="ctr"/>
              <a:r>
                <a:rPr lang="en-GB" sz="1200" dirty="0">
                  <a:latin typeface="Brandon Text Regular" panose="020B0503020203060203" pitchFamily="34" charset="0"/>
                </a:rPr>
                <a:t>(Ground Floor</a:t>
              </a:r>
              <a:r>
                <a:rPr lang="en-GB" sz="1200" dirty="0" smtClean="0">
                  <a:latin typeface="Brandon Text Regular" panose="020B0503020203060203" pitchFamily="34" charset="0"/>
                </a:rPr>
                <a:t>)</a:t>
              </a:r>
              <a:endParaRPr lang="en-GB" sz="1200" dirty="0">
                <a:latin typeface="Brandon Text Regular" panose="020B0503020203060203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76975" y="2634224"/>
            <a:ext cx="957263" cy="1922235"/>
            <a:chOff x="6276975" y="2445542"/>
            <a:chExt cx="957263" cy="1922235"/>
          </a:xfrm>
        </p:grpSpPr>
        <p:grpSp>
          <p:nvGrpSpPr>
            <p:cNvPr id="13" name="Group 12"/>
            <p:cNvGrpSpPr/>
            <p:nvPr/>
          </p:nvGrpSpPr>
          <p:grpSpPr>
            <a:xfrm>
              <a:off x="6276975" y="2445542"/>
              <a:ext cx="957263" cy="1907383"/>
              <a:chOff x="6276975" y="2445542"/>
              <a:chExt cx="957263" cy="190738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276975" y="2683667"/>
                <a:ext cx="957263" cy="1669258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467475" y="2445542"/>
                <a:ext cx="576263" cy="130971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467475" y="2576513"/>
                <a:ext cx="576263" cy="107154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ight Triangle 10"/>
              <p:cNvSpPr/>
              <p:nvPr/>
            </p:nvSpPr>
            <p:spPr>
              <a:xfrm>
                <a:off x="7043739" y="2576514"/>
                <a:ext cx="123824" cy="107154"/>
              </a:xfrm>
              <a:prstGeom prst="rtTriangle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ight Triangle 11"/>
              <p:cNvSpPr/>
              <p:nvPr/>
            </p:nvSpPr>
            <p:spPr>
              <a:xfrm flipH="1">
                <a:off x="6367462" y="2553889"/>
                <a:ext cx="100011" cy="128586"/>
              </a:xfrm>
              <a:prstGeom prst="rtTriangle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362703" y="3167448"/>
              <a:ext cx="7858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latin typeface="Brandon Text Bold" panose="020B0803020203060203" pitchFamily="34" charset="0"/>
                </a:rPr>
                <a:t>Black &amp; White Hall</a:t>
              </a:r>
            </a:p>
            <a:p>
              <a:pPr algn="ctr"/>
              <a:r>
                <a:rPr lang="en-GB" sz="1200" dirty="0" smtClean="0">
                  <a:latin typeface="Brandon Text Regular" panose="020B0503020203060203" pitchFamily="34" charset="0"/>
                </a:rPr>
                <a:t>(Ground </a:t>
              </a:r>
              <a:r>
                <a:rPr lang="en-GB" sz="1200" dirty="0">
                  <a:latin typeface="Brandon Text Regular" panose="020B0503020203060203" pitchFamily="34" charset="0"/>
                </a:rPr>
                <a:t>Floor)</a:t>
              </a:r>
            </a:p>
            <a:p>
              <a:pPr algn="ctr"/>
              <a:endParaRPr lang="en-GB" sz="1200" dirty="0">
                <a:latin typeface="Brandon Text Bold" panose="020B0803020203060203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073945" y="1545104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Brandon Text Bold" panose="020B0803020203060203" pitchFamily="34" charset="0"/>
              </a:rPr>
              <a:t>Old Staff </a:t>
            </a:r>
          </a:p>
          <a:p>
            <a:pPr algn="ctr"/>
            <a:r>
              <a:rPr lang="en-GB" sz="1200" dirty="0" smtClean="0">
                <a:latin typeface="Brandon Text Bold" panose="020B0803020203060203" pitchFamily="34" charset="0"/>
              </a:rPr>
              <a:t>Common Room</a:t>
            </a:r>
          </a:p>
          <a:p>
            <a:pPr algn="ctr"/>
            <a:r>
              <a:rPr lang="en-GB" sz="1200" dirty="0">
                <a:latin typeface="Brandon Text Regular" panose="020B0503020203060203" pitchFamily="34" charset="0"/>
              </a:rPr>
              <a:t>(Ground Floor)</a:t>
            </a:r>
          </a:p>
          <a:p>
            <a:pPr algn="ctr"/>
            <a:endParaRPr lang="en-GB" sz="1200" b="1" dirty="0">
              <a:latin typeface="Brandon Text Bold" panose="020B080302020306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3945" y="5698899"/>
            <a:ext cx="1097755" cy="66674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997252" y="5737796"/>
            <a:ext cx="1251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Brandon Text Bold" panose="020B0803020203060203" pitchFamily="34" charset="0"/>
              </a:rPr>
              <a:t>The Newark Room</a:t>
            </a:r>
          </a:p>
          <a:p>
            <a:pPr algn="ctr"/>
            <a:r>
              <a:rPr lang="en-GB" sz="1200" dirty="0" smtClean="0">
                <a:latin typeface="Brandon Text Regular" panose="020B0503020203060203" pitchFamily="34" charset="0"/>
              </a:rPr>
              <a:t>(</a:t>
            </a:r>
            <a:r>
              <a:rPr lang="en-GB" sz="1200" dirty="0">
                <a:latin typeface="Brandon Text Regular" panose="020B0503020203060203" pitchFamily="34" charset="0"/>
              </a:rPr>
              <a:t>Ground Floor)</a:t>
            </a:r>
          </a:p>
          <a:p>
            <a:pPr algn="ctr"/>
            <a:endParaRPr lang="en-GB" sz="1200" dirty="0">
              <a:latin typeface="Brandon Text Bold" panose="020B0803020203060203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636669" y="2232984"/>
            <a:ext cx="1752600" cy="1370411"/>
            <a:chOff x="7636669" y="2044302"/>
            <a:chExt cx="1752600" cy="1370411"/>
          </a:xfrm>
        </p:grpSpPr>
        <p:grpSp>
          <p:nvGrpSpPr>
            <p:cNvPr id="19" name="Group 18"/>
            <p:cNvGrpSpPr/>
            <p:nvPr/>
          </p:nvGrpSpPr>
          <p:grpSpPr>
            <a:xfrm>
              <a:off x="7817645" y="2044302"/>
              <a:ext cx="1383505" cy="1370411"/>
              <a:chOff x="7817645" y="2044302"/>
              <a:chExt cx="1383505" cy="137041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824788" y="2395538"/>
                <a:ext cx="1376362" cy="938212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817645" y="2044302"/>
                <a:ext cx="440530" cy="351236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817645" y="3333751"/>
                <a:ext cx="1026318" cy="80962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7636669" y="2719000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latin typeface="Brandon Text Bold" panose="020B0803020203060203" pitchFamily="34" charset="0"/>
                </a:rPr>
                <a:t>Canada Room</a:t>
              </a:r>
            </a:p>
            <a:p>
              <a:pPr algn="ctr"/>
              <a:r>
                <a:rPr lang="en-GB" sz="1200" dirty="0" smtClean="0">
                  <a:latin typeface="Brandon Text Regular" panose="020B0503020203060203" pitchFamily="34" charset="0"/>
                </a:rPr>
                <a:t>(First Floor)</a:t>
              </a:r>
              <a:endParaRPr lang="en-GB" sz="1200" dirty="0">
                <a:latin typeface="Brandon Text Regular" panose="020B0503020203060203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164242" y="2584219"/>
            <a:ext cx="1752600" cy="1228725"/>
            <a:chOff x="9164242" y="2395537"/>
            <a:chExt cx="1752600" cy="1228725"/>
          </a:xfrm>
        </p:grpSpPr>
        <p:sp>
          <p:nvSpPr>
            <p:cNvPr id="18" name="Rectangle 17"/>
            <p:cNvSpPr/>
            <p:nvPr/>
          </p:nvSpPr>
          <p:spPr>
            <a:xfrm>
              <a:off x="9322596" y="2395537"/>
              <a:ext cx="1435892" cy="122872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164242" y="2718999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Brandon Text Bold" panose="020B0803020203060203" pitchFamily="34" charset="0"/>
                </a:rPr>
                <a:t>Council </a:t>
              </a:r>
              <a:r>
                <a:rPr lang="en-GB" sz="1200" dirty="0" smtClean="0">
                  <a:latin typeface="Brandon Text Bold" panose="020B0803020203060203" pitchFamily="34" charset="0"/>
                </a:rPr>
                <a:t>Chamber</a:t>
              </a:r>
            </a:p>
            <a:p>
              <a:pPr algn="ctr"/>
              <a:r>
                <a:rPr lang="en-GB" sz="1200" dirty="0">
                  <a:latin typeface="Brandon Text Regular" panose="020B0503020203060203" pitchFamily="34" charset="0"/>
                </a:rPr>
                <a:t>(First Floor</a:t>
              </a:r>
              <a:r>
                <a:rPr lang="en-GB" sz="1200" dirty="0" smtClean="0">
                  <a:latin typeface="Brandon Text Regular" panose="020B0503020203060203" pitchFamily="34" charset="0"/>
                </a:rPr>
                <a:t>)</a:t>
              </a:r>
              <a:endParaRPr lang="en-GB" sz="1200" dirty="0">
                <a:latin typeface="Brandon Text Regular" panose="020B0503020203060203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173033" y="8192510"/>
            <a:ext cx="1104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Brandon Text Bold" panose="020B0803020203060203" pitchFamily="34" charset="0"/>
              </a:rPr>
              <a:t>The Senate Room</a:t>
            </a:r>
          </a:p>
          <a:p>
            <a:pPr algn="ctr"/>
            <a:r>
              <a:rPr lang="en-GB" sz="1200" dirty="0" smtClean="0">
                <a:latin typeface="Brandon Text Regular" panose="020B0503020203060203" pitchFamily="34" charset="0"/>
              </a:rPr>
              <a:t>(</a:t>
            </a:r>
            <a:r>
              <a:rPr lang="en-GB" sz="1200" dirty="0">
                <a:latin typeface="Brandon Text Regular" panose="020B0503020203060203" pitchFamily="34" charset="0"/>
              </a:rPr>
              <a:t>Ground Floor)</a:t>
            </a:r>
          </a:p>
          <a:p>
            <a:pPr algn="ctr"/>
            <a:endParaRPr lang="en-GB" sz="1200" dirty="0">
              <a:latin typeface="Brandon Text Bold" panose="020B080302020306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87055" y="6510513"/>
            <a:ext cx="1104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Brandon Text Bold" panose="020B0803020203060203" pitchFamily="34" charset="0"/>
              </a:rPr>
              <a:t>0G.054</a:t>
            </a:r>
          </a:p>
          <a:p>
            <a:pPr algn="ctr"/>
            <a:r>
              <a:rPr lang="en-GB" sz="1200" dirty="0">
                <a:latin typeface="Brandon Text Regular" panose="020B0503020203060203" pitchFamily="34" charset="0"/>
              </a:rPr>
              <a:t>(Ground Floor)</a:t>
            </a:r>
          </a:p>
          <a:p>
            <a:pPr algn="ctr"/>
            <a:endParaRPr lang="en-GB" sz="1200" dirty="0">
              <a:latin typeface="Brandon Text Bold" panose="020B080302020306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73032" y="4652961"/>
            <a:ext cx="1104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Brandon Text Bold" panose="020B0803020203060203" pitchFamily="34" charset="0"/>
              </a:rPr>
              <a:t>0G.049</a:t>
            </a:r>
          </a:p>
          <a:p>
            <a:pPr algn="ctr"/>
            <a:r>
              <a:rPr lang="en-GB" sz="1200" dirty="0">
                <a:latin typeface="Brandon Text Regular" panose="020B0503020203060203" pitchFamily="34" charset="0"/>
              </a:rPr>
              <a:t>(Ground Floor)</a:t>
            </a:r>
          </a:p>
          <a:p>
            <a:pPr algn="ctr"/>
            <a:endParaRPr lang="en-GB" sz="1200" dirty="0">
              <a:latin typeface="Brandon Text Bold" panose="020B0803020203060203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71126" y="7228475"/>
            <a:ext cx="529099" cy="57544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1160142" y="7307797"/>
            <a:ext cx="773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Brandon Text Bold" panose="020B0803020203060203" pitchFamily="34" charset="0"/>
              </a:rPr>
              <a:t>0G.</a:t>
            </a:r>
          </a:p>
          <a:p>
            <a:pPr algn="ctr"/>
            <a:r>
              <a:rPr lang="en-GB" sz="1200" dirty="0" smtClean="0">
                <a:latin typeface="Brandon Text Bold" panose="020B0803020203060203" pitchFamily="34" charset="0"/>
              </a:rPr>
              <a:t>057</a:t>
            </a:r>
            <a:endParaRPr lang="en-GB" sz="1200" dirty="0">
              <a:latin typeface="Brandon Text Bold" panose="020B0803020203060203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340703" y="2417532"/>
            <a:ext cx="753665" cy="107709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11170443" y="2789001"/>
            <a:ext cx="1104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Brandon Text Bold" panose="020B0803020203060203" pitchFamily="34" charset="0"/>
              </a:rPr>
              <a:t>0G.074</a:t>
            </a:r>
          </a:p>
          <a:p>
            <a:pPr algn="ctr"/>
            <a:r>
              <a:rPr lang="en-GB" sz="1200" dirty="0">
                <a:latin typeface="Brandon Text Regular" panose="020B0503020203060203" pitchFamily="34" charset="0"/>
              </a:rPr>
              <a:t>(Ground Floor)</a:t>
            </a:r>
          </a:p>
          <a:p>
            <a:pPr algn="ctr"/>
            <a:endParaRPr lang="en-GB" sz="1200" dirty="0">
              <a:latin typeface="Brandon Text Bold" panose="020B0803020203060203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656189" y="1181662"/>
            <a:ext cx="242888" cy="3143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Down Arrow 60"/>
          <p:cNvSpPr/>
          <p:nvPr/>
        </p:nvSpPr>
        <p:spPr>
          <a:xfrm rot="16200000">
            <a:off x="307181" y="2260369"/>
            <a:ext cx="242888" cy="3143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Down Arrow 61"/>
          <p:cNvSpPr/>
          <p:nvPr/>
        </p:nvSpPr>
        <p:spPr>
          <a:xfrm rot="16200000">
            <a:off x="372337" y="5326796"/>
            <a:ext cx="242888" cy="3143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Down Arrow 62"/>
          <p:cNvSpPr/>
          <p:nvPr/>
        </p:nvSpPr>
        <p:spPr>
          <a:xfrm rot="5400000">
            <a:off x="2467815" y="7480477"/>
            <a:ext cx="242888" cy="3143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Down Arrow 63"/>
          <p:cNvSpPr/>
          <p:nvPr/>
        </p:nvSpPr>
        <p:spPr>
          <a:xfrm rot="5400000">
            <a:off x="2446036" y="6906184"/>
            <a:ext cx="242888" cy="3143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Down Arrow 64"/>
          <p:cNvSpPr/>
          <p:nvPr/>
        </p:nvSpPr>
        <p:spPr>
          <a:xfrm rot="5400000">
            <a:off x="2950369" y="4182033"/>
            <a:ext cx="242888" cy="3143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Down Arrow 65"/>
          <p:cNvSpPr/>
          <p:nvPr/>
        </p:nvSpPr>
        <p:spPr>
          <a:xfrm rot="16200000">
            <a:off x="5760243" y="4182033"/>
            <a:ext cx="242888" cy="3143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Down Arrow 66"/>
          <p:cNvSpPr/>
          <p:nvPr/>
        </p:nvSpPr>
        <p:spPr>
          <a:xfrm rot="5400000">
            <a:off x="7419977" y="4172512"/>
            <a:ext cx="242888" cy="3143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Down Arrow 67"/>
          <p:cNvSpPr/>
          <p:nvPr/>
        </p:nvSpPr>
        <p:spPr>
          <a:xfrm rot="13179681">
            <a:off x="10315577" y="4682103"/>
            <a:ext cx="242888" cy="3143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5393474" y="681362"/>
            <a:ext cx="2794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Brandon Text Bold" panose="020B0803020203060203" pitchFamily="34" charset="0"/>
              </a:rPr>
              <a:t>MAIN ENTRANCE</a:t>
            </a:r>
            <a:endParaRPr lang="en-GB" dirty="0">
              <a:latin typeface="Brandon Text Regular" panose="020B0503020203060203" pitchFamily="34" charset="0"/>
            </a:endParaRPr>
          </a:p>
          <a:p>
            <a:pPr algn="ctr"/>
            <a:endParaRPr lang="en-GB" sz="1200" dirty="0">
              <a:latin typeface="Brandon Text Bold" panose="020B080302020306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26761" y="301883"/>
            <a:ext cx="6167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Brandon Text Bold" panose="020B0803020203060203" pitchFamily="34" charset="0"/>
              </a:rPr>
              <a:t>LANYON BUILDING</a:t>
            </a:r>
            <a:endParaRPr lang="en-GB" sz="3600" dirty="0">
              <a:latin typeface="Brandon Text Regular" panose="020B0503020203060203" pitchFamily="34" charset="0"/>
            </a:endParaRPr>
          </a:p>
          <a:p>
            <a:pPr algn="ctr"/>
            <a:endParaRPr lang="en-GB" sz="3600" dirty="0">
              <a:latin typeface="Brandon Text Bold" panose="020B0803020203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03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33900FD-F315-4E86-B64B-1B0EE5D4A8FF}" vid="{CFCB3F8F-F4E6-4BFA-80F7-D4ACD2517CF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Lanyon Editable Map</Template>
  <TotalTime>0</TotalTime>
  <Words>71</Words>
  <Application>Microsoft Office PowerPoint</Application>
  <PresentationFormat>A3 Paper (297x420 mm)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Brandon Text Bold</vt:lpstr>
      <vt:lpstr>Brandon Text Regular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Rhys Huws</dc:creator>
  <cp:lastModifiedBy>Rhys Huws</cp:lastModifiedBy>
  <cp:revision>1</cp:revision>
  <dcterms:created xsi:type="dcterms:W3CDTF">2020-04-06T09:36:07Z</dcterms:created>
  <dcterms:modified xsi:type="dcterms:W3CDTF">2020-04-06T09:36:29Z</dcterms:modified>
</cp:coreProperties>
</file>