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601200" cy="128016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 userDrawn="1">
          <p15:clr>
            <a:srgbClr val="A4A3A4"/>
          </p15:clr>
        </p15:guide>
        <p15:guide id="2" pos="30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2" autoAdjust="0"/>
    <p:restoredTop sz="94660"/>
  </p:normalViewPr>
  <p:slideViewPr>
    <p:cSldViewPr snapToGrid="0" showGuides="1">
      <p:cViewPr>
        <p:scale>
          <a:sx n="200" d="100"/>
          <a:sy n="200" d="100"/>
        </p:scale>
        <p:origin x="-2178" y="144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17727-995F-4C50-9996-A73DAAA541B4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6A623-5423-4A57-BCE2-3F57C5C410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628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17727-995F-4C50-9996-A73DAAA541B4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6A623-5423-4A57-BCE2-3F57C5C410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47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17727-995F-4C50-9996-A73DAAA541B4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6A623-5423-4A57-BCE2-3F57C5C410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9574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17727-995F-4C50-9996-A73DAAA541B4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6A623-5423-4A57-BCE2-3F57C5C410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4933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17727-995F-4C50-9996-A73DAAA541B4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6A623-5423-4A57-BCE2-3F57C5C410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115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17727-995F-4C50-9996-A73DAAA541B4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6A623-5423-4A57-BCE2-3F57C5C410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414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17727-995F-4C50-9996-A73DAAA541B4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6A623-5423-4A57-BCE2-3F57C5C410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990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17727-995F-4C50-9996-A73DAAA541B4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6A623-5423-4A57-BCE2-3F57C5C410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5770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17727-995F-4C50-9996-A73DAAA541B4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6A623-5423-4A57-BCE2-3F57C5C410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635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17727-995F-4C50-9996-A73DAAA541B4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6A623-5423-4A57-BCE2-3F57C5C410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841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17727-995F-4C50-9996-A73DAAA541B4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6A623-5423-4A57-BCE2-3F57C5C410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6878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17727-995F-4C50-9996-A73DAAA541B4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6A623-5423-4A57-BCE2-3F57C5C410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464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4237" y="559589"/>
            <a:ext cx="5510963" cy="1208636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026569" y="1695450"/>
            <a:ext cx="569119" cy="609600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612358" y="1695450"/>
            <a:ext cx="564356" cy="609600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4193384" y="1695450"/>
            <a:ext cx="681035" cy="609600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0" name="Group 9"/>
          <p:cNvGrpSpPr/>
          <p:nvPr/>
        </p:nvGrpSpPr>
        <p:grpSpPr>
          <a:xfrm>
            <a:off x="5350671" y="1695450"/>
            <a:ext cx="459580" cy="609600"/>
            <a:chOff x="5350671" y="1695450"/>
            <a:chExt cx="459580" cy="609600"/>
          </a:xfrm>
        </p:grpSpPr>
        <p:sp>
          <p:nvSpPr>
            <p:cNvPr id="8" name="Rectangle 7"/>
            <p:cNvSpPr/>
            <p:nvPr/>
          </p:nvSpPr>
          <p:spPr>
            <a:xfrm>
              <a:off x="5350671" y="1695450"/>
              <a:ext cx="459579" cy="211931"/>
            </a:xfrm>
            <a:prstGeom prst="rect">
              <a:avLst/>
            </a:pr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589985" y="1907381"/>
              <a:ext cx="220266" cy="397669"/>
            </a:xfrm>
            <a:prstGeom prst="rect">
              <a:avLst/>
            </a:pr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5825733" y="1695450"/>
            <a:ext cx="1253723" cy="609600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Snip Single Corner Rectangle 14"/>
          <p:cNvSpPr/>
          <p:nvPr/>
        </p:nvSpPr>
        <p:spPr>
          <a:xfrm flipH="1">
            <a:off x="6400800" y="2469355"/>
            <a:ext cx="554831" cy="431007"/>
          </a:xfrm>
          <a:prstGeom prst="snip1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Snip Single Corner Rectangle 15"/>
          <p:cNvSpPr/>
          <p:nvPr/>
        </p:nvSpPr>
        <p:spPr>
          <a:xfrm>
            <a:off x="5825734" y="2469355"/>
            <a:ext cx="556016" cy="431007"/>
          </a:xfrm>
          <a:prstGeom prst="snip1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Snip Single Corner Rectangle 16"/>
          <p:cNvSpPr/>
          <p:nvPr/>
        </p:nvSpPr>
        <p:spPr>
          <a:xfrm flipH="1">
            <a:off x="5466164" y="2469355"/>
            <a:ext cx="340519" cy="431007"/>
          </a:xfrm>
          <a:prstGeom prst="snip1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Snip Single Corner Rectangle 17"/>
          <p:cNvSpPr/>
          <p:nvPr/>
        </p:nvSpPr>
        <p:spPr>
          <a:xfrm>
            <a:off x="4982184" y="2469355"/>
            <a:ext cx="464929" cy="431007"/>
          </a:xfrm>
          <a:prstGeom prst="snip1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4311254" y="2469354"/>
            <a:ext cx="651879" cy="431007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Snip Single Corner Rectangle 19"/>
          <p:cNvSpPr/>
          <p:nvPr/>
        </p:nvSpPr>
        <p:spPr>
          <a:xfrm flipH="1">
            <a:off x="3612357" y="2469354"/>
            <a:ext cx="679845" cy="431007"/>
          </a:xfrm>
          <a:prstGeom prst="snip1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Snip Single Corner Rectangle 20"/>
          <p:cNvSpPr/>
          <p:nvPr/>
        </p:nvSpPr>
        <p:spPr>
          <a:xfrm>
            <a:off x="3020323" y="2469354"/>
            <a:ext cx="572982" cy="431007"/>
          </a:xfrm>
          <a:prstGeom prst="snip1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2957513" y="4117179"/>
            <a:ext cx="1138845" cy="778671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4110789" y="4117180"/>
            <a:ext cx="685049" cy="554834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3" name="Group 32"/>
          <p:cNvGrpSpPr/>
          <p:nvPr/>
        </p:nvGrpSpPr>
        <p:grpSpPr>
          <a:xfrm>
            <a:off x="5293898" y="4117180"/>
            <a:ext cx="787815" cy="635796"/>
            <a:chOff x="5293898" y="4117180"/>
            <a:chExt cx="787815" cy="635796"/>
          </a:xfrm>
        </p:grpSpPr>
        <p:sp>
          <p:nvSpPr>
            <p:cNvPr id="25" name="Rectangle 24"/>
            <p:cNvSpPr/>
            <p:nvPr/>
          </p:nvSpPr>
          <p:spPr>
            <a:xfrm>
              <a:off x="5293898" y="4117180"/>
              <a:ext cx="787815" cy="521495"/>
            </a:xfrm>
            <a:prstGeom prst="rect">
              <a:avLst/>
            </a:pr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293898" y="4638675"/>
              <a:ext cx="578265" cy="114300"/>
            </a:xfrm>
            <a:prstGeom prst="rect">
              <a:avLst/>
            </a:pr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Right Triangle 27"/>
            <p:cNvSpPr/>
            <p:nvPr/>
          </p:nvSpPr>
          <p:spPr>
            <a:xfrm rot="5400000">
              <a:off x="5857874" y="4652962"/>
              <a:ext cx="114300" cy="85727"/>
            </a:xfrm>
            <a:prstGeom prst="rtTriangle">
              <a:avLst/>
            </a:pr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6103742" y="4117179"/>
            <a:ext cx="1020958" cy="635796"/>
            <a:chOff x="6103742" y="4117179"/>
            <a:chExt cx="1020958" cy="635796"/>
          </a:xfrm>
        </p:grpSpPr>
        <p:sp>
          <p:nvSpPr>
            <p:cNvPr id="29" name="Rectangle 28"/>
            <p:cNvSpPr/>
            <p:nvPr/>
          </p:nvSpPr>
          <p:spPr>
            <a:xfrm>
              <a:off x="6103742" y="4117179"/>
              <a:ext cx="1020958" cy="521495"/>
            </a:xfrm>
            <a:prstGeom prst="rect">
              <a:avLst/>
            </a:pr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6310313" y="4638674"/>
              <a:ext cx="811005" cy="114301"/>
            </a:xfrm>
            <a:prstGeom prst="rect">
              <a:avLst/>
            </a:pr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Right Triangle 30"/>
            <p:cNvSpPr/>
            <p:nvPr/>
          </p:nvSpPr>
          <p:spPr>
            <a:xfrm rot="5400000" flipV="1">
              <a:off x="6202659" y="4646320"/>
              <a:ext cx="114300" cy="99010"/>
            </a:xfrm>
            <a:prstGeom prst="rtTriangle">
              <a:avLst/>
            </a:pr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4" name="Rectangle 33"/>
          <p:cNvSpPr/>
          <p:nvPr/>
        </p:nvSpPr>
        <p:spPr>
          <a:xfrm>
            <a:off x="2957513" y="5053013"/>
            <a:ext cx="447676" cy="328612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3419475" y="5053013"/>
            <a:ext cx="447676" cy="328612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3886951" y="5053013"/>
            <a:ext cx="447676" cy="328612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4349218" y="5053013"/>
            <a:ext cx="447676" cy="328612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/>
          </a:p>
        </p:txBody>
      </p:sp>
      <p:sp>
        <p:nvSpPr>
          <p:cNvPr id="38" name="Rectangle 37"/>
          <p:cNvSpPr/>
          <p:nvPr/>
        </p:nvSpPr>
        <p:spPr>
          <a:xfrm>
            <a:off x="4811485" y="5053013"/>
            <a:ext cx="447676" cy="328612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5273752" y="4931568"/>
            <a:ext cx="447676" cy="450056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5736073" y="4926805"/>
            <a:ext cx="691280" cy="450056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6445327" y="4926805"/>
            <a:ext cx="429377" cy="450056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6491288" y="7496174"/>
            <a:ext cx="439215" cy="264319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6019801" y="7496174"/>
            <a:ext cx="459616" cy="292895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5560185" y="7496174"/>
            <a:ext cx="447745" cy="292895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4874419" y="7496174"/>
            <a:ext cx="673895" cy="264319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4387455" y="7496174"/>
            <a:ext cx="470296" cy="264319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3941566" y="7496173"/>
            <a:ext cx="429221" cy="292896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3466508" y="7496173"/>
            <a:ext cx="458390" cy="264319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3021074" y="7496172"/>
            <a:ext cx="428766" cy="264319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55" name="Group 54"/>
          <p:cNvGrpSpPr/>
          <p:nvPr/>
        </p:nvGrpSpPr>
        <p:grpSpPr>
          <a:xfrm>
            <a:off x="3369469" y="8629650"/>
            <a:ext cx="1435892" cy="1048509"/>
            <a:chOff x="3369469" y="8629650"/>
            <a:chExt cx="1435892" cy="1048509"/>
          </a:xfrm>
        </p:grpSpPr>
        <p:sp>
          <p:nvSpPr>
            <p:cNvPr id="51" name="Rectangle 50"/>
            <p:cNvSpPr/>
            <p:nvPr/>
          </p:nvSpPr>
          <p:spPr>
            <a:xfrm>
              <a:off x="3369469" y="8629651"/>
              <a:ext cx="1212056" cy="1048508"/>
            </a:xfrm>
            <a:prstGeom prst="rect">
              <a:avLst/>
            </a:pr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4581525" y="8748714"/>
              <a:ext cx="223836" cy="819149"/>
            </a:xfrm>
            <a:prstGeom prst="rect">
              <a:avLst/>
            </a:pr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" name="Right Triangle 52"/>
            <p:cNvSpPr/>
            <p:nvPr/>
          </p:nvSpPr>
          <p:spPr>
            <a:xfrm>
              <a:off x="4581525" y="8629650"/>
              <a:ext cx="223836" cy="119063"/>
            </a:xfrm>
            <a:prstGeom prst="rtTriangle">
              <a:avLst/>
            </a:pr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" name="Right Triangle 53"/>
            <p:cNvSpPr/>
            <p:nvPr/>
          </p:nvSpPr>
          <p:spPr>
            <a:xfrm flipV="1">
              <a:off x="4581525" y="9567863"/>
              <a:ext cx="223836" cy="110296"/>
            </a:xfrm>
            <a:prstGeom prst="rtTriangle">
              <a:avLst/>
            </a:pr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6" name="Group 55"/>
          <p:cNvGrpSpPr/>
          <p:nvPr/>
        </p:nvGrpSpPr>
        <p:grpSpPr>
          <a:xfrm flipH="1">
            <a:off x="5400675" y="8629650"/>
            <a:ext cx="1433512" cy="1048509"/>
            <a:chOff x="3369469" y="8629650"/>
            <a:chExt cx="1435892" cy="1048509"/>
          </a:xfrm>
        </p:grpSpPr>
        <p:sp>
          <p:nvSpPr>
            <p:cNvPr id="57" name="Rectangle 56"/>
            <p:cNvSpPr/>
            <p:nvPr/>
          </p:nvSpPr>
          <p:spPr>
            <a:xfrm>
              <a:off x="3369469" y="8629651"/>
              <a:ext cx="1212056" cy="1048508"/>
            </a:xfrm>
            <a:prstGeom prst="rect">
              <a:avLst/>
            </a:pr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4581525" y="8748714"/>
              <a:ext cx="223836" cy="819149"/>
            </a:xfrm>
            <a:prstGeom prst="rect">
              <a:avLst/>
            </a:pr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" name="Right Triangle 58"/>
            <p:cNvSpPr/>
            <p:nvPr/>
          </p:nvSpPr>
          <p:spPr>
            <a:xfrm>
              <a:off x="4581525" y="8629650"/>
              <a:ext cx="223836" cy="119063"/>
            </a:xfrm>
            <a:prstGeom prst="rtTriangle">
              <a:avLst/>
            </a:pr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" name="Right Triangle 59"/>
            <p:cNvSpPr/>
            <p:nvPr/>
          </p:nvSpPr>
          <p:spPr>
            <a:xfrm flipV="1">
              <a:off x="4581525" y="9567863"/>
              <a:ext cx="223836" cy="110296"/>
            </a:xfrm>
            <a:prstGeom prst="rtTriangle">
              <a:avLst/>
            </a:pr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3481388" y="9748837"/>
            <a:ext cx="3240916" cy="384574"/>
            <a:chOff x="3481388" y="9748837"/>
            <a:chExt cx="3240916" cy="384574"/>
          </a:xfrm>
        </p:grpSpPr>
        <p:sp>
          <p:nvSpPr>
            <p:cNvPr id="61" name="Rectangle 60"/>
            <p:cNvSpPr/>
            <p:nvPr/>
          </p:nvSpPr>
          <p:spPr>
            <a:xfrm>
              <a:off x="5259161" y="9748839"/>
              <a:ext cx="1463143" cy="384572"/>
            </a:xfrm>
            <a:prstGeom prst="rect">
              <a:avLst/>
            </a:pr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4924425" y="9748838"/>
              <a:ext cx="334736" cy="318489"/>
            </a:xfrm>
            <a:prstGeom prst="rect">
              <a:avLst/>
            </a:pr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3481388" y="9748837"/>
              <a:ext cx="1443037" cy="384572"/>
            </a:xfrm>
            <a:prstGeom prst="rect">
              <a:avLst/>
            </a:pr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Rectangle 1"/>
          <p:cNvSpPr/>
          <p:nvPr/>
        </p:nvSpPr>
        <p:spPr>
          <a:xfrm>
            <a:off x="491560" y="393413"/>
            <a:ext cx="63746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>
                <a:latin typeface="Brandon Text Bold" panose="020B0803020203060203" pitchFamily="34" charset="0"/>
              </a:rPr>
              <a:t>PETER FROGGATT </a:t>
            </a:r>
            <a:r>
              <a:rPr lang="en-GB" sz="3200" dirty="0" smtClean="0">
                <a:latin typeface="Brandon Text Bold" panose="020B0803020203060203" pitchFamily="34" charset="0"/>
              </a:rPr>
              <a:t>CENTRE (PFC)</a:t>
            </a:r>
            <a:endParaRPr lang="en-GB" sz="3200" dirty="0">
              <a:latin typeface="Brandon Text Bold" panose="020B0803020203060203" pitchFamily="34" charset="0"/>
            </a:endParaRPr>
          </a:p>
        </p:txBody>
      </p:sp>
      <p:sp>
        <p:nvSpPr>
          <p:cNvPr id="65" name="Down Arrow 64"/>
          <p:cNvSpPr/>
          <p:nvPr/>
        </p:nvSpPr>
        <p:spPr>
          <a:xfrm rot="10800000">
            <a:off x="2521369" y="10023871"/>
            <a:ext cx="242888" cy="31432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Down Arrow 65"/>
          <p:cNvSpPr/>
          <p:nvPr/>
        </p:nvSpPr>
        <p:spPr>
          <a:xfrm rot="10800000">
            <a:off x="3150021" y="10276283"/>
            <a:ext cx="242888" cy="31432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Down Arrow 66"/>
          <p:cNvSpPr/>
          <p:nvPr/>
        </p:nvSpPr>
        <p:spPr>
          <a:xfrm rot="10800000">
            <a:off x="4982184" y="10256123"/>
            <a:ext cx="242888" cy="31432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8368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E3BD1F1-E298-4EA0-B59D-5D9FB7440D88}" vid="{45AE0A3F-73C9-4BFD-BD46-AF1A1516065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PFC Floorplan Template</Template>
  <TotalTime>4</TotalTime>
  <Words>6</Words>
  <Application>Microsoft Office PowerPoint</Application>
  <PresentationFormat>A3 Paper (297x420 mm)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Brandon Text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Rhys Huws</dc:creator>
  <cp:lastModifiedBy>Rhys Huws</cp:lastModifiedBy>
  <cp:revision>1</cp:revision>
  <dcterms:created xsi:type="dcterms:W3CDTF">2020-04-06T09:39:00Z</dcterms:created>
  <dcterms:modified xsi:type="dcterms:W3CDTF">2020-04-06T09:43:23Z</dcterms:modified>
</cp:coreProperties>
</file>