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 snapToGrid="0">
      <p:cViewPr>
        <p:scale>
          <a:sx n="200" d="100"/>
          <a:sy n="200" d="100"/>
        </p:scale>
        <p:origin x="-306" y="-3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BF19-3666-4058-8C9D-6F6628CAE113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C154F-D14E-46E7-ADA4-3EE31EC39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86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BF19-3666-4058-8C9D-6F6628CAE113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C154F-D14E-46E7-ADA4-3EE31EC39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891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BF19-3666-4058-8C9D-6F6628CAE113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C154F-D14E-46E7-ADA4-3EE31EC39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91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BF19-3666-4058-8C9D-6F6628CAE113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C154F-D14E-46E7-ADA4-3EE31EC39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990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BF19-3666-4058-8C9D-6F6628CAE113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C154F-D14E-46E7-ADA4-3EE31EC39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10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BF19-3666-4058-8C9D-6F6628CAE113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C154F-D14E-46E7-ADA4-3EE31EC39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71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BF19-3666-4058-8C9D-6F6628CAE113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C154F-D14E-46E7-ADA4-3EE31EC39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584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BF19-3666-4058-8C9D-6F6628CAE113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C154F-D14E-46E7-ADA4-3EE31EC39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714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BF19-3666-4058-8C9D-6F6628CAE113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C154F-D14E-46E7-ADA4-3EE31EC39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07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BF19-3666-4058-8C9D-6F6628CAE113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C154F-D14E-46E7-ADA4-3EE31EC39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856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BF19-3666-4058-8C9D-6F6628CAE113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C154F-D14E-46E7-ADA4-3EE31EC39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302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0BF19-3666-4058-8C9D-6F6628CAE113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C154F-D14E-46E7-ADA4-3EE31EC39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89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8"/>
          <p:cNvGrpSpPr>
            <a:grpSpLocks noChangeAspect="1"/>
          </p:cNvGrpSpPr>
          <p:nvPr/>
        </p:nvGrpSpPr>
        <p:grpSpPr>
          <a:xfrm>
            <a:off x="145742" y="275743"/>
            <a:ext cx="6574372" cy="9478118"/>
            <a:chOff x="116713" y="101311"/>
            <a:chExt cx="6769863" cy="957608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6713" y="101311"/>
              <a:ext cx="6769863" cy="9576081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432501" y="8928247"/>
              <a:ext cx="1960438" cy="707265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62" y="469408"/>
            <a:ext cx="6072187" cy="894936"/>
          </a:xfrm>
        </p:spPr>
        <p:txBody>
          <a:bodyPr>
            <a:normAutofit fontScale="90000"/>
          </a:bodyPr>
          <a:lstStyle/>
          <a:p>
            <a:pPr algn="l"/>
            <a:r>
              <a:rPr lang="en-GB" sz="3200" dirty="0" smtClean="0">
                <a:latin typeface="Brandon Text Bold" panose="020B0803020203060203" pitchFamily="34" charset="0"/>
              </a:rPr>
              <a:t>HEADING IN BRANDON</a:t>
            </a:r>
            <a:br>
              <a:rPr lang="en-GB" sz="3200" dirty="0" smtClean="0">
                <a:latin typeface="Brandon Text Bold" panose="020B0803020203060203" pitchFamily="34" charset="0"/>
              </a:rPr>
            </a:br>
            <a:r>
              <a:rPr lang="en-GB" sz="3200" dirty="0" smtClean="0">
                <a:latin typeface="Brandon Text Bold" panose="020B0803020203060203" pitchFamily="34" charset="0"/>
              </a:rPr>
              <a:t>TEXT BOLD (UPPERCASE)</a:t>
            </a:r>
            <a:endParaRPr lang="en-GB" sz="3200" dirty="0">
              <a:latin typeface="Brandon Text Bold" panose="020B0803020203060203" pitchFamily="34" charset="0"/>
            </a:endParaRPr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558" y="4583769"/>
            <a:ext cx="1312473" cy="787484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085" y="6423089"/>
            <a:ext cx="1312473" cy="787484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303" y="4987513"/>
            <a:ext cx="1312473" cy="787484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628" y="3667552"/>
            <a:ext cx="1312473" cy="787484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640" y="3769956"/>
            <a:ext cx="1312473" cy="787484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667" y="2784992"/>
            <a:ext cx="1312473" cy="787484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348" y="5457406"/>
            <a:ext cx="1312473" cy="787484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936" y="2842761"/>
            <a:ext cx="1312473" cy="787484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471" y="2784992"/>
            <a:ext cx="1312473" cy="787484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483" y="4593771"/>
            <a:ext cx="1312473" cy="787484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969" y="3816168"/>
            <a:ext cx="1312473" cy="787484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727" y="4067763"/>
            <a:ext cx="1312473" cy="787484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068" y="4391899"/>
            <a:ext cx="1312473" cy="78748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902" y="4739572"/>
            <a:ext cx="1312473" cy="787484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284" y="4997515"/>
            <a:ext cx="1312473" cy="787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86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p Template.potx" id="{A950FE34-527C-4C42-8EE0-CBE3104BC47D}" vid="{1CEF6B7F-A530-4DCB-83C0-D6E36673C22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 Template</Template>
  <TotalTime>4</TotalTime>
  <Words>9</Words>
  <Application>Microsoft Office PowerPoint</Application>
  <PresentationFormat>A4 Paper (210x297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Brandon Text Bold</vt:lpstr>
      <vt:lpstr>Calibri</vt:lpstr>
      <vt:lpstr>Calibri Light</vt:lpstr>
      <vt:lpstr>Office Theme</vt:lpstr>
      <vt:lpstr>HEADING IN BRANDON TEXT BOLD (UPPERCASE)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HEADING IN BRANDON TEXT BOLD (UPPERCASE)</dc:title>
  <dc:creator>Rhys Huws</dc:creator>
  <cp:lastModifiedBy>Rhys Huws</cp:lastModifiedBy>
  <cp:revision>1</cp:revision>
  <dcterms:created xsi:type="dcterms:W3CDTF">2020-04-07T09:43:18Z</dcterms:created>
  <dcterms:modified xsi:type="dcterms:W3CDTF">2020-04-07T09:47:22Z</dcterms:modified>
</cp:coreProperties>
</file>