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2" autoAdjust="0"/>
    <p:restoredTop sz="94660"/>
  </p:normalViewPr>
  <p:slideViewPr>
    <p:cSldViewPr snapToGrid="0">
      <p:cViewPr>
        <p:scale>
          <a:sx n="66" d="100"/>
          <a:sy n="66" d="100"/>
        </p:scale>
        <p:origin x="152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7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73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78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02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74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83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74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73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7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38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0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1832B-FE78-4EEC-91B1-135C564B3C89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9D4C5-39F6-4057-9D7A-109CC567A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70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495"/>
            <a:ext cx="12801600" cy="905221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974306" y="3824287"/>
            <a:ext cx="571500" cy="802481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568427" y="3490913"/>
            <a:ext cx="1434703" cy="1135855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7" name="Group 66"/>
          <p:cNvGrpSpPr/>
          <p:nvPr/>
        </p:nvGrpSpPr>
        <p:grpSpPr>
          <a:xfrm>
            <a:off x="1512094" y="3490913"/>
            <a:ext cx="1980004" cy="1042987"/>
            <a:chOff x="1512094" y="3490913"/>
            <a:chExt cx="1980004" cy="1042987"/>
          </a:xfrm>
        </p:grpSpPr>
        <p:sp>
          <p:nvSpPr>
            <p:cNvPr id="5" name="Rectangle 4"/>
            <p:cNvSpPr/>
            <p:nvPr/>
          </p:nvSpPr>
          <p:spPr>
            <a:xfrm>
              <a:off x="1512094" y="3490913"/>
              <a:ext cx="1974056" cy="1042987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518042" y="3816425"/>
              <a:ext cx="197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0G/006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88660" y="3708051"/>
            <a:ext cx="1394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Brandon Text Bold" panose="020B0803020203060203" pitchFamily="34" charset="0"/>
              </a:rPr>
              <a:t>0G/014</a:t>
            </a:r>
            <a:endParaRPr lang="en-GB" sz="1200" dirty="0">
              <a:latin typeface="Brandon Text Bold" panose="020B080302020306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95728" y="4057262"/>
            <a:ext cx="7167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Brandon Text Bold" panose="020B0803020203060203" pitchFamily="34" charset="0"/>
              </a:rPr>
              <a:t>0G/016</a:t>
            </a:r>
            <a:endParaRPr lang="en-GB" sz="1200" dirty="0">
              <a:latin typeface="Brandon Text Bold" panose="020B0803020203060203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4017169" y="4660106"/>
            <a:ext cx="1985962" cy="1804989"/>
            <a:chOff x="4017169" y="4660106"/>
            <a:chExt cx="1985962" cy="1804989"/>
          </a:xfrm>
        </p:grpSpPr>
        <p:grpSp>
          <p:nvGrpSpPr>
            <p:cNvPr id="12" name="Group 11"/>
            <p:cNvGrpSpPr/>
            <p:nvPr/>
          </p:nvGrpSpPr>
          <p:grpSpPr>
            <a:xfrm>
              <a:off x="4017169" y="4660106"/>
              <a:ext cx="1985962" cy="1804989"/>
              <a:chOff x="4017169" y="4660106"/>
              <a:chExt cx="1985962" cy="1804989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4017169" y="4943475"/>
                <a:ext cx="195262" cy="1119188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164807" y="4660106"/>
                <a:ext cx="47624" cy="283369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212430" y="4660106"/>
                <a:ext cx="1790701" cy="1728789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726906" y="6388895"/>
                <a:ext cx="276225" cy="76200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4761309" y="5524500"/>
              <a:ext cx="7167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0G/017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512094" y="4564857"/>
            <a:ext cx="1450180" cy="1359693"/>
            <a:chOff x="1512094" y="4564857"/>
            <a:chExt cx="1450180" cy="1359693"/>
          </a:xfrm>
        </p:grpSpPr>
        <p:sp>
          <p:nvSpPr>
            <p:cNvPr id="6" name="Rectangle 5"/>
            <p:cNvSpPr/>
            <p:nvPr/>
          </p:nvSpPr>
          <p:spPr>
            <a:xfrm>
              <a:off x="1512094" y="4564857"/>
              <a:ext cx="1433512" cy="1359693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12094" y="4800600"/>
              <a:ext cx="1450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0G/005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837261" y="5029200"/>
            <a:ext cx="804860" cy="895350"/>
            <a:chOff x="2837261" y="5029200"/>
            <a:chExt cx="804860" cy="895350"/>
          </a:xfrm>
        </p:grpSpPr>
        <p:sp>
          <p:nvSpPr>
            <p:cNvPr id="7" name="Rectangle 6"/>
            <p:cNvSpPr/>
            <p:nvPr/>
          </p:nvSpPr>
          <p:spPr>
            <a:xfrm>
              <a:off x="2962275" y="5029200"/>
              <a:ext cx="571500" cy="895350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37261" y="5259021"/>
              <a:ext cx="80486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0G/004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512094" y="5941220"/>
            <a:ext cx="2033587" cy="2626518"/>
            <a:chOff x="1512094" y="5941220"/>
            <a:chExt cx="2033587" cy="2626518"/>
          </a:xfrm>
        </p:grpSpPr>
        <p:grpSp>
          <p:nvGrpSpPr>
            <p:cNvPr id="19" name="Group 18"/>
            <p:cNvGrpSpPr/>
            <p:nvPr/>
          </p:nvGrpSpPr>
          <p:grpSpPr>
            <a:xfrm>
              <a:off x="1512094" y="5941220"/>
              <a:ext cx="2033587" cy="2626518"/>
              <a:chOff x="1512094" y="5941220"/>
              <a:chExt cx="2033587" cy="2626518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512094" y="5941220"/>
                <a:ext cx="2033587" cy="1373506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512094" y="7314725"/>
                <a:ext cx="859632" cy="45719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2371725" y="7314725"/>
                <a:ext cx="947737" cy="1253013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1599009" y="6380651"/>
              <a:ext cx="1800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0G/002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017169" y="6407944"/>
            <a:ext cx="1985962" cy="952501"/>
            <a:chOff x="4017169" y="6407944"/>
            <a:chExt cx="1985962" cy="952501"/>
          </a:xfrm>
        </p:grpSpPr>
        <p:grpSp>
          <p:nvGrpSpPr>
            <p:cNvPr id="15" name="Group 14"/>
            <p:cNvGrpSpPr/>
            <p:nvPr/>
          </p:nvGrpSpPr>
          <p:grpSpPr>
            <a:xfrm>
              <a:off x="4017169" y="6407944"/>
              <a:ext cx="1985962" cy="952501"/>
              <a:chOff x="4017169" y="6407944"/>
              <a:chExt cx="1985962" cy="95250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017169" y="6407944"/>
                <a:ext cx="1683544" cy="952501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700713" y="6484144"/>
                <a:ext cx="302418" cy="876300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4114800" y="6567102"/>
              <a:ext cx="1800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0G/018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022310" y="5244703"/>
            <a:ext cx="2002628" cy="2091334"/>
            <a:chOff x="7022310" y="5244703"/>
            <a:chExt cx="2002628" cy="2091334"/>
          </a:xfrm>
        </p:grpSpPr>
        <p:grpSp>
          <p:nvGrpSpPr>
            <p:cNvPr id="28" name="Group 27"/>
            <p:cNvGrpSpPr/>
            <p:nvPr/>
          </p:nvGrpSpPr>
          <p:grpSpPr>
            <a:xfrm>
              <a:off x="7022310" y="5244703"/>
              <a:ext cx="2002628" cy="2091334"/>
              <a:chOff x="7022310" y="5244703"/>
              <a:chExt cx="2002628" cy="2091334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7022310" y="5244703"/>
                <a:ext cx="2002628" cy="1741885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022310" y="6986588"/>
                <a:ext cx="1940715" cy="349449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7092554" y="5766999"/>
              <a:ext cx="1800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01/004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022310" y="2781299"/>
            <a:ext cx="2002628" cy="2376488"/>
            <a:chOff x="7022310" y="2781299"/>
            <a:chExt cx="2002628" cy="2376488"/>
          </a:xfrm>
        </p:grpSpPr>
        <p:grpSp>
          <p:nvGrpSpPr>
            <p:cNvPr id="25" name="Group 24"/>
            <p:cNvGrpSpPr/>
            <p:nvPr/>
          </p:nvGrpSpPr>
          <p:grpSpPr>
            <a:xfrm>
              <a:off x="7022310" y="2781299"/>
              <a:ext cx="2002628" cy="2376488"/>
              <a:chOff x="7022310" y="2781299"/>
              <a:chExt cx="2002628" cy="237648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7022310" y="4067175"/>
                <a:ext cx="2002628" cy="1090612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7022310" y="3490913"/>
                <a:ext cx="1790699" cy="576262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7022311" y="2781299"/>
                <a:ext cx="631028" cy="709613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7092554" y="4326938"/>
              <a:ext cx="1800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01/006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9472612" y="3214685"/>
            <a:ext cx="2019299" cy="3418052"/>
            <a:chOff x="9472612" y="3214685"/>
            <a:chExt cx="2019299" cy="3418052"/>
          </a:xfrm>
        </p:grpSpPr>
        <p:grpSp>
          <p:nvGrpSpPr>
            <p:cNvPr id="37" name="Group 36"/>
            <p:cNvGrpSpPr/>
            <p:nvPr/>
          </p:nvGrpSpPr>
          <p:grpSpPr>
            <a:xfrm>
              <a:off x="9472612" y="3214685"/>
              <a:ext cx="2019299" cy="3418052"/>
              <a:chOff x="9472612" y="3214685"/>
              <a:chExt cx="2019299" cy="3418052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9472612" y="3767139"/>
                <a:ext cx="2019299" cy="2865598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0239375" y="3490912"/>
                <a:ext cx="1252536" cy="276227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0801351" y="3214685"/>
                <a:ext cx="690560" cy="276227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9635729" y="5157787"/>
              <a:ext cx="1800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01/013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9414868" y="6653213"/>
            <a:ext cx="772714" cy="707231"/>
            <a:chOff x="9414868" y="6653213"/>
            <a:chExt cx="772714" cy="707231"/>
          </a:xfrm>
        </p:grpSpPr>
        <p:sp>
          <p:nvSpPr>
            <p:cNvPr id="30" name="Rectangle 29"/>
            <p:cNvSpPr/>
            <p:nvPr/>
          </p:nvSpPr>
          <p:spPr>
            <a:xfrm>
              <a:off x="9472613" y="6653213"/>
              <a:ext cx="657225" cy="707231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9414868" y="7022812"/>
              <a:ext cx="77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01/018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0086381" y="6653212"/>
            <a:ext cx="772714" cy="707231"/>
            <a:chOff x="10086381" y="6653212"/>
            <a:chExt cx="772714" cy="707231"/>
          </a:xfrm>
        </p:grpSpPr>
        <p:sp>
          <p:nvSpPr>
            <p:cNvPr id="31" name="Rectangle 30"/>
            <p:cNvSpPr/>
            <p:nvPr/>
          </p:nvSpPr>
          <p:spPr>
            <a:xfrm>
              <a:off x="10144126" y="6653212"/>
              <a:ext cx="657225" cy="707231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0086381" y="7022812"/>
              <a:ext cx="77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01/017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0776941" y="6653212"/>
            <a:ext cx="772714" cy="707231"/>
            <a:chOff x="10776941" y="6653212"/>
            <a:chExt cx="772714" cy="707231"/>
          </a:xfrm>
        </p:grpSpPr>
        <p:sp>
          <p:nvSpPr>
            <p:cNvPr id="32" name="Rectangle 31"/>
            <p:cNvSpPr/>
            <p:nvPr/>
          </p:nvSpPr>
          <p:spPr>
            <a:xfrm>
              <a:off x="10834686" y="6653212"/>
              <a:ext cx="657225" cy="707231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776941" y="7022812"/>
              <a:ext cx="77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01/016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893844" y="7734300"/>
            <a:ext cx="1578769" cy="792303"/>
            <a:chOff x="7893844" y="7734300"/>
            <a:chExt cx="1578769" cy="792303"/>
          </a:xfrm>
        </p:grpSpPr>
        <p:sp>
          <p:nvSpPr>
            <p:cNvPr id="29" name="Rectangle 28"/>
            <p:cNvSpPr/>
            <p:nvPr/>
          </p:nvSpPr>
          <p:spPr>
            <a:xfrm>
              <a:off x="7893844" y="7734300"/>
              <a:ext cx="1578769" cy="792303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292111" y="7821290"/>
              <a:ext cx="7024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01/002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0760274" y="2557461"/>
            <a:ext cx="772714" cy="636748"/>
            <a:chOff x="10760274" y="2557461"/>
            <a:chExt cx="772714" cy="636748"/>
          </a:xfrm>
        </p:grpSpPr>
        <p:sp>
          <p:nvSpPr>
            <p:cNvPr id="36" name="Rectangle 35"/>
            <p:cNvSpPr/>
            <p:nvPr/>
          </p:nvSpPr>
          <p:spPr>
            <a:xfrm>
              <a:off x="10801351" y="2557461"/>
              <a:ext cx="690560" cy="636748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0760274" y="2598836"/>
              <a:ext cx="772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dirty="0" smtClean="0">
                  <a:latin typeface="Brandon Text Bold" panose="020B0803020203060203" pitchFamily="34" charset="0"/>
                </a:rPr>
                <a:t>01/015</a:t>
              </a:r>
              <a:endParaRPr lang="en-GB" sz="1200" dirty="0">
                <a:latin typeface="Brandon Text Bold" panose="020B080302020306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0484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16</Words>
  <Application>Microsoft Office PowerPoint</Application>
  <PresentationFormat>A3 Paper (297x420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Brandon Text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Rhys Huws</dc:creator>
  <cp:lastModifiedBy>Rhys Huws</cp:lastModifiedBy>
  <cp:revision>3</cp:revision>
  <dcterms:created xsi:type="dcterms:W3CDTF">2020-04-07T08:45:40Z</dcterms:created>
  <dcterms:modified xsi:type="dcterms:W3CDTF">2020-04-07T09:09:18Z</dcterms:modified>
</cp:coreProperties>
</file>