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399713" cy="103997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979" y="1701991"/>
            <a:ext cx="8839756" cy="3620641"/>
          </a:xfrm>
        </p:spPr>
        <p:txBody>
          <a:bodyPr anchor="b"/>
          <a:lstStyle>
            <a:lvl1pPr algn="ctr">
              <a:defRPr sz="682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9964" y="5462257"/>
            <a:ext cx="7799785" cy="2510856"/>
          </a:xfrm>
        </p:spPr>
        <p:txBody>
          <a:bodyPr/>
          <a:lstStyle>
            <a:lvl1pPr marL="0" indent="0" algn="ctr">
              <a:buNone/>
              <a:defRPr sz="2730"/>
            </a:lvl1pPr>
            <a:lvl2pPr marL="519974" indent="0" algn="ctr">
              <a:buNone/>
              <a:defRPr sz="2275"/>
            </a:lvl2pPr>
            <a:lvl3pPr marL="1039947" indent="0" algn="ctr">
              <a:buNone/>
              <a:defRPr sz="2047"/>
            </a:lvl3pPr>
            <a:lvl4pPr marL="1559921" indent="0" algn="ctr">
              <a:buNone/>
              <a:defRPr sz="1820"/>
            </a:lvl4pPr>
            <a:lvl5pPr marL="2079894" indent="0" algn="ctr">
              <a:buNone/>
              <a:defRPr sz="1820"/>
            </a:lvl5pPr>
            <a:lvl6pPr marL="2599868" indent="0" algn="ctr">
              <a:buNone/>
              <a:defRPr sz="1820"/>
            </a:lvl6pPr>
            <a:lvl7pPr marL="3119841" indent="0" algn="ctr">
              <a:buNone/>
              <a:defRPr sz="1820"/>
            </a:lvl7pPr>
            <a:lvl8pPr marL="3639815" indent="0" algn="ctr">
              <a:buNone/>
              <a:defRPr sz="1820"/>
            </a:lvl8pPr>
            <a:lvl9pPr marL="4159788" indent="0" algn="ctr">
              <a:buNone/>
              <a:defRPr sz="18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57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25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42295" y="553688"/>
            <a:ext cx="2242438" cy="88132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4981" y="553688"/>
            <a:ext cx="6597318" cy="881327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788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9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565" y="2592709"/>
            <a:ext cx="8969752" cy="4325991"/>
          </a:xfrm>
        </p:spPr>
        <p:txBody>
          <a:bodyPr anchor="b"/>
          <a:lstStyle>
            <a:lvl1pPr>
              <a:defRPr sz="6824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9565" y="6959626"/>
            <a:ext cx="8969752" cy="2274936"/>
          </a:xfrm>
        </p:spPr>
        <p:txBody>
          <a:bodyPr/>
          <a:lstStyle>
            <a:lvl1pPr marL="0" indent="0">
              <a:buNone/>
              <a:defRPr sz="2730">
                <a:solidFill>
                  <a:schemeClr val="tx1"/>
                </a:solidFill>
              </a:defRPr>
            </a:lvl1pPr>
            <a:lvl2pPr marL="519974" indent="0">
              <a:buNone/>
              <a:defRPr sz="2275">
                <a:solidFill>
                  <a:schemeClr val="tx1">
                    <a:tint val="75000"/>
                  </a:schemeClr>
                </a:solidFill>
              </a:defRPr>
            </a:lvl2pPr>
            <a:lvl3pPr marL="1039947" indent="0">
              <a:buNone/>
              <a:defRPr sz="2047">
                <a:solidFill>
                  <a:schemeClr val="tx1">
                    <a:tint val="75000"/>
                  </a:schemeClr>
                </a:solidFill>
              </a:defRPr>
            </a:lvl3pPr>
            <a:lvl4pPr marL="1559921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4pPr>
            <a:lvl5pPr marL="2079894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5pPr>
            <a:lvl6pPr marL="2599868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6pPr>
            <a:lvl7pPr marL="3119841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7pPr>
            <a:lvl8pPr marL="3639815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8pPr>
            <a:lvl9pPr marL="4159788" indent="0">
              <a:buNone/>
              <a:defRPr sz="18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26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980" y="2768442"/>
            <a:ext cx="4419878" cy="65985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64855" y="2768442"/>
            <a:ext cx="4419878" cy="65985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21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35" y="553691"/>
            <a:ext cx="8969752" cy="20101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36" y="2549375"/>
            <a:ext cx="4399565" cy="1249409"/>
          </a:xfrm>
        </p:spPr>
        <p:txBody>
          <a:bodyPr anchor="b"/>
          <a:lstStyle>
            <a:lvl1pPr marL="0" indent="0">
              <a:buNone/>
              <a:defRPr sz="2730" b="1"/>
            </a:lvl1pPr>
            <a:lvl2pPr marL="519974" indent="0">
              <a:buNone/>
              <a:defRPr sz="2275" b="1"/>
            </a:lvl2pPr>
            <a:lvl3pPr marL="1039947" indent="0">
              <a:buNone/>
              <a:defRPr sz="2047" b="1"/>
            </a:lvl3pPr>
            <a:lvl4pPr marL="1559921" indent="0">
              <a:buNone/>
              <a:defRPr sz="1820" b="1"/>
            </a:lvl4pPr>
            <a:lvl5pPr marL="2079894" indent="0">
              <a:buNone/>
              <a:defRPr sz="1820" b="1"/>
            </a:lvl5pPr>
            <a:lvl6pPr marL="2599868" indent="0">
              <a:buNone/>
              <a:defRPr sz="1820" b="1"/>
            </a:lvl6pPr>
            <a:lvl7pPr marL="3119841" indent="0">
              <a:buNone/>
              <a:defRPr sz="1820" b="1"/>
            </a:lvl7pPr>
            <a:lvl8pPr marL="3639815" indent="0">
              <a:buNone/>
              <a:defRPr sz="1820" b="1"/>
            </a:lvl8pPr>
            <a:lvl9pPr marL="4159788" indent="0">
              <a:buNone/>
              <a:defRPr sz="18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6336" y="3798784"/>
            <a:ext cx="4399565" cy="55874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4855" y="2549375"/>
            <a:ext cx="4421233" cy="1249409"/>
          </a:xfrm>
        </p:spPr>
        <p:txBody>
          <a:bodyPr anchor="b"/>
          <a:lstStyle>
            <a:lvl1pPr marL="0" indent="0">
              <a:buNone/>
              <a:defRPr sz="2730" b="1"/>
            </a:lvl1pPr>
            <a:lvl2pPr marL="519974" indent="0">
              <a:buNone/>
              <a:defRPr sz="2275" b="1"/>
            </a:lvl2pPr>
            <a:lvl3pPr marL="1039947" indent="0">
              <a:buNone/>
              <a:defRPr sz="2047" b="1"/>
            </a:lvl3pPr>
            <a:lvl4pPr marL="1559921" indent="0">
              <a:buNone/>
              <a:defRPr sz="1820" b="1"/>
            </a:lvl4pPr>
            <a:lvl5pPr marL="2079894" indent="0">
              <a:buNone/>
              <a:defRPr sz="1820" b="1"/>
            </a:lvl5pPr>
            <a:lvl6pPr marL="2599868" indent="0">
              <a:buNone/>
              <a:defRPr sz="1820" b="1"/>
            </a:lvl6pPr>
            <a:lvl7pPr marL="3119841" indent="0">
              <a:buNone/>
              <a:defRPr sz="1820" b="1"/>
            </a:lvl7pPr>
            <a:lvl8pPr marL="3639815" indent="0">
              <a:buNone/>
              <a:defRPr sz="1820" b="1"/>
            </a:lvl8pPr>
            <a:lvl9pPr marL="4159788" indent="0">
              <a:buNone/>
              <a:defRPr sz="18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64855" y="3798784"/>
            <a:ext cx="4421233" cy="558743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84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114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63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35" y="693314"/>
            <a:ext cx="3354178" cy="2426600"/>
          </a:xfrm>
        </p:spPr>
        <p:txBody>
          <a:bodyPr anchor="b"/>
          <a:lstStyle>
            <a:lvl1pPr>
              <a:defRPr sz="363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1232" y="1497368"/>
            <a:ext cx="5264855" cy="7390537"/>
          </a:xfrm>
        </p:spPr>
        <p:txBody>
          <a:bodyPr/>
          <a:lstStyle>
            <a:lvl1pPr>
              <a:defRPr sz="3639"/>
            </a:lvl1pPr>
            <a:lvl2pPr>
              <a:defRPr sz="3184"/>
            </a:lvl2pPr>
            <a:lvl3pPr>
              <a:defRPr sz="2730"/>
            </a:lvl3pPr>
            <a:lvl4pPr>
              <a:defRPr sz="2275"/>
            </a:lvl4pPr>
            <a:lvl5pPr>
              <a:defRPr sz="2275"/>
            </a:lvl5pPr>
            <a:lvl6pPr>
              <a:defRPr sz="2275"/>
            </a:lvl6pPr>
            <a:lvl7pPr>
              <a:defRPr sz="2275"/>
            </a:lvl7pPr>
            <a:lvl8pPr>
              <a:defRPr sz="2275"/>
            </a:lvl8pPr>
            <a:lvl9pPr>
              <a:defRPr sz="227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335" y="3119914"/>
            <a:ext cx="3354178" cy="5780026"/>
          </a:xfrm>
        </p:spPr>
        <p:txBody>
          <a:bodyPr/>
          <a:lstStyle>
            <a:lvl1pPr marL="0" indent="0">
              <a:buNone/>
              <a:defRPr sz="1820"/>
            </a:lvl1pPr>
            <a:lvl2pPr marL="519974" indent="0">
              <a:buNone/>
              <a:defRPr sz="1592"/>
            </a:lvl2pPr>
            <a:lvl3pPr marL="1039947" indent="0">
              <a:buNone/>
              <a:defRPr sz="1365"/>
            </a:lvl3pPr>
            <a:lvl4pPr marL="1559921" indent="0">
              <a:buNone/>
              <a:defRPr sz="1137"/>
            </a:lvl4pPr>
            <a:lvl5pPr marL="2079894" indent="0">
              <a:buNone/>
              <a:defRPr sz="1137"/>
            </a:lvl5pPr>
            <a:lvl6pPr marL="2599868" indent="0">
              <a:buNone/>
              <a:defRPr sz="1137"/>
            </a:lvl6pPr>
            <a:lvl7pPr marL="3119841" indent="0">
              <a:buNone/>
              <a:defRPr sz="1137"/>
            </a:lvl7pPr>
            <a:lvl8pPr marL="3639815" indent="0">
              <a:buNone/>
              <a:defRPr sz="1137"/>
            </a:lvl8pPr>
            <a:lvl9pPr marL="4159788" indent="0">
              <a:buNone/>
              <a:defRPr sz="113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57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335" y="693314"/>
            <a:ext cx="3354178" cy="2426600"/>
          </a:xfrm>
        </p:spPr>
        <p:txBody>
          <a:bodyPr anchor="b"/>
          <a:lstStyle>
            <a:lvl1pPr>
              <a:defRPr sz="363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21232" y="1497368"/>
            <a:ext cx="5264855" cy="7390537"/>
          </a:xfrm>
        </p:spPr>
        <p:txBody>
          <a:bodyPr anchor="t"/>
          <a:lstStyle>
            <a:lvl1pPr marL="0" indent="0">
              <a:buNone/>
              <a:defRPr sz="3639"/>
            </a:lvl1pPr>
            <a:lvl2pPr marL="519974" indent="0">
              <a:buNone/>
              <a:defRPr sz="3184"/>
            </a:lvl2pPr>
            <a:lvl3pPr marL="1039947" indent="0">
              <a:buNone/>
              <a:defRPr sz="2730"/>
            </a:lvl3pPr>
            <a:lvl4pPr marL="1559921" indent="0">
              <a:buNone/>
              <a:defRPr sz="2275"/>
            </a:lvl4pPr>
            <a:lvl5pPr marL="2079894" indent="0">
              <a:buNone/>
              <a:defRPr sz="2275"/>
            </a:lvl5pPr>
            <a:lvl6pPr marL="2599868" indent="0">
              <a:buNone/>
              <a:defRPr sz="2275"/>
            </a:lvl6pPr>
            <a:lvl7pPr marL="3119841" indent="0">
              <a:buNone/>
              <a:defRPr sz="2275"/>
            </a:lvl7pPr>
            <a:lvl8pPr marL="3639815" indent="0">
              <a:buNone/>
              <a:defRPr sz="2275"/>
            </a:lvl8pPr>
            <a:lvl9pPr marL="4159788" indent="0">
              <a:buNone/>
              <a:defRPr sz="227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335" y="3119914"/>
            <a:ext cx="3354178" cy="5780026"/>
          </a:xfrm>
        </p:spPr>
        <p:txBody>
          <a:bodyPr/>
          <a:lstStyle>
            <a:lvl1pPr marL="0" indent="0">
              <a:buNone/>
              <a:defRPr sz="1820"/>
            </a:lvl1pPr>
            <a:lvl2pPr marL="519974" indent="0">
              <a:buNone/>
              <a:defRPr sz="1592"/>
            </a:lvl2pPr>
            <a:lvl3pPr marL="1039947" indent="0">
              <a:buNone/>
              <a:defRPr sz="1365"/>
            </a:lvl3pPr>
            <a:lvl4pPr marL="1559921" indent="0">
              <a:buNone/>
              <a:defRPr sz="1137"/>
            </a:lvl4pPr>
            <a:lvl5pPr marL="2079894" indent="0">
              <a:buNone/>
              <a:defRPr sz="1137"/>
            </a:lvl5pPr>
            <a:lvl6pPr marL="2599868" indent="0">
              <a:buNone/>
              <a:defRPr sz="1137"/>
            </a:lvl6pPr>
            <a:lvl7pPr marL="3119841" indent="0">
              <a:buNone/>
              <a:defRPr sz="1137"/>
            </a:lvl7pPr>
            <a:lvl8pPr marL="3639815" indent="0">
              <a:buNone/>
              <a:defRPr sz="1137"/>
            </a:lvl8pPr>
            <a:lvl9pPr marL="4159788" indent="0">
              <a:buNone/>
              <a:defRPr sz="113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17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14981" y="553691"/>
            <a:ext cx="8969752" cy="2010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4981" y="2768442"/>
            <a:ext cx="8969752" cy="6598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4980" y="9638996"/>
            <a:ext cx="2339935" cy="55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4AFBE-F1B3-4A1A-80A9-DC4FAE93E23F}" type="datetimeFigureOut">
              <a:rPr lang="en-GB" smtClean="0"/>
              <a:t>07/04/2020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905" y="9638996"/>
            <a:ext cx="3509903" cy="55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44798" y="9638996"/>
            <a:ext cx="2339935" cy="553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8B435-8DD3-498B-B801-AFBC5ABD6B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2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39947" rtl="0" eaLnBrk="1" latinLnBrk="0" hangingPunct="1">
        <a:lnSpc>
          <a:spcPct val="90000"/>
        </a:lnSpc>
        <a:spcBef>
          <a:spcPct val="0"/>
        </a:spcBef>
        <a:buNone/>
        <a:defRPr sz="500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9987" indent="-259987" algn="l" defTabSz="1039947" rtl="0" eaLnBrk="1" latinLnBrk="0" hangingPunct="1">
        <a:lnSpc>
          <a:spcPct val="90000"/>
        </a:lnSpc>
        <a:spcBef>
          <a:spcPts val="1137"/>
        </a:spcBef>
        <a:buFont typeface="Arial" panose="020B0604020202020204" pitchFamily="34" charset="0"/>
        <a:buChar char="•"/>
        <a:defRPr sz="3184" kern="1200">
          <a:solidFill>
            <a:schemeClr val="tx1"/>
          </a:solidFill>
          <a:latin typeface="+mn-lt"/>
          <a:ea typeface="+mn-ea"/>
          <a:cs typeface="+mn-cs"/>
        </a:defRPr>
      </a:lvl1pPr>
      <a:lvl2pPr marL="779960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730" kern="1200">
          <a:solidFill>
            <a:schemeClr val="tx1"/>
          </a:solidFill>
          <a:latin typeface="+mn-lt"/>
          <a:ea typeface="+mn-ea"/>
          <a:cs typeface="+mn-cs"/>
        </a:defRPr>
      </a:lvl2pPr>
      <a:lvl3pPr marL="1299934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3pPr>
      <a:lvl4pPr marL="1819907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4pPr>
      <a:lvl5pPr marL="2339881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5pPr>
      <a:lvl6pPr marL="2859855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6pPr>
      <a:lvl7pPr marL="3379828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7pPr>
      <a:lvl8pPr marL="3899802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8pPr>
      <a:lvl9pPr marL="4419775" indent="-259987" algn="l" defTabSz="1039947" rtl="0" eaLnBrk="1" latinLnBrk="0" hangingPunct="1">
        <a:lnSpc>
          <a:spcPct val="90000"/>
        </a:lnSpc>
        <a:spcBef>
          <a:spcPts val="569"/>
        </a:spcBef>
        <a:buFont typeface="Arial" panose="020B0604020202020204" pitchFamily="34" charset="0"/>
        <a:buChar char="•"/>
        <a:defRPr sz="20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1pPr>
      <a:lvl2pPr marL="519974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2pPr>
      <a:lvl3pPr marL="1039947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3pPr>
      <a:lvl4pPr marL="1559921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4pPr>
      <a:lvl5pPr marL="2079894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5pPr>
      <a:lvl6pPr marL="2599868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6pPr>
      <a:lvl7pPr marL="3119841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7pPr>
      <a:lvl8pPr marL="3639815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8pPr>
      <a:lvl9pPr marL="4159788" algn="l" defTabSz="1039947" rtl="0" eaLnBrk="1" latinLnBrk="0" hangingPunct="1">
        <a:defRPr sz="20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836" y="323655"/>
            <a:ext cx="6355434" cy="826719"/>
          </a:xfrm>
        </p:spPr>
        <p:txBody>
          <a:bodyPr>
            <a:normAutofit fontScale="90000"/>
          </a:bodyPr>
          <a:lstStyle/>
          <a:p>
            <a:pPr algn="l"/>
            <a:endParaRPr lang="en-GB" dirty="0">
              <a:latin typeface="Brandon Text Bold" panose="020B080302020306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836" y="1278084"/>
            <a:ext cx="9882877" cy="893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1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Brandon Text Bold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Rhys Huws</dc:creator>
  <cp:lastModifiedBy>Rhys Huws</cp:lastModifiedBy>
  <cp:revision>1</cp:revision>
  <dcterms:created xsi:type="dcterms:W3CDTF">2020-04-07T10:17:38Z</dcterms:created>
  <dcterms:modified xsi:type="dcterms:W3CDTF">2020-04-07T10:20:27Z</dcterms:modified>
</cp:coreProperties>
</file>