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18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1C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6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2172" y="84"/>
      </p:cViewPr>
      <p:guideLst>
        <p:guide orient="horz" pos="3120"/>
        <p:guide pos="18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73BFA8-9E92-47F1-971E-6B43E012627E}" type="datetimeFigureOut">
              <a:rPr lang="en-GB" smtClean="0"/>
              <a:t>08/04/2020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B3E862-2EF9-4A43-89AF-C1B821A2CD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9269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2A67E-F408-4E2A-94F5-5461CB1D0B38}" type="datetimeFigureOut">
              <a:rPr lang="en-GB" smtClean="0"/>
              <a:t>08/04/2020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0CF9-B271-4BE5-96DE-45273896DC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914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2A67E-F408-4E2A-94F5-5461CB1D0B38}" type="datetimeFigureOut">
              <a:rPr lang="en-GB" smtClean="0"/>
              <a:t>08/04/2020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0CF9-B271-4BE5-96DE-45273896DC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733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2A67E-F408-4E2A-94F5-5461CB1D0B38}" type="datetimeFigureOut">
              <a:rPr lang="en-GB" smtClean="0"/>
              <a:t>08/04/2020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0CF9-B271-4BE5-96DE-45273896DC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5559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2A67E-F408-4E2A-94F5-5461CB1D0B38}" type="datetimeFigureOut">
              <a:rPr lang="en-GB" smtClean="0"/>
              <a:t>08/04/2020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0CF9-B271-4BE5-96DE-45273896DC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973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2A67E-F408-4E2A-94F5-5461CB1D0B38}" type="datetimeFigureOut">
              <a:rPr lang="en-GB" smtClean="0"/>
              <a:t>08/04/2020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0CF9-B271-4BE5-96DE-45273896DC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5660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2A67E-F408-4E2A-94F5-5461CB1D0B38}" type="datetimeFigureOut">
              <a:rPr lang="en-GB" smtClean="0"/>
              <a:t>08/04/2020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0CF9-B271-4BE5-96DE-45273896DC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2106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2A67E-F408-4E2A-94F5-5461CB1D0B38}" type="datetimeFigureOut">
              <a:rPr lang="en-GB" smtClean="0"/>
              <a:t>08/04/2020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0CF9-B271-4BE5-96DE-45273896DC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0444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2A67E-F408-4E2A-94F5-5461CB1D0B38}" type="datetimeFigureOut">
              <a:rPr lang="en-GB" smtClean="0"/>
              <a:t>08/04/2020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0CF9-B271-4BE5-96DE-45273896DC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822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2A67E-F408-4E2A-94F5-5461CB1D0B38}" type="datetimeFigureOut">
              <a:rPr lang="en-GB" smtClean="0"/>
              <a:t>08/04/2020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0CF9-B271-4BE5-96DE-45273896DC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1555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2A67E-F408-4E2A-94F5-5461CB1D0B38}" type="datetimeFigureOut">
              <a:rPr lang="en-GB" smtClean="0"/>
              <a:t>08/04/2020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0CF9-B271-4BE5-96DE-45273896DC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535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2A67E-F408-4E2A-94F5-5461CB1D0B38}" type="datetimeFigureOut">
              <a:rPr lang="en-GB" smtClean="0"/>
              <a:t>08/04/2020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0CF9-B271-4BE5-96DE-45273896DC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3189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2A67E-F408-4E2A-94F5-5461CB1D0B38}" type="datetimeFigureOut">
              <a:rPr lang="en-GB" smtClean="0"/>
              <a:t>08/04/2020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D0CF9-B271-4BE5-96DE-45273896DC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2411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09550" y="345956"/>
            <a:ext cx="55391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Brandon Text Bold" panose="020B0803020203060203" pitchFamily="34" charset="0"/>
                <a:cs typeface="Arial" panose="020B0604020202020204" pitchFamily="34" charset="0"/>
              </a:rPr>
              <a:t>Add Heading text here</a:t>
            </a:r>
          </a:p>
          <a:p>
            <a:r>
              <a:rPr lang="en-GB" sz="2400" dirty="0" smtClean="0">
                <a:latin typeface="Brandon Text Bold" panose="020B0803020203060203" pitchFamily="34" charset="0"/>
                <a:cs typeface="Arial" panose="020B0604020202020204" pitchFamily="34" charset="0"/>
              </a:rPr>
              <a:t>(Brandon Text Bold 17pt)</a:t>
            </a:r>
            <a:endParaRPr lang="en-GB" sz="2400" dirty="0">
              <a:latin typeface="Brandon Text Bold" panose="020B0803020203060203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1"/>
          <a:stretch/>
        </p:blipFill>
        <p:spPr>
          <a:xfrm>
            <a:off x="304007" y="1376596"/>
            <a:ext cx="4582244" cy="447175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96863" y="8610600"/>
            <a:ext cx="6256338" cy="1097280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1972" y="8831426"/>
            <a:ext cx="1996440" cy="72025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53390" y="8905349"/>
            <a:ext cx="32527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baseline="30000" dirty="0" smtClean="0">
                <a:solidFill>
                  <a:schemeClr val="bg1"/>
                </a:solidFill>
                <a:latin typeface="Brandon Text Bold" panose="020B0803020203060203" pitchFamily="34" charset="0"/>
              </a:rPr>
              <a:t>www.qub.ac.uk/events-at-queens </a:t>
            </a:r>
            <a:endParaRPr lang="en-GB" b="1" baseline="30000" dirty="0">
              <a:solidFill>
                <a:schemeClr val="bg1"/>
              </a:solidFill>
              <a:latin typeface="Brandon Text Bold" panose="020B0803020203060203" pitchFamily="34" charset="0"/>
            </a:endParaRPr>
          </a:p>
          <a:p>
            <a:r>
              <a:rPr lang="en-GB" b="1" baseline="30000" dirty="0">
                <a:solidFill>
                  <a:schemeClr val="bg1"/>
                </a:solidFill>
                <a:latin typeface="Brandon Text Bold" panose="020B0803020203060203" pitchFamily="34" charset="0"/>
              </a:rPr>
              <a:t>028 9097 </a:t>
            </a:r>
            <a:r>
              <a:rPr lang="en-GB" b="1" baseline="30000" dirty="0" smtClean="0">
                <a:solidFill>
                  <a:schemeClr val="bg1"/>
                </a:solidFill>
                <a:latin typeface="Brandon Text Bold" panose="020B0803020203060203" pitchFamily="34" charset="0"/>
              </a:rPr>
              <a:t>5340</a:t>
            </a:r>
          </a:p>
          <a:p>
            <a:r>
              <a:rPr lang="en-GB" b="1" baseline="30000" dirty="0" smtClean="0">
                <a:solidFill>
                  <a:schemeClr val="bg1"/>
                </a:solidFill>
                <a:latin typeface="Brandon Text Bold" panose="020B0803020203060203" pitchFamily="34" charset="0"/>
              </a:rPr>
              <a:t>events@qub.ac.uk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865" r="2246" b="4523"/>
          <a:stretch/>
        </p:blipFill>
        <p:spPr>
          <a:xfrm>
            <a:off x="304008" y="5962651"/>
            <a:ext cx="2353467" cy="244983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0" t="146" r="12248" b="6517"/>
          <a:stretch/>
        </p:blipFill>
        <p:spPr>
          <a:xfrm>
            <a:off x="2771774" y="5962650"/>
            <a:ext cx="2105025" cy="244316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013961" y="1376596"/>
            <a:ext cx="1539239" cy="1241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aseline="30000" dirty="0">
                <a:latin typeface="Brandon Text Bold" panose="020B0803020203060203" pitchFamily="34" charset="0"/>
              </a:rPr>
              <a:t>Breakdown of facilities, services and costs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013961" y="2617961"/>
            <a:ext cx="138112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latin typeface="Brandon Text Regular" panose="020B0503020203060203" pitchFamily="34" charset="0"/>
              </a:rPr>
              <a:t>Text goes here text </a:t>
            </a:r>
            <a:r>
              <a:rPr lang="en-GB" sz="1000" dirty="0">
                <a:latin typeface="Brandon Text Regular" panose="020B0503020203060203" pitchFamily="34" charset="0"/>
              </a:rPr>
              <a:t>goes here</a:t>
            </a:r>
            <a:r>
              <a:rPr lang="en-GB" sz="1000" dirty="0" smtClean="0">
                <a:latin typeface="Brandon Text Regular" panose="020B0503020203060203" pitchFamily="34" charset="0"/>
              </a:rPr>
              <a:t> text </a:t>
            </a:r>
            <a:r>
              <a:rPr lang="en-GB" sz="1000" dirty="0">
                <a:latin typeface="Brandon Text Regular" panose="020B0503020203060203" pitchFamily="34" charset="0"/>
              </a:rPr>
              <a:t>goes here </a:t>
            </a:r>
            <a:r>
              <a:rPr lang="en-GB" sz="1000" dirty="0" smtClean="0">
                <a:latin typeface="Brandon Text Regular" panose="020B0503020203060203" pitchFamily="34" charset="0"/>
              </a:rPr>
              <a:t>text </a:t>
            </a:r>
            <a:r>
              <a:rPr lang="en-GB" sz="1000" dirty="0">
                <a:latin typeface="Brandon Text Regular" panose="020B0503020203060203" pitchFamily="34" charset="0"/>
              </a:rPr>
              <a:t>goes </a:t>
            </a:r>
            <a:r>
              <a:rPr lang="en-GB" sz="1000" dirty="0" smtClean="0">
                <a:latin typeface="Brandon Text Regular" panose="020B0503020203060203" pitchFamily="34" charset="0"/>
              </a:rPr>
              <a:t>…</a:t>
            </a:r>
            <a:endParaRPr lang="en-GB" sz="1000" dirty="0">
              <a:latin typeface="Brandon Text Regular" panose="020B050302020306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5377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H Template" id="{C71642E5-698C-4DF0-8065-A07F52E44D3E}" vid="{CAE7DE0F-B7BB-4811-B791-FFFD98B088F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GH Template new</Template>
  <TotalTime>0</TotalTime>
  <Words>34</Words>
  <Application>Microsoft Office PowerPoint</Application>
  <PresentationFormat>A4 Paper (210x297 mm)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Brandon Text Bold</vt:lpstr>
      <vt:lpstr>Brandon Text Regular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Rhys Huws</dc:creator>
  <cp:lastModifiedBy>Rhys Huws</cp:lastModifiedBy>
  <cp:revision>1</cp:revision>
  <dcterms:created xsi:type="dcterms:W3CDTF">2020-04-08T10:24:45Z</dcterms:created>
  <dcterms:modified xsi:type="dcterms:W3CDTF">2020-04-08T10:25:29Z</dcterms:modified>
</cp:coreProperties>
</file>