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handoutMasterIdLst>
    <p:handoutMasterId r:id="rId16"/>
  </p:handoutMasterIdLst>
  <p:sldIdLst>
    <p:sldId id="256" r:id="rId5"/>
    <p:sldId id="258" r:id="rId6"/>
    <p:sldId id="257" r:id="rId7"/>
    <p:sldId id="259" r:id="rId8"/>
    <p:sldId id="261" r:id="rId9"/>
    <p:sldId id="260" r:id="rId10"/>
    <p:sldId id="262" r:id="rId11"/>
    <p:sldId id="264" r:id="rId12"/>
    <p:sldId id="267" r:id="rId13"/>
    <p:sldId id="265" r:id="rId14"/>
    <p:sldId id="266" r:id="rId15"/>
  </p:sldIdLst>
  <p:sldSz cx="18288000" cy="10287000"/>
  <p:notesSz cx="6858000" cy="9144000"/>
  <p:embeddedFontLst>
    <p:embeddedFont>
      <p:font typeface="Calibri" panose="020F0502020204030204" pitchFamily="34" charset="0"/>
      <p:regular r:id="rId17"/>
      <p:bold r:id="rId18"/>
      <p:italic r:id="rId19"/>
      <p:boldItalic r:id="rId20"/>
    </p:embeddedFont>
    <p:embeddedFont>
      <p:font typeface="Chewy"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6D7"/>
    <a:srgbClr val="4E5482"/>
    <a:srgbClr val="4BAD38"/>
    <a:srgbClr val="E7491D"/>
    <a:srgbClr val="273366"/>
    <a:srgbClr val="EA98BA"/>
    <a:srgbClr val="FCBB27"/>
    <a:srgbClr val="CA304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2940BB-B06F-483D-C279-1CC2C8A92384}" v="389" dt="2022-10-20T11:10:45.3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1" d="100"/>
          <a:sy n="51" d="100"/>
        </p:scale>
        <p:origin x="33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1" d="100"/>
          <a:sy n="61" d="100"/>
        </p:scale>
        <p:origin x="2526"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Devenny" userId="S::3051590@ads.qub.ac.uk::126242e9-d1cd-4d5c-a9b7-b617de9f7b85" providerId="AD" clId="Web-{E42940BB-B06F-483D-C279-1CC2C8A92384}"/>
    <pc:docChg chg="modSld">
      <pc:chgData name="Michelle Devenny" userId="S::3051590@ads.qub.ac.uk::126242e9-d1cd-4d5c-a9b7-b617de9f7b85" providerId="AD" clId="Web-{E42940BB-B06F-483D-C279-1CC2C8A92384}" dt="2022-10-20T11:10:45.307" v="209" actId="14100"/>
      <pc:docMkLst>
        <pc:docMk/>
      </pc:docMkLst>
      <pc:sldChg chg="modSp">
        <pc:chgData name="Michelle Devenny" userId="S::3051590@ads.qub.ac.uk::126242e9-d1cd-4d5c-a9b7-b617de9f7b85" providerId="AD" clId="Web-{E42940BB-B06F-483D-C279-1CC2C8A92384}" dt="2022-10-20T10:59:25.304" v="57" actId="20577"/>
        <pc:sldMkLst>
          <pc:docMk/>
          <pc:sldMk cId="4038271903" sldId="257"/>
        </pc:sldMkLst>
        <pc:spChg chg="mod">
          <ac:chgData name="Michelle Devenny" userId="S::3051590@ads.qub.ac.uk::126242e9-d1cd-4d5c-a9b7-b617de9f7b85" providerId="AD" clId="Web-{E42940BB-B06F-483D-C279-1CC2C8A92384}" dt="2022-10-20T10:59:25.304" v="57" actId="20577"/>
          <ac:spMkLst>
            <pc:docMk/>
            <pc:sldMk cId="4038271903" sldId="257"/>
            <ac:spMk id="15" creationId="{00000000-0000-0000-0000-000000000000}"/>
          </ac:spMkLst>
        </pc:spChg>
      </pc:sldChg>
      <pc:sldChg chg="modSp">
        <pc:chgData name="Michelle Devenny" userId="S::3051590@ads.qub.ac.uk::126242e9-d1cd-4d5c-a9b7-b617de9f7b85" providerId="AD" clId="Web-{E42940BB-B06F-483D-C279-1CC2C8A92384}" dt="2022-10-20T11:04:05.202" v="136" actId="1076"/>
        <pc:sldMkLst>
          <pc:docMk/>
          <pc:sldMk cId="3825445539" sldId="259"/>
        </pc:sldMkLst>
        <pc:spChg chg="mod">
          <ac:chgData name="Michelle Devenny" userId="S::3051590@ads.qub.ac.uk::126242e9-d1cd-4d5c-a9b7-b617de9f7b85" providerId="AD" clId="Web-{E42940BB-B06F-483D-C279-1CC2C8A92384}" dt="2022-10-20T11:02:45.294" v="120" actId="20577"/>
          <ac:spMkLst>
            <pc:docMk/>
            <pc:sldMk cId="3825445539" sldId="259"/>
            <ac:spMk id="9" creationId="{00000000-0000-0000-0000-000000000000}"/>
          </ac:spMkLst>
        </pc:spChg>
        <pc:spChg chg="mod">
          <ac:chgData name="Michelle Devenny" userId="S::3051590@ads.qub.ac.uk::126242e9-d1cd-4d5c-a9b7-b617de9f7b85" providerId="AD" clId="Web-{E42940BB-B06F-483D-C279-1CC2C8A92384}" dt="2022-10-20T11:03:33.576" v="135" actId="20577"/>
          <ac:spMkLst>
            <pc:docMk/>
            <pc:sldMk cId="3825445539" sldId="259"/>
            <ac:spMk id="11" creationId="{00000000-0000-0000-0000-000000000000}"/>
          </ac:spMkLst>
        </pc:spChg>
        <pc:grpChg chg="mod">
          <ac:chgData name="Michelle Devenny" userId="S::3051590@ads.qub.ac.uk::126242e9-d1cd-4d5c-a9b7-b617de9f7b85" providerId="AD" clId="Web-{E42940BB-B06F-483D-C279-1CC2C8A92384}" dt="2022-10-20T11:04:05.202" v="136" actId="1076"/>
          <ac:grpSpMkLst>
            <pc:docMk/>
            <pc:sldMk cId="3825445539" sldId="259"/>
            <ac:grpSpMk id="3" creationId="{00000000-0000-0000-0000-000000000000}"/>
          </ac:grpSpMkLst>
        </pc:grpChg>
      </pc:sldChg>
      <pc:sldChg chg="modSp">
        <pc:chgData name="Michelle Devenny" userId="S::3051590@ads.qub.ac.uk::126242e9-d1cd-4d5c-a9b7-b617de9f7b85" providerId="AD" clId="Web-{E42940BB-B06F-483D-C279-1CC2C8A92384}" dt="2022-10-20T11:04:54.016" v="144" actId="1076"/>
        <pc:sldMkLst>
          <pc:docMk/>
          <pc:sldMk cId="2562944975" sldId="261"/>
        </pc:sldMkLst>
        <pc:spChg chg="mod">
          <ac:chgData name="Michelle Devenny" userId="S::3051590@ads.qub.ac.uk::126242e9-d1cd-4d5c-a9b7-b617de9f7b85" providerId="AD" clId="Web-{E42940BB-B06F-483D-C279-1CC2C8A92384}" dt="2022-10-20T11:04:24.625" v="141" actId="14100"/>
          <ac:spMkLst>
            <pc:docMk/>
            <pc:sldMk cId="2562944975" sldId="261"/>
            <ac:spMk id="9" creationId="{00000000-0000-0000-0000-000000000000}"/>
          </ac:spMkLst>
        </pc:spChg>
        <pc:spChg chg="mod">
          <ac:chgData name="Michelle Devenny" userId="S::3051590@ads.qub.ac.uk::126242e9-d1cd-4d5c-a9b7-b617de9f7b85" providerId="AD" clId="Web-{E42940BB-B06F-483D-C279-1CC2C8A92384}" dt="2022-10-20T11:04:42.406" v="142" actId="1076"/>
          <ac:spMkLst>
            <pc:docMk/>
            <pc:sldMk cId="2562944975" sldId="261"/>
            <ac:spMk id="15" creationId="{00000000-0000-0000-0000-000000000000}"/>
          </ac:spMkLst>
        </pc:spChg>
        <pc:spChg chg="mod">
          <ac:chgData name="Michelle Devenny" userId="S::3051590@ads.qub.ac.uk::126242e9-d1cd-4d5c-a9b7-b617de9f7b85" providerId="AD" clId="Web-{E42940BB-B06F-483D-C279-1CC2C8A92384}" dt="2022-10-20T11:04:46.172" v="143" actId="1076"/>
          <ac:spMkLst>
            <pc:docMk/>
            <pc:sldMk cId="2562944975" sldId="261"/>
            <ac:spMk id="16" creationId="{00000000-0000-0000-0000-000000000000}"/>
          </ac:spMkLst>
        </pc:spChg>
        <pc:spChg chg="mod">
          <ac:chgData name="Michelle Devenny" userId="S::3051590@ads.qub.ac.uk::126242e9-d1cd-4d5c-a9b7-b617de9f7b85" providerId="AD" clId="Web-{E42940BB-B06F-483D-C279-1CC2C8A92384}" dt="2022-10-20T11:04:54.016" v="144" actId="1076"/>
          <ac:spMkLst>
            <pc:docMk/>
            <pc:sldMk cId="2562944975" sldId="261"/>
            <ac:spMk id="17" creationId="{00000000-0000-0000-0000-000000000000}"/>
          </ac:spMkLst>
        </pc:spChg>
      </pc:sldChg>
      <pc:sldChg chg="addSp modSp">
        <pc:chgData name="Michelle Devenny" userId="S::3051590@ads.qub.ac.uk::126242e9-d1cd-4d5c-a9b7-b617de9f7b85" providerId="AD" clId="Web-{E42940BB-B06F-483D-C279-1CC2C8A92384}" dt="2022-10-20T11:07:27.817" v="155" actId="20577"/>
        <pc:sldMkLst>
          <pc:docMk/>
          <pc:sldMk cId="1447893928" sldId="262"/>
        </pc:sldMkLst>
        <pc:spChg chg="mod">
          <ac:chgData name="Michelle Devenny" userId="S::3051590@ads.qub.ac.uk::126242e9-d1cd-4d5c-a9b7-b617de9f7b85" providerId="AD" clId="Web-{E42940BB-B06F-483D-C279-1CC2C8A92384}" dt="2022-10-20T10:50:14.180" v="8" actId="1076"/>
          <ac:spMkLst>
            <pc:docMk/>
            <pc:sldMk cId="1447893928" sldId="262"/>
            <ac:spMk id="8" creationId="{00000000-0000-0000-0000-000000000000}"/>
          </ac:spMkLst>
        </pc:spChg>
        <pc:spChg chg="mod">
          <ac:chgData name="Michelle Devenny" userId="S::3051590@ads.qub.ac.uk::126242e9-d1cd-4d5c-a9b7-b617de9f7b85" providerId="AD" clId="Web-{E42940BB-B06F-483D-C279-1CC2C8A92384}" dt="2022-10-20T11:07:27.817" v="155" actId="20577"/>
          <ac:spMkLst>
            <pc:docMk/>
            <pc:sldMk cId="1447893928" sldId="262"/>
            <ac:spMk id="9" creationId="{00000000-0000-0000-0000-000000000000}"/>
          </ac:spMkLst>
        </pc:spChg>
        <pc:picChg chg="add mod">
          <ac:chgData name="Michelle Devenny" userId="S::3051590@ads.qub.ac.uk::126242e9-d1cd-4d5c-a9b7-b617de9f7b85" providerId="AD" clId="Web-{E42940BB-B06F-483D-C279-1CC2C8A92384}" dt="2022-10-20T10:49:41.101" v="4" actId="1076"/>
          <ac:picMkLst>
            <pc:docMk/>
            <pc:sldMk cId="1447893928" sldId="262"/>
            <ac:picMk id="6" creationId="{0FD3B653-E7CA-72F0-1B3D-55F22D3BF3D9}"/>
          </ac:picMkLst>
        </pc:picChg>
        <pc:picChg chg="add mod">
          <ac:chgData name="Michelle Devenny" userId="S::3051590@ads.qub.ac.uk::126242e9-d1cd-4d5c-a9b7-b617de9f7b85" providerId="AD" clId="Web-{E42940BB-B06F-483D-C279-1CC2C8A92384}" dt="2022-10-20T10:49:53.867" v="6" actId="1076"/>
          <ac:picMkLst>
            <pc:docMk/>
            <pc:sldMk cId="1447893928" sldId="262"/>
            <ac:picMk id="10" creationId="{EA8DEACC-A658-CE9F-1612-9000E92B7DAA}"/>
          </ac:picMkLst>
        </pc:picChg>
      </pc:sldChg>
      <pc:sldChg chg="modSp">
        <pc:chgData name="Michelle Devenny" userId="S::3051590@ads.qub.ac.uk::126242e9-d1cd-4d5c-a9b7-b617de9f7b85" providerId="AD" clId="Web-{E42940BB-B06F-483D-C279-1CC2C8A92384}" dt="2022-10-20T11:10:45.307" v="209" actId="14100"/>
        <pc:sldMkLst>
          <pc:docMk/>
          <pc:sldMk cId="1503211749" sldId="264"/>
        </pc:sldMkLst>
        <pc:spChg chg="mod">
          <ac:chgData name="Michelle Devenny" userId="S::3051590@ads.qub.ac.uk::126242e9-d1cd-4d5c-a9b7-b617de9f7b85" providerId="AD" clId="Web-{E42940BB-B06F-483D-C279-1CC2C8A92384}" dt="2022-10-20T11:10:45.307" v="209" actId="14100"/>
          <ac:spMkLst>
            <pc:docMk/>
            <pc:sldMk cId="1503211749" sldId="264"/>
            <ac:spMk id="11" creationId="{00000000-0000-0000-0000-000000000000}"/>
          </ac:spMkLst>
        </pc:spChg>
      </pc:sldChg>
      <pc:sldChg chg="modSp">
        <pc:chgData name="Michelle Devenny" userId="S::3051590@ads.qub.ac.uk::126242e9-d1cd-4d5c-a9b7-b617de9f7b85" providerId="AD" clId="Web-{E42940BB-B06F-483D-C279-1CC2C8A92384}" dt="2022-10-20T10:55:38.376" v="42" actId="20577"/>
        <pc:sldMkLst>
          <pc:docMk/>
          <pc:sldMk cId="2627291153" sldId="265"/>
        </pc:sldMkLst>
        <pc:spChg chg="mod">
          <ac:chgData name="Michelle Devenny" userId="S::3051590@ads.qub.ac.uk::126242e9-d1cd-4d5c-a9b7-b617de9f7b85" providerId="AD" clId="Web-{E42940BB-B06F-483D-C279-1CC2C8A92384}" dt="2022-10-20T10:55:38.376" v="42" actId="20577"/>
          <ac:spMkLst>
            <pc:docMk/>
            <pc:sldMk cId="2627291153" sldId="265"/>
            <ac:spMk id="13" creationId="{00000000-0000-0000-0000-000000000000}"/>
          </ac:spMkLst>
        </pc:spChg>
      </pc:sldChg>
      <pc:sldChg chg="modSp">
        <pc:chgData name="Michelle Devenny" userId="S::3051590@ads.qub.ac.uk::126242e9-d1cd-4d5c-a9b7-b617de9f7b85" providerId="AD" clId="Web-{E42940BB-B06F-483D-C279-1CC2C8A92384}" dt="2022-10-20T10:55:13.704" v="40" actId="20577"/>
        <pc:sldMkLst>
          <pc:docMk/>
          <pc:sldMk cId="4120678253" sldId="267"/>
        </pc:sldMkLst>
        <pc:spChg chg="mod">
          <ac:chgData name="Michelle Devenny" userId="S::3051590@ads.qub.ac.uk::126242e9-d1cd-4d5c-a9b7-b617de9f7b85" providerId="AD" clId="Web-{E42940BB-B06F-483D-C279-1CC2C8A92384}" dt="2022-10-20T10:55:13.704" v="40" actId="20577"/>
          <ac:spMkLst>
            <pc:docMk/>
            <pc:sldMk cId="4120678253" sldId="267"/>
            <ac:spMk id="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143B7C3-B6F0-4D9E-8A1F-7B77C7E7BACE}" type="datetimeFigureOut">
              <a:rPr lang="en-GB" smtClean="0"/>
              <a:t>17/11/2022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C38A408-073D-4EF9-A47D-87C1544033D4}" type="slidenum">
              <a:rPr lang="en-GB" smtClean="0"/>
              <a:t>‹#›</a:t>
            </a:fld>
            <a:endParaRPr lang="en-GB"/>
          </a:p>
        </p:txBody>
      </p:sp>
    </p:spTree>
    <p:extLst>
      <p:ext uri="{BB962C8B-B14F-4D97-AF65-F5344CB8AC3E}">
        <p14:creationId xmlns:p14="http://schemas.microsoft.com/office/powerpoint/2010/main" val="112502019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audio" Target="../media/media6.m4a"/><Relationship Id="rId13" Type="http://schemas.openxmlformats.org/officeDocument/2006/relationships/slideLayout" Target="../slideLayouts/slideLayout7.xml"/><Relationship Id="rId18" Type="http://schemas.openxmlformats.org/officeDocument/2006/relationships/image" Target="../media/image24.png"/><Relationship Id="rId3" Type="http://schemas.microsoft.com/office/2007/relationships/media" Target="../media/media4.m4a"/><Relationship Id="rId21" Type="http://schemas.openxmlformats.org/officeDocument/2006/relationships/image" Target="../media/image26.png"/><Relationship Id="rId7" Type="http://schemas.microsoft.com/office/2007/relationships/media" Target="../media/media6.m4a"/><Relationship Id="rId12" Type="http://schemas.openxmlformats.org/officeDocument/2006/relationships/audio" Target="../media/media8.m4a"/><Relationship Id="rId17" Type="http://schemas.openxmlformats.org/officeDocument/2006/relationships/image" Target="../media/image23.png"/><Relationship Id="rId2" Type="http://schemas.openxmlformats.org/officeDocument/2006/relationships/audio" Target="../media/media3.m4a"/><Relationship Id="rId16" Type="http://schemas.openxmlformats.org/officeDocument/2006/relationships/image" Target="../media/image22.png"/><Relationship Id="rId20" Type="http://schemas.openxmlformats.org/officeDocument/2006/relationships/image" Target="../media/image6.png"/><Relationship Id="rId1" Type="http://schemas.microsoft.com/office/2007/relationships/media" Target="../media/media3.m4a"/><Relationship Id="rId6" Type="http://schemas.openxmlformats.org/officeDocument/2006/relationships/audio" Target="../media/media5.m4a"/><Relationship Id="rId11" Type="http://schemas.microsoft.com/office/2007/relationships/media" Target="../media/media8.m4a"/><Relationship Id="rId5" Type="http://schemas.microsoft.com/office/2007/relationships/media" Target="../media/media5.m4a"/><Relationship Id="rId15" Type="http://schemas.openxmlformats.org/officeDocument/2006/relationships/image" Target="../media/image21.png"/><Relationship Id="rId10" Type="http://schemas.openxmlformats.org/officeDocument/2006/relationships/audio" Target="../media/media7.m4a"/><Relationship Id="rId19" Type="http://schemas.openxmlformats.org/officeDocument/2006/relationships/image" Target="../media/image25.png"/><Relationship Id="rId4" Type="http://schemas.openxmlformats.org/officeDocument/2006/relationships/audio" Target="../media/media4.m4a"/><Relationship Id="rId9" Type="http://schemas.microsoft.com/office/2007/relationships/media" Target="../media/media7.m4a"/><Relationship Id="rId14" Type="http://schemas.openxmlformats.org/officeDocument/2006/relationships/image" Target="../media/image1.jpe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2.m4a"/><Relationship Id="rId7" Type="http://schemas.openxmlformats.org/officeDocument/2006/relationships/image" Target="../media/image5.jp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jpeg"/><Relationship Id="rId5" Type="http://schemas.openxmlformats.org/officeDocument/2006/relationships/slideLayout" Target="../slideLayouts/slideLayout7.xml"/><Relationship Id="rId4" Type="http://schemas.openxmlformats.org/officeDocument/2006/relationships/audio" Target="../media/media2.m4a"/></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hyperlink" Target="../stolperstine.e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522975" y="474315"/>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pic>
        <p:nvPicPr>
          <p:cNvPr id="9" name="Picture 9"/>
          <p:cNvPicPr>
            <a:picLocks noChangeAspect="1"/>
          </p:cNvPicPr>
          <p:nvPr/>
        </p:nvPicPr>
        <p:blipFill>
          <a:blip r:embed="rId3"/>
          <a:srcRect/>
          <a:stretch>
            <a:fillRect/>
          </a:stretch>
        </p:blipFill>
        <p:spPr>
          <a:xfrm>
            <a:off x="11225484" y="8115765"/>
            <a:ext cx="3979437" cy="1223079"/>
          </a:xfrm>
          <a:prstGeom prst="rect">
            <a:avLst/>
          </a:prstGeom>
        </p:spPr>
      </p:pic>
      <p:pic>
        <p:nvPicPr>
          <p:cNvPr id="10" name="Picture 10"/>
          <p:cNvPicPr>
            <a:picLocks noChangeAspect="1"/>
          </p:cNvPicPr>
          <p:nvPr/>
        </p:nvPicPr>
        <p:blipFill>
          <a:blip r:embed="rId4"/>
          <a:srcRect/>
          <a:stretch>
            <a:fillRect/>
          </a:stretch>
        </p:blipFill>
        <p:spPr>
          <a:xfrm>
            <a:off x="2682577" y="8230430"/>
            <a:ext cx="6642183" cy="1108414"/>
          </a:xfrm>
          <a:prstGeom prst="rect">
            <a:avLst/>
          </a:prstGeom>
        </p:spPr>
      </p:pic>
      <p:sp>
        <p:nvSpPr>
          <p:cNvPr id="11" name="TextBox 11"/>
          <p:cNvSpPr txBox="1"/>
          <p:nvPr/>
        </p:nvSpPr>
        <p:spPr>
          <a:xfrm>
            <a:off x="2908974" y="1163131"/>
            <a:ext cx="12470052" cy="999533"/>
          </a:xfrm>
          <a:prstGeom prst="rect">
            <a:avLst/>
          </a:prstGeom>
        </p:spPr>
        <p:txBody>
          <a:bodyPr lIns="0" tIns="0" rIns="0" bIns="0" rtlCol="0" anchor="t">
            <a:spAutoFit/>
          </a:bodyPr>
          <a:lstStyle/>
          <a:p>
            <a:pPr algn="ctr">
              <a:lnSpc>
                <a:spcPts val="7403"/>
              </a:lnSpc>
            </a:pPr>
            <a:r>
              <a:rPr lang="en-US" sz="7477" dirty="0">
                <a:solidFill>
                  <a:srgbClr val="4AAC95"/>
                </a:solidFill>
                <a:latin typeface="Chewy"/>
              </a:rPr>
              <a:t>Language Week Globetrotters</a:t>
            </a:r>
          </a:p>
        </p:txBody>
      </p:sp>
      <p:pic>
        <p:nvPicPr>
          <p:cNvPr id="13" name="Picture 12"/>
          <p:cNvPicPr>
            <a:picLocks noChangeAspect="1"/>
          </p:cNvPicPr>
          <p:nvPr/>
        </p:nvPicPr>
        <p:blipFill>
          <a:blip r:embed="rId5"/>
          <a:stretch>
            <a:fillRect/>
          </a:stretch>
        </p:blipFill>
        <p:spPr>
          <a:xfrm>
            <a:off x="2870874" y="2851480"/>
            <a:ext cx="12181610" cy="446659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4"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609600" y="368296"/>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pic>
        <p:nvPicPr>
          <p:cNvPr id="7" name="Picture 6"/>
          <p:cNvPicPr>
            <a:picLocks noChangeAspect="1"/>
          </p:cNvPicPr>
          <p:nvPr/>
        </p:nvPicPr>
        <p:blipFill>
          <a:blip r:embed="rId15"/>
          <a:stretch>
            <a:fillRect/>
          </a:stretch>
        </p:blipFill>
        <p:spPr>
          <a:xfrm>
            <a:off x="1488589" y="3249186"/>
            <a:ext cx="2441889" cy="1980689"/>
          </a:xfrm>
          <a:prstGeom prst="rect">
            <a:avLst/>
          </a:prstGeom>
        </p:spPr>
      </p:pic>
      <p:pic>
        <p:nvPicPr>
          <p:cNvPr id="8" name="Picture 7"/>
          <p:cNvPicPr>
            <a:picLocks noChangeAspect="1"/>
          </p:cNvPicPr>
          <p:nvPr/>
        </p:nvPicPr>
        <p:blipFill>
          <a:blip r:embed="rId16"/>
          <a:stretch>
            <a:fillRect/>
          </a:stretch>
        </p:blipFill>
        <p:spPr>
          <a:xfrm>
            <a:off x="5410200" y="3205995"/>
            <a:ext cx="2514258" cy="2015597"/>
          </a:xfrm>
          <a:prstGeom prst="rect">
            <a:avLst/>
          </a:prstGeom>
        </p:spPr>
      </p:pic>
      <p:pic>
        <p:nvPicPr>
          <p:cNvPr id="9" name="Picture 8"/>
          <p:cNvPicPr>
            <a:picLocks noChangeAspect="1"/>
          </p:cNvPicPr>
          <p:nvPr/>
        </p:nvPicPr>
        <p:blipFill>
          <a:blip r:embed="rId17"/>
          <a:stretch>
            <a:fillRect/>
          </a:stretch>
        </p:blipFill>
        <p:spPr>
          <a:xfrm>
            <a:off x="9429966" y="3237998"/>
            <a:ext cx="2446087" cy="1949292"/>
          </a:xfrm>
          <a:prstGeom prst="rect">
            <a:avLst/>
          </a:prstGeom>
        </p:spPr>
      </p:pic>
      <p:pic>
        <p:nvPicPr>
          <p:cNvPr id="11" name="Picture 10"/>
          <p:cNvPicPr>
            <a:picLocks noChangeAspect="1"/>
          </p:cNvPicPr>
          <p:nvPr/>
        </p:nvPicPr>
        <p:blipFill>
          <a:blip r:embed="rId18"/>
          <a:stretch>
            <a:fillRect/>
          </a:stretch>
        </p:blipFill>
        <p:spPr>
          <a:xfrm>
            <a:off x="5400260" y="6355988"/>
            <a:ext cx="2415782" cy="1951365"/>
          </a:xfrm>
          <a:prstGeom prst="rect">
            <a:avLst/>
          </a:prstGeom>
        </p:spPr>
      </p:pic>
      <p:pic>
        <p:nvPicPr>
          <p:cNvPr id="12" name="Picture 11"/>
          <p:cNvPicPr>
            <a:picLocks noChangeAspect="1"/>
          </p:cNvPicPr>
          <p:nvPr/>
        </p:nvPicPr>
        <p:blipFill>
          <a:blip r:embed="rId19"/>
          <a:stretch>
            <a:fillRect/>
          </a:stretch>
        </p:blipFill>
        <p:spPr>
          <a:xfrm>
            <a:off x="9429966" y="6293878"/>
            <a:ext cx="2489780" cy="2005192"/>
          </a:xfrm>
          <a:prstGeom prst="rect">
            <a:avLst/>
          </a:prstGeom>
        </p:spPr>
      </p:pic>
      <p:sp>
        <p:nvSpPr>
          <p:cNvPr id="13" name="TextBox 11"/>
          <p:cNvSpPr txBox="1"/>
          <p:nvPr/>
        </p:nvSpPr>
        <p:spPr>
          <a:xfrm>
            <a:off x="1244667" y="753944"/>
            <a:ext cx="16606982" cy="1878719"/>
          </a:xfrm>
          <a:prstGeom prst="rect">
            <a:avLst/>
          </a:prstGeom>
        </p:spPr>
        <p:txBody>
          <a:bodyPr wrap="square" lIns="0" tIns="0" rIns="0" bIns="0" rtlCol="0" anchor="t">
            <a:spAutoFit/>
          </a:bodyPr>
          <a:lstStyle/>
          <a:p>
            <a:pPr algn="ctr">
              <a:lnSpc>
                <a:spcPts val="7403"/>
              </a:lnSpc>
            </a:pPr>
            <a:r>
              <a:rPr lang="en-US" sz="4800" dirty="0">
                <a:solidFill>
                  <a:srgbClr val="4AAC95"/>
                </a:solidFill>
                <a:latin typeface="Chewy"/>
              </a:rPr>
              <a:t>Ritter Sport is famous for its </a:t>
            </a:r>
            <a:r>
              <a:rPr lang="en-US" sz="4800" dirty="0" err="1">
                <a:solidFill>
                  <a:srgbClr val="4AAC95"/>
                </a:solidFill>
                <a:latin typeface="Chewy"/>
              </a:rPr>
              <a:t>colourful</a:t>
            </a:r>
            <a:r>
              <a:rPr lang="en-US" sz="4800" dirty="0">
                <a:solidFill>
                  <a:srgbClr val="4AAC95"/>
                </a:solidFill>
                <a:latin typeface="Chewy"/>
              </a:rPr>
              <a:t> packaging. </a:t>
            </a:r>
          </a:p>
          <a:p>
            <a:pPr algn="ctr">
              <a:lnSpc>
                <a:spcPts val="7403"/>
              </a:lnSpc>
            </a:pPr>
            <a:r>
              <a:rPr lang="en-US" sz="4800" dirty="0">
                <a:solidFill>
                  <a:srgbClr val="4AAC95"/>
                </a:solidFill>
                <a:latin typeface="Chewy"/>
              </a:rPr>
              <a:t>Can you work out the meaning of the following </a:t>
            </a:r>
            <a:r>
              <a:rPr lang="en-US" sz="4800" dirty="0" err="1">
                <a:solidFill>
                  <a:srgbClr val="4AAC95"/>
                </a:solidFill>
                <a:latin typeface="Chewy"/>
              </a:rPr>
              <a:t>colours</a:t>
            </a:r>
            <a:r>
              <a:rPr lang="en-US" sz="4800" dirty="0">
                <a:solidFill>
                  <a:srgbClr val="4AAC95"/>
                </a:solidFill>
                <a:latin typeface="Chewy"/>
              </a:rPr>
              <a:t>?</a:t>
            </a:r>
          </a:p>
        </p:txBody>
      </p:sp>
      <p:sp>
        <p:nvSpPr>
          <p:cNvPr id="14" name="TextBox 11"/>
          <p:cNvSpPr txBox="1"/>
          <p:nvPr/>
        </p:nvSpPr>
        <p:spPr>
          <a:xfrm>
            <a:off x="13368461" y="2651899"/>
            <a:ext cx="1513882" cy="948978"/>
          </a:xfrm>
          <a:prstGeom prst="rect">
            <a:avLst/>
          </a:prstGeom>
        </p:spPr>
        <p:txBody>
          <a:bodyPr wrap="square" lIns="0" tIns="0" rIns="0" bIns="0" rtlCol="0" anchor="t">
            <a:spAutoFit/>
          </a:bodyPr>
          <a:lstStyle/>
          <a:p>
            <a:pPr algn="ctr">
              <a:lnSpc>
                <a:spcPts val="7403"/>
              </a:lnSpc>
            </a:pPr>
            <a:r>
              <a:rPr lang="en-US" sz="6000" dirty="0">
                <a:solidFill>
                  <a:schemeClr val="accent4"/>
                </a:solidFill>
                <a:effectLst>
                  <a:outerShdw blurRad="38100" dist="38100" dir="2700000" algn="tl">
                    <a:srgbClr val="000000">
                      <a:alpha val="43137"/>
                    </a:srgbClr>
                  </a:outerShdw>
                </a:effectLst>
                <a:latin typeface="Chewy"/>
              </a:rPr>
              <a:t>rot</a:t>
            </a:r>
          </a:p>
        </p:txBody>
      </p:sp>
      <p:sp>
        <p:nvSpPr>
          <p:cNvPr id="15" name="TextBox 11"/>
          <p:cNvSpPr txBox="1"/>
          <p:nvPr/>
        </p:nvSpPr>
        <p:spPr>
          <a:xfrm>
            <a:off x="13070953" y="3690548"/>
            <a:ext cx="2481768" cy="948978"/>
          </a:xfrm>
          <a:prstGeom prst="rect">
            <a:avLst/>
          </a:prstGeom>
        </p:spPr>
        <p:txBody>
          <a:bodyPr wrap="square" lIns="0" tIns="0" rIns="0" bIns="0" rtlCol="0" anchor="t">
            <a:spAutoFit/>
          </a:bodyPr>
          <a:lstStyle/>
          <a:p>
            <a:pPr algn="ctr">
              <a:lnSpc>
                <a:spcPts val="7403"/>
              </a:lnSpc>
            </a:pPr>
            <a:r>
              <a:rPr lang="en-US" sz="6000" dirty="0" err="1">
                <a:solidFill>
                  <a:schemeClr val="accent4"/>
                </a:solidFill>
                <a:effectLst>
                  <a:outerShdw blurRad="38100" dist="38100" dir="2700000" algn="tl">
                    <a:srgbClr val="000000">
                      <a:alpha val="43137"/>
                    </a:srgbClr>
                  </a:outerShdw>
                </a:effectLst>
                <a:latin typeface="Chewy"/>
              </a:rPr>
              <a:t>grün</a:t>
            </a:r>
            <a:endParaRPr lang="en-US" sz="6000" dirty="0">
              <a:solidFill>
                <a:schemeClr val="accent4"/>
              </a:solidFill>
              <a:effectLst>
                <a:outerShdw blurRad="38100" dist="38100" dir="2700000" algn="tl">
                  <a:srgbClr val="000000">
                    <a:alpha val="43137"/>
                  </a:srgbClr>
                </a:outerShdw>
              </a:effectLst>
              <a:latin typeface="Chewy"/>
            </a:endParaRPr>
          </a:p>
        </p:txBody>
      </p:sp>
      <p:sp>
        <p:nvSpPr>
          <p:cNvPr id="16" name="TextBox 11"/>
          <p:cNvSpPr txBox="1"/>
          <p:nvPr/>
        </p:nvSpPr>
        <p:spPr>
          <a:xfrm>
            <a:off x="13358343" y="4940528"/>
            <a:ext cx="1838972" cy="948978"/>
          </a:xfrm>
          <a:prstGeom prst="rect">
            <a:avLst/>
          </a:prstGeom>
        </p:spPr>
        <p:txBody>
          <a:bodyPr wrap="square" lIns="0" tIns="0" rIns="0" bIns="0" rtlCol="0" anchor="t">
            <a:spAutoFit/>
          </a:bodyPr>
          <a:lstStyle/>
          <a:p>
            <a:pPr algn="ctr">
              <a:lnSpc>
                <a:spcPts val="7403"/>
              </a:lnSpc>
            </a:pPr>
            <a:r>
              <a:rPr lang="en-US" sz="6000" dirty="0" err="1">
                <a:solidFill>
                  <a:schemeClr val="accent4"/>
                </a:solidFill>
                <a:effectLst>
                  <a:outerShdw blurRad="38100" dist="38100" dir="2700000" algn="tl">
                    <a:srgbClr val="000000">
                      <a:alpha val="43137"/>
                    </a:srgbClr>
                  </a:outerShdw>
                </a:effectLst>
                <a:latin typeface="Chewy"/>
              </a:rPr>
              <a:t>blau</a:t>
            </a:r>
            <a:endParaRPr lang="en-US" sz="6000" dirty="0">
              <a:solidFill>
                <a:schemeClr val="accent4"/>
              </a:solidFill>
              <a:effectLst>
                <a:outerShdw blurRad="38100" dist="38100" dir="2700000" algn="tl">
                  <a:srgbClr val="000000">
                    <a:alpha val="43137"/>
                  </a:srgbClr>
                </a:outerShdw>
              </a:effectLst>
              <a:latin typeface="Chewy"/>
            </a:endParaRPr>
          </a:p>
        </p:txBody>
      </p:sp>
      <p:sp>
        <p:nvSpPr>
          <p:cNvPr id="17" name="TextBox 11"/>
          <p:cNvSpPr txBox="1"/>
          <p:nvPr/>
        </p:nvSpPr>
        <p:spPr>
          <a:xfrm>
            <a:off x="13201470" y="6190509"/>
            <a:ext cx="2154461" cy="973280"/>
          </a:xfrm>
          <a:prstGeom prst="rect">
            <a:avLst/>
          </a:prstGeom>
        </p:spPr>
        <p:txBody>
          <a:bodyPr wrap="square" lIns="0" tIns="0" rIns="0" bIns="0" rtlCol="0" anchor="t">
            <a:spAutoFit/>
          </a:bodyPr>
          <a:lstStyle/>
          <a:p>
            <a:pPr algn="ctr">
              <a:lnSpc>
                <a:spcPts val="7403"/>
              </a:lnSpc>
            </a:pPr>
            <a:r>
              <a:rPr lang="en-US" sz="6000" dirty="0" err="1">
                <a:solidFill>
                  <a:schemeClr val="accent4"/>
                </a:solidFill>
                <a:effectLst>
                  <a:outerShdw blurRad="38100" dist="38100" dir="2700000" algn="tl">
                    <a:srgbClr val="000000">
                      <a:alpha val="43137"/>
                    </a:srgbClr>
                  </a:outerShdw>
                </a:effectLst>
                <a:latin typeface="Chewy"/>
              </a:rPr>
              <a:t>gelb</a:t>
            </a:r>
            <a:endParaRPr lang="en-US" sz="6000" dirty="0">
              <a:solidFill>
                <a:schemeClr val="accent4"/>
              </a:solidFill>
              <a:effectLst>
                <a:outerShdw blurRad="38100" dist="38100" dir="2700000" algn="tl">
                  <a:srgbClr val="000000">
                    <a:alpha val="43137"/>
                  </a:srgbClr>
                </a:outerShdw>
              </a:effectLst>
              <a:latin typeface="Chewy"/>
            </a:endParaRPr>
          </a:p>
        </p:txBody>
      </p:sp>
      <p:sp>
        <p:nvSpPr>
          <p:cNvPr id="18" name="TextBox 11"/>
          <p:cNvSpPr txBox="1"/>
          <p:nvPr/>
        </p:nvSpPr>
        <p:spPr>
          <a:xfrm>
            <a:off x="13324376" y="7440489"/>
            <a:ext cx="1776219" cy="948978"/>
          </a:xfrm>
          <a:prstGeom prst="rect">
            <a:avLst/>
          </a:prstGeom>
        </p:spPr>
        <p:txBody>
          <a:bodyPr wrap="square" lIns="0" tIns="0" rIns="0" bIns="0" rtlCol="0" anchor="t">
            <a:spAutoFit/>
          </a:bodyPr>
          <a:lstStyle/>
          <a:p>
            <a:pPr algn="ctr">
              <a:lnSpc>
                <a:spcPts val="7403"/>
              </a:lnSpc>
            </a:pPr>
            <a:r>
              <a:rPr lang="en-US" sz="6000" dirty="0" err="1">
                <a:solidFill>
                  <a:schemeClr val="accent4"/>
                </a:solidFill>
                <a:effectLst>
                  <a:outerShdw blurRad="38100" dist="38100" dir="2700000" algn="tl">
                    <a:srgbClr val="000000">
                      <a:alpha val="43137"/>
                    </a:srgbClr>
                  </a:outerShdw>
                </a:effectLst>
                <a:latin typeface="Chewy"/>
              </a:rPr>
              <a:t>rosa</a:t>
            </a:r>
            <a:endParaRPr lang="en-US" sz="6000" dirty="0">
              <a:solidFill>
                <a:schemeClr val="accent4"/>
              </a:solidFill>
              <a:effectLst>
                <a:outerShdw blurRad="38100" dist="38100" dir="2700000" algn="tl">
                  <a:srgbClr val="000000">
                    <a:alpha val="43137"/>
                  </a:srgbClr>
                </a:outerShdw>
              </a:effectLst>
              <a:latin typeface="Chewy"/>
            </a:endParaRPr>
          </a:p>
        </p:txBody>
      </p:sp>
      <p:sp>
        <p:nvSpPr>
          <p:cNvPr id="19" name="TextBox 11"/>
          <p:cNvSpPr txBox="1"/>
          <p:nvPr/>
        </p:nvSpPr>
        <p:spPr>
          <a:xfrm>
            <a:off x="13218036" y="8406508"/>
            <a:ext cx="2888233" cy="948978"/>
          </a:xfrm>
          <a:prstGeom prst="rect">
            <a:avLst/>
          </a:prstGeom>
        </p:spPr>
        <p:txBody>
          <a:bodyPr wrap="square" lIns="0" tIns="0" rIns="0" bIns="0" rtlCol="0" anchor="t">
            <a:spAutoFit/>
          </a:bodyPr>
          <a:lstStyle/>
          <a:p>
            <a:pPr algn="ctr">
              <a:lnSpc>
                <a:spcPts val="7403"/>
              </a:lnSpc>
            </a:pPr>
            <a:r>
              <a:rPr lang="en-US" sz="6000" dirty="0">
                <a:solidFill>
                  <a:schemeClr val="accent4"/>
                </a:solidFill>
                <a:effectLst>
                  <a:outerShdw blurRad="38100" dist="38100" dir="2700000" algn="tl">
                    <a:srgbClr val="000000">
                      <a:alpha val="43137"/>
                    </a:srgbClr>
                  </a:outerShdw>
                </a:effectLst>
                <a:latin typeface="Chewy"/>
              </a:rPr>
              <a:t>orange</a:t>
            </a:r>
          </a:p>
        </p:txBody>
      </p:sp>
      <p:pic>
        <p:nvPicPr>
          <p:cNvPr id="20"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14750181" y="2896800"/>
            <a:ext cx="609600" cy="609600"/>
          </a:xfrm>
          <a:prstGeom prst="rect">
            <a:avLst/>
          </a:prstGeom>
        </p:spPr>
      </p:pic>
      <p:pic>
        <p:nvPicPr>
          <p:cNvPr id="21"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0"/>
          <a:stretch>
            <a:fillRect/>
          </a:stretch>
        </p:blipFill>
        <p:spPr>
          <a:xfrm>
            <a:off x="15162706" y="3965321"/>
            <a:ext cx="609600" cy="609600"/>
          </a:xfrm>
          <a:prstGeom prst="rect">
            <a:avLst/>
          </a:prstGeom>
        </p:spPr>
      </p:pic>
      <p:pic>
        <p:nvPicPr>
          <p:cNvPr id="22" name="Recorded Sound">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0"/>
          <a:stretch>
            <a:fillRect/>
          </a:stretch>
        </p:blipFill>
        <p:spPr>
          <a:xfrm>
            <a:off x="15071931" y="5216162"/>
            <a:ext cx="609600" cy="609600"/>
          </a:xfrm>
          <a:prstGeom prst="rect">
            <a:avLst/>
          </a:prstGeom>
        </p:spPr>
      </p:pic>
      <p:pic>
        <p:nvPicPr>
          <p:cNvPr id="23" name="Recorded Sound">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0"/>
          <a:stretch>
            <a:fillRect/>
          </a:stretch>
        </p:blipFill>
        <p:spPr>
          <a:xfrm>
            <a:off x="15051131" y="6407500"/>
            <a:ext cx="609600" cy="609600"/>
          </a:xfrm>
          <a:prstGeom prst="rect">
            <a:avLst/>
          </a:prstGeom>
        </p:spPr>
      </p:pic>
      <p:pic>
        <p:nvPicPr>
          <p:cNvPr id="24" name="Recorded Sound">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0"/>
          <a:stretch>
            <a:fillRect/>
          </a:stretch>
        </p:blipFill>
        <p:spPr>
          <a:xfrm>
            <a:off x="14931910" y="7645900"/>
            <a:ext cx="609600" cy="609600"/>
          </a:xfrm>
          <a:prstGeom prst="rect">
            <a:avLst/>
          </a:prstGeom>
        </p:spPr>
      </p:pic>
      <p:pic>
        <p:nvPicPr>
          <p:cNvPr id="25" name="Recorded Sound">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0"/>
          <a:stretch>
            <a:fillRect/>
          </a:stretch>
        </p:blipFill>
        <p:spPr>
          <a:xfrm>
            <a:off x="15843793" y="8610449"/>
            <a:ext cx="609600" cy="609600"/>
          </a:xfrm>
          <a:prstGeom prst="rect">
            <a:avLst/>
          </a:prstGeom>
        </p:spPr>
      </p:pic>
      <p:pic>
        <p:nvPicPr>
          <p:cNvPr id="26" name="Picture 25"/>
          <p:cNvPicPr>
            <a:picLocks noChangeAspect="1"/>
          </p:cNvPicPr>
          <p:nvPr/>
        </p:nvPicPr>
        <p:blipFill>
          <a:blip r:embed="rId21"/>
          <a:stretch>
            <a:fillRect/>
          </a:stretch>
        </p:blipFill>
        <p:spPr>
          <a:xfrm>
            <a:off x="1396242" y="6352760"/>
            <a:ext cx="2534236" cy="1946310"/>
          </a:xfrm>
          <a:prstGeom prst="rect">
            <a:avLst/>
          </a:prstGeom>
        </p:spPr>
      </p:pic>
    </p:spTree>
    <p:extLst>
      <p:ext uri="{BB962C8B-B14F-4D97-AF65-F5344CB8AC3E}">
        <p14:creationId xmlns:p14="http://schemas.microsoft.com/office/powerpoint/2010/main" val="26272911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52" fill="hold"/>
                                        <p:tgtEl>
                                          <p:spTgt spid="20"/>
                                        </p:tgtEl>
                                      </p:cBhvr>
                                    </p:cmd>
                                  </p:childTnLst>
                                </p:cTn>
                              </p:par>
                            </p:childTnLst>
                          </p:cTn>
                        </p:par>
                      </p:childTnLst>
                    </p:cTn>
                  </p:par>
                </p:childTnLst>
              </p:cTn>
              <p:nextCondLst>
                <p:cond evt="onClick" delay="0">
                  <p:tgtEl>
                    <p:spTgt spid="20"/>
                  </p:tgtEl>
                </p:cond>
              </p:nextCondLst>
            </p:seq>
            <p:audio>
              <p:cMediaNode vol="100000">
                <p:cTn id="7" fill="hold" display="0">
                  <p:stCondLst>
                    <p:cond delay="indefinite"/>
                  </p:stCondLst>
                  <p:endCondLst>
                    <p:cond evt="onStopAudio" delay="0">
                      <p:tgtEl>
                        <p:sldTgt/>
                      </p:tgtEl>
                    </p:cond>
                  </p:endCondLst>
                </p:cTn>
                <p:tgtEl>
                  <p:spTgt spid="20"/>
                </p:tgtEl>
              </p:cMediaNode>
            </p:audio>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640" fill="hold"/>
                                        <p:tgtEl>
                                          <p:spTgt spid="21"/>
                                        </p:tgtEl>
                                      </p:cBhvr>
                                    </p:cmd>
                                  </p:childTnLst>
                                </p:cTn>
                              </p:par>
                            </p:childTnLst>
                          </p:cTn>
                        </p:par>
                      </p:childTnLst>
                    </p:cTn>
                  </p:par>
                </p:childTnLst>
              </p:cTn>
              <p:nextCondLst>
                <p:cond evt="onClick" delay="0">
                  <p:tgtEl>
                    <p:spTgt spid="21"/>
                  </p:tgtEl>
                </p:cond>
              </p:nextCondLst>
            </p:seq>
            <p:audio>
              <p:cMediaNode vol="100000">
                <p:cTn id="13" fill="hold" display="0">
                  <p:stCondLst>
                    <p:cond delay="indefinite"/>
                  </p:stCondLst>
                  <p:endCondLst>
                    <p:cond evt="onStopAudio" delay="0">
                      <p:tgtEl>
                        <p:sldTgt/>
                      </p:tgtEl>
                    </p:cond>
                  </p:endCondLst>
                </p:cTn>
                <p:tgtEl>
                  <p:spTgt spid="21"/>
                </p:tgtEl>
              </p:cMediaNode>
            </p:audio>
            <p:seq concurrent="1" nextAc="seek">
              <p:cTn id="14" restart="whenNotActive" fill="hold" evtFilter="cancelBubble" nodeType="interactiveSeq">
                <p:stCondLst>
                  <p:cond evt="onClick" delay="0">
                    <p:tgtEl>
                      <p:spTgt spid="2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055" fill="hold"/>
                                        <p:tgtEl>
                                          <p:spTgt spid="22"/>
                                        </p:tgtEl>
                                      </p:cBhvr>
                                    </p:cmd>
                                  </p:childTnLst>
                                </p:cTn>
                              </p:par>
                            </p:childTnLst>
                          </p:cTn>
                        </p:par>
                      </p:childTnLst>
                    </p:cTn>
                  </p:par>
                </p:childTnLst>
              </p:cTn>
              <p:nextCondLst>
                <p:cond evt="onClick" delay="0">
                  <p:tgtEl>
                    <p:spTgt spid="22"/>
                  </p:tgtEl>
                </p:cond>
              </p:nextCondLst>
            </p:seq>
            <p:audio>
              <p:cMediaNode vol="100000">
                <p:cTn id="19" fill="hold" display="0">
                  <p:stCondLst>
                    <p:cond delay="indefinite"/>
                  </p:stCondLst>
                  <p:endCondLst>
                    <p:cond evt="onStopAudio" delay="0">
                      <p:tgtEl>
                        <p:sldTgt/>
                      </p:tgtEl>
                    </p:cond>
                  </p:endCondLst>
                </p:cTn>
                <p:tgtEl>
                  <p:spTgt spid="22"/>
                </p:tgtEl>
              </p:cMediaNode>
            </p:audio>
            <p:seq concurrent="1" nextAc="seek">
              <p:cTn id="20" restart="whenNotActive" fill="hold" evtFilter="cancelBubble" nodeType="interactiveSeq">
                <p:stCondLst>
                  <p:cond evt="onClick" delay="0">
                    <p:tgtEl>
                      <p:spTgt spid="23"/>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756" fill="hold"/>
                                        <p:tgtEl>
                                          <p:spTgt spid="23"/>
                                        </p:tgtEl>
                                      </p:cBhvr>
                                    </p:cmd>
                                  </p:childTnLst>
                                </p:cTn>
                              </p:par>
                            </p:childTnLst>
                          </p:cTn>
                        </p:par>
                      </p:childTnLst>
                    </p:cTn>
                  </p:par>
                </p:childTnLst>
              </p:cTn>
              <p:nextCondLst>
                <p:cond evt="onClick" delay="0">
                  <p:tgtEl>
                    <p:spTgt spid="23"/>
                  </p:tgtEl>
                </p:cond>
              </p:nextCondLst>
            </p:seq>
            <p:audio>
              <p:cMediaNode vol="100000">
                <p:cTn id="25" fill="hold" display="0">
                  <p:stCondLst>
                    <p:cond delay="indefinite"/>
                  </p:stCondLst>
                  <p:endCondLst>
                    <p:cond evt="onStopAudio" delay="0">
                      <p:tgtEl>
                        <p:sldTgt/>
                      </p:tgtEl>
                    </p:cond>
                  </p:endCondLst>
                </p:cTn>
                <p:tgtEl>
                  <p:spTgt spid="23"/>
                </p:tgtEl>
              </p:cMediaNode>
            </p:audio>
            <p:seq concurrent="1" nextAc="seek">
              <p:cTn id="26" restart="whenNotActive" fill="hold" evtFilter="cancelBubble" nodeType="interactiveSeq">
                <p:stCondLst>
                  <p:cond evt="onClick" delay="0">
                    <p:tgtEl>
                      <p:spTgt spid="24"/>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2186" fill="hold"/>
                                        <p:tgtEl>
                                          <p:spTgt spid="24"/>
                                        </p:tgtEl>
                                      </p:cBhvr>
                                    </p:cmd>
                                  </p:childTnLst>
                                </p:cTn>
                              </p:par>
                            </p:childTnLst>
                          </p:cTn>
                        </p:par>
                      </p:childTnLst>
                    </p:cTn>
                  </p:par>
                </p:childTnLst>
              </p:cTn>
              <p:nextCondLst>
                <p:cond evt="onClick" delay="0">
                  <p:tgtEl>
                    <p:spTgt spid="24"/>
                  </p:tgtEl>
                </p:cond>
              </p:nextCondLst>
            </p:seq>
            <p:audio>
              <p:cMediaNode vol="100000">
                <p:cTn id="31" fill="hold" display="0">
                  <p:stCondLst>
                    <p:cond delay="indefinite"/>
                  </p:stCondLst>
                  <p:endCondLst>
                    <p:cond evt="onStopAudio" delay="0">
                      <p:tgtEl>
                        <p:sldTgt/>
                      </p:tgtEl>
                    </p:cond>
                  </p:endCondLst>
                </p:cTn>
                <p:tgtEl>
                  <p:spTgt spid="24"/>
                </p:tgtEl>
              </p:cMediaNode>
            </p:audio>
            <p:seq concurrent="1" nextAc="seek">
              <p:cTn id="32" restart="whenNotActive" fill="hold" evtFilter="cancelBubble" nodeType="interactiveSeq">
                <p:stCondLst>
                  <p:cond evt="onClick" delay="0">
                    <p:tgtEl>
                      <p:spTgt spid="25"/>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2743" fill="hold"/>
                                        <p:tgtEl>
                                          <p:spTgt spid="25"/>
                                        </p:tgtEl>
                                      </p:cBhvr>
                                    </p:cmd>
                                  </p:childTnLst>
                                </p:cTn>
                              </p:par>
                            </p:childTnLst>
                          </p:cTn>
                        </p:par>
                      </p:childTnLst>
                    </p:cTn>
                  </p:par>
                </p:childTnLst>
              </p:cTn>
              <p:nextCondLst>
                <p:cond evt="onClick" delay="0">
                  <p:tgtEl>
                    <p:spTgt spid="25"/>
                  </p:tgtEl>
                </p:cond>
              </p:nextCondLst>
            </p:seq>
            <p:audio>
              <p:cMediaNode vol="100000">
                <p:cTn id="37" fill="hold" display="0">
                  <p:stCondLst>
                    <p:cond delay="indefinite"/>
                  </p:stCondLst>
                  <p:endCondLst>
                    <p:cond evt="onStopAudio" delay="0">
                      <p:tgtEl>
                        <p:sldTgt/>
                      </p:tgtEl>
                    </p:cond>
                  </p:endCondLst>
                </p:cTn>
                <p:tgtEl>
                  <p:spTgt spid="2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522975" y="455742"/>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pic>
        <p:nvPicPr>
          <p:cNvPr id="7" name="Picture 6"/>
          <p:cNvPicPr>
            <a:picLocks noChangeAspect="1"/>
          </p:cNvPicPr>
          <p:nvPr/>
        </p:nvPicPr>
        <p:blipFill>
          <a:blip r:embed="rId3"/>
          <a:stretch>
            <a:fillRect/>
          </a:stretch>
        </p:blipFill>
        <p:spPr>
          <a:xfrm>
            <a:off x="2024439" y="2006724"/>
            <a:ext cx="3157312" cy="2560990"/>
          </a:xfrm>
          <a:prstGeom prst="rect">
            <a:avLst/>
          </a:prstGeom>
        </p:spPr>
      </p:pic>
      <p:pic>
        <p:nvPicPr>
          <p:cNvPr id="8" name="Picture 7"/>
          <p:cNvPicPr>
            <a:picLocks noChangeAspect="1"/>
          </p:cNvPicPr>
          <p:nvPr/>
        </p:nvPicPr>
        <p:blipFill>
          <a:blip r:embed="rId4"/>
          <a:stretch>
            <a:fillRect/>
          </a:stretch>
        </p:blipFill>
        <p:spPr>
          <a:xfrm>
            <a:off x="7065913" y="1961588"/>
            <a:ext cx="3250884" cy="2606126"/>
          </a:xfrm>
          <a:prstGeom prst="rect">
            <a:avLst/>
          </a:prstGeom>
        </p:spPr>
      </p:pic>
      <p:pic>
        <p:nvPicPr>
          <p:cNvPr id="9" name="Picture 8"/>
          <p:cNvPicPr>
            <a:picLocks noChangeAspect="1"/>
          </p:cNvPicPr>
          <p:nvPr/>
        </p:nvPicPr>
        <p:blipFill>
          <a:blip r:embed="rId5"/>
          <a:stretch>
            <a:fillRect/>
          </a:stretch>
        </p:blipFill>
        <p:spPr>
          <a:xfrm>
            <a:off x="12420600" y="2001012"/>
            <a:ext cx="3162740" cy="2520394"/>
          </a:xfrm>
          <a:prstGeom prst="rect">
            <a:avLst/>
          </a:prstGeom>
        </p:spPr>
      </p:pic>
      <p:pic>
        <p:nvPicPr>
          <p:cNvPr id="11" name="Picture 10"/>
          <p:cNvPicPr>
            <a:picLocks noChangeAspect="1"/>
          </p:cNvPicPr>
          <p:nvPr/>
        </p:nvPicPr>
        <p:blipFill>
          <a:blip r:embed="rId6"/>
          <a:stretch>
            <a:fillRect/>
          </a:stretch>
        </p:blipFill>
        <p:spPr>
          <a:xfrm>
            <a:off x="7055973" y="5867591"/>
            <a:ext cx="3123556" cy="2523074"/>
          </a:xfrm>
          <a:prstGeom prst="rect">
            <a:avLst/>
          </a:prstGeom>
        </p:spPr>
      </p:pic>
      <p:pic>
        <p:nvPicPr>
          <p:cNvPr id="12" name="Picture 11"/>
          <p:cNvPicPr>
            <a:picLocks noChangeAspect="1"/>
          </p:cNvPicPr>
          <p:nvPr/>
        </p:nvPicPr>
        <p:blipFill>
          <a:blip r:embed="rId7"/>
          <a:stretch>
            <a:fillRect/>
          </a:stretch>
        </p:blipFill>
        <p:spPr>
          <a:xfrm>
            <a:off x="12420600" y="5812902"/>
            <a:ext cx="3219234" cy="2592672"/>
          </a:xfrm>
          <a:prstGeom prst="rect">
            <a:avLst/>
          </a:prstGeom>
        </p:spPr>
      </p:pic>
      <p:sp>
        <p:nvSpPr>
          <p:cNvPr id="14" name="TextBox 11"/>
          <p:cNvSpPr txBox="1"/>
          <p:nvPr/>
        </p:nvSpPr>
        <p:spPr>
          <a:xfrm>
            <a:off x="13084529" y="4633223"/>
            <a:ext cx="1505508" cy="983411"/>
          </a:xfrm>
          <a:prstGeom prst="rect">
            <a:avLst/>
          </a:prstGeom>
        </p:spPr>
        <p:txBody>
          <a:bodyPr wrap="square" lIns="0" tIns="0" rIns="0" bIns="0" rtlCol="0" anchor="t">
            <a:spAutoFit/>
          </a:bodyPr>
          <a:lstStyle/>
          <a:p>
            <a:pPr algn="ctr">
              <a:lnSpc>
                <a:spcPts val="7403"/>
              </a:lnSpc>
            </a:pPr>
            <a:r>
              <a:rPr lang="en-US" sz="7477" dirty="0">
                <a:solidFill>
                  <a:srgbClr val="CA3040"/>
                </a:solidFill>
                <a:effectLst>
                  <a:outerShdw blurRad="38100" dist="38100" dir="2700000" algn="tl">
                    <a:srgbClr val="000000">
                      <a:alpha val="43137"/>
                    </a:srgbClr>
                  </a:outerShdw>
                </a:effectLst>
                <a:latin typeface="Chewy"/>
              </a:rPr>
              <a:t>rot</a:t>
            </a:r>
          </a:p>
        </p:txBody>
      </p:sp>
      <p:sp>
        <p:nvSpPr>
          <p:cNvPr id="15" name="TextBox 11"/>
          <p:cNvSpPr txBox="1"/>
          <p:nvPr/>
        </p:nvSpPr>
        <p:spPr>
          <a:xfrm>
            <a:off x="12796197" y="8565440"/>
            <a:ext cx="2468040" cy="983411"/>
          </a:xfrm>
          <a:prstGeom prst="rect">
            <a:avLst/>
          </a:prstGeom>
        </p:spPr>
        <p:txBody>
          <a:bodyPr wrap="square" lIns="0" tIns="0" rIns="0" bIns="0" rtlCol="0" anchor="t">
            <a:spAutoFit/>
          </a:bodyPr>
          <a:lstStyle/>
          <a:p>
            <a:pPr algn="ctr">
              <a:lnSpc>
                <a:spcPts val="7403"/>
              </a:lnSpc>
            </a:pPr>
            <a:r>
              <a:rPr lang="en-US" sz="7477" dirty="0" err="1">
                <a:solidFill>
                  <a:srgbClr val="4BAD38"/>
                </a:solidFill>
                <a:effectLst>
                  <a:outerShdw blurRad="38100" dist="38100" dir="2700000" algn="tl">
                    <a:srgbClr val="000000">
                      <a:alpha val="43137"/>
                    </a:srgbClr>
                  </a:outerShdw>
                </a:effectLst>
                <a:latin typeface="Chewy"/>
              </a:rPr>
              <a:t>grün</a:t>
            </a:r>
            <a:endParaRPr lang="en-US" sz="7477" dirty="0">
              <a:solidFill>
                <a:srgbClr val="4BAD38"/>
              </a:solidFill>
              <a:effectLst>
                <a:outerShdw blurRad="38100" dist="38100" dir="2700000" algn="tl">
                  <a:srgbClr val="000000">
                    <a:alpha val="43137"/>
                  </a:srgbClr>
                </a:outerShdw>
              </a:effectLst>
              <a:latin typeface="Chewy"/>
            </a:endParaRPr>
          </a:p>
        </p:txBody>
      </p:sp>
      <p:sp>
        <p:nvSpPr>
          <p:cNvPr id="16" name="TextBox 11"/>
          <p:cNvSpPr txBox="1"/>
          <p:nvPr/>
        </p:nvSpPr>
        <p:spPr>
          <a:xfrm>
            <a:off x="2486644" y="8571953"/>
            <a:ext cx="1828800" cy="983411"/>
          </a:xfrm>
          <a:prstGeom prst="rect">
            <a:avLst/>
          </a:prstGeom>
        </p:spPr>
        <p:txBody>
          <a:bodyPr wrap="square" lIns="0" tIns="0" rIns="0" bIns="0" rtlCol="0" anchor="t">
            <a:spAutoFit/>
          </a:bodyPr>
          <a:lstStyle/>
          <a:p>
            <a:pPr algn="ctr">
              <a:lnSpc>
                <a:spcPts val="7403"/>
              </a:lnSpc>
            </a:pPr>
            <a:r>
              <a:rPr lang="en-US" sz="7477" dirty="0" err="1">
                <a:solidFill>
                  <a:srgbClr val="21A6D7"/>
                </a:solidFill>
                <a:effectLst>
                  <a:outerShdw blurRad="38100" dist="38100" dir="2700000" algn="tl">
                    <a:srgbClr val="000000">
                      <a:alpha val="43137"/>
                    </a:srgbClr>
                  </a:outerShdw>
                </a:effectLst>
                <a:latin typeface="Chewy"/>
              </a:rPr>
              <a:t>blau</a:t>
            </a:r>
            <a:endParaRPr lang="en-US" sz="7477" dirty="0">
              <a:solidFill>
                <a:srgbClr val="21A6D7"/>
              </a:solidFill>
              <a:effectLst>
                <a:outerShdw blurRad="38100" dist="38100" dir="2700000" algn="tl">
                  <a:srgbClr val="000000">
                    <a:alpha val="43137"/>
                  </a:srgbClr>
                </a:outerShdw>
              </a:effectLst>
              <a:latin typeface="Chewy"/>
            </a:endParaRPr>
          </a:p>
        </p:txBody>
      </p:sp>
      <p:sp>
        <p:nvSpPr>
          <p:cNvPr id="17" name="TextBox 11"/>
          <p:cNvSpPr txBox="1"/>
          <p:nvPr/>
        </p:nvSpPr>
        <p:spPr>
          <a:xfrm>
            <a:off x="7556418" y="4737778"/>
            <a:ext cx="2142544" cy="983411"/>
          </a:xfrm>
          <a:prstGeom prst="rect">
            <a:avLst/>
          </a:prstGeom>
        </p:spPr>
        <p:txBody>
          <a:bodyPr wrap="square" lIns="0" tIns="0" rIns="0" bIns="0" rtlCol="0" anchor="t">
            <a:spAutoFit/>
          </a:bodyPr>
          <a:lstStyle/>
          <a:p>
            <a:pPr algn="ctr">
              <a:lnSpc>
                <a:spcPts val="7403"/>
              </a:lnSpc>
            </a:pPr>
            <a:r>
              <a:rPr lang="en-US" sz="7477" dirty="0" err="1">
                <a:solidFill>
                  <a:srgbClr val="FCBB27"/>
                </a:solidFill>
                <a:effectLst>
                  <a:outerShdw blurRad="38100" dist="38100" dir="2700000" algn="tl">
                    <a:srgbClr val="000000">
                      <a:alpha val="43137"/>
                    </a:srgbClr>
                  </a:outerShdw>
                </a:effectLst>
                <a:latin typeface="Chewy"/>
              </a:rPr>
              <a:t>gelb</a:t>
            </a:r>
            <a:endParaRPr lang="en-US" sz="7477" dirty="0">
              <a:solidFill>
                <a:srgbClr val="FCBB27"/>
              </a:solidFill>
              <a:effectLst>
                <a:outerShdw blurRad="38100" dist="38100" dir="2700000" algn="tl">
                  <a:srgbClr val="000000">
                    <a:alpha val="43137"/>
                  </a:srgbClr>
                </a:outerShdw>
              </a:effectLst>
              <a:latin typeface="Chewy"/>
            </a:endParaRPr>
          </a:p>
        </p:txBody>
      </p:sp>
      <p:sp>
        <p:nvSpPr>
          <p:cNvPr id="18" name="TextBox 11"/>
          <p:cNvSpPr txBox="1"/>
          <p:nvPr/>
        </p:nvSpPr>
        <p:spPr>
          <a:xfrm>
            <a:off x="2568929" y="4737779"/>
            <a:ext cx="1766394" cy="983411"/>
          </a:xfrm>
          <a:prstGeom prst="rect">
            <a:avLst/>
          </a:prstGeom>
        </p:spPr>
        <p:txBody>
          <a:bodyPr wrap="square" lIns="0" tIns="0" rIns="0" bIns="0" rtlCol="0" anchor="t">
            <a:spAutoFit/>
          </a:bodyPr>
          <a:lstStyle/>
          <a:p>
            <a:pPr algn="ctr">
              <a:lnSpc>
                <a:spcPts val="7403"/>
              </a:lnSpc>
            </a:pPr>
            <a:r>
              <a:rPr lang="en-US" sz="7477" dirty="0" err="1">
                <a:solidFill>
                  <a:srgbClr val="EA98BA"/>
                </a:solidFill>
                <a:effectLst>
                  <a:outerShdw blurRad="38100" dist="38100" dir="2700000" algn="tl">
                    <a:srgbClr val="000000">
                      <a:alpha val="43137"/>
                    </a:srgbClr>
                  </a:outerShdw>
                </a:effectLst>
                <a:latin typeface="Chewy"/>
              </a:rPr>
              <a:t>rosa</a:t>
            </a:r>
            <a:endParaRPr lang="en-US" sz="7477" dirty="0">
              <a:solidFill>
                <a:srgbClr val="EA98BA"/>
              </a:solidFill>
              <a:effectLst>
                <a:outerShdw blurRad="38100" dist="38100" dir="2700000" algn="tl">
                  <a:srgbClr val="000000">
                    <a:alpha val="43137"/>
                  </a:srgbClr>
                </a:outerShdw>
              </a:effectLst>
              <a:latin typeface="Chewy"/>
            </a:endParaRPr>
          </a:p>
        </p:txBody>
      </p:sp>
      <p:sp>
        <p:nvSpPr>
          <p:cNvPr id="19" name="TextBox 11"/>
          <p:cNvSpPr txBox="1"/>
          <p:nvPr/>
        </p:nvSpPr>
        <p:spPr>
          <a:xfrm>
            <a:off x="7119692" y="8556961"/>
            <a:ext cx="2872257" cy="983411"/>
          </a:xfrm>
          <a:prstGeom prst="rect">
            <a:avLst/>
          </a:prstGeom>
        </p:spPr>
        <p:txBody>
          <a:bodyPr wrap="square" lIns="0" tIns="0" rIns="0" bIns="0" rtlCol="0" anchor="t">
            <a:spAutoFit/>
          </a:bodyPr>
          <a:lstStyle/>
          <a:p>
            <a:pPr algn="ctr">
              <a:lnSpc>
                <a:spcPts val="7403"/>
              </a:lnSpc>
            </a:pPr>
            <a:r>
              <a:rPr lang="en-US" sz="7477" dirty="0">
                <a:solidFill>
                  <a:srgbClr val="E7491D"/>
                </a:solidFill>
                <a:effectLst>
                  <a:outerShdw blurRad="38100" dist="38100" dir="2700000" algn="tl">
                    <a:srgbClr val="000000">
                      <a:alpha val="43137"/>
                    </a:srgbClr>
                  </a:outerShdw>
                </a:effectLst>
                <a:latin typeface="Chewy"/>
              </a:rPr>
              <a:t>orange</a:t>
            </a:r>
          </a:p>
        </p:txBody>
      </p:sp>
      <p:pic>
        <p:nvPicPr>
          <p:cNvPr id="26" name="Picture 25"/>
          <p:cNvPicPr>
            <a:picLocks noChangeAspect="1"/>
          </p:cNvPicPr>
          <p:nvPr/>
        </p:nvPicPr>
        <p:blipFill>
          <a:blip r:embed="rId8"/>
          <a:stretch>
            <a:fillRect/>
          </a:stretch>
        </p:blipFill>
        <p:spPr>
          <a:xfrm>
            <a:off x="2025127" y="5852778"/>
            <a:ext cx="3146684" cy="2552700"/>
          </a:xfrm>
          <a:prstGeom prst="rect">
            <a:avLst/>
          </a:prstGeom>
        </p:spPr>
      </p:pic>
      <p:sp>
        <p:nvSpPr>
          <p:cNvPr id="27" name="TextBox 11"/>
          <p:cNvSpPr txBox="1"/>
          <p:nvPr/>
        </p:nvSpPr>
        <p:spPr>
          <a:xfrm>
            <a:off x="3936686" y="813285"/>
            <a:ext cx="9900597" cy="948978"/>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Well done – gut </a:t>
            </a:r>
            <a:r>
              <a:rPr lang="en-US" sz="7477" dirty="0" err="1">
                <a:solidFill>
                  <a:srgbClr val="4AAC95"/>
                </a:solidFill>
                <a:latin typeface="Chewy"/>
              </a:rPr>
              <a:t>gemacht</a:t>
            </a:r>
            <a:r>
              <a:rPr lang="en-US" sz="7477" dirty="0">
                <a:solidFill>
                  <a:srgbClr val="4AAC95"/>
                </a:solidFill>
                <a:latin typeface="Chewy"/>
              </a:rPr>
              <a:t>!</a:t>
            </a:r>
          </a:p>
        </p:txBody>
      </p:sp>
    </p:spTree>
    <p:extLst>
      <p:ext uri="{BB962C8B-B14F-4D97-AF65-F5344CB8AC3E}">
        <p14:creationId xmlns:p14="http://schemas.microsoft.com/office/powerpoint/2010/main" val="153754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6"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522975" y="474315"/>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pic>
        <p:nvPicPr>
          <p:cNvPr id="12" name="Picture 11"/>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895600" y="800100"/>
            <a:ext cx="12401552" cy="8808982"/>
          </a:xfrm>
          <a:prstGeom prst="rect">
            <a:avLst/>
          </a:prstGeom>
        </p:spPr>
      </p:pic>
      <p:pic>
        <p:nvPicPr>
          <p:cNvPr id="14" name="mixkit-train-arrival-at-station-1629">
            <a:hlinkClick r:id="" action="ppaction://media"/>
          </p:cNvPr>
          <p:cNvPicPr>
            <a:picLocks noChangeAspect="1"/>
          </p:cNvPicPr>
          <p:nvPr>
            <a:audioFile r:link="rId2"/>
            <p:extLst>
              <p:ext uri="{DAA4B4D4-6D71-4841-9C94-3DE7FCFB9230}">
                <p14:media xmlns:p14="http://schemas.microsoft.com/office/powerpoint/2010/main" r:embed="rId1">
                  <p14:fade in="250"/>
                </p14:media>
              </p:ext>
            </p:extLst>
          </p:nvPr>
        </p:nvPicPr>
        <p:blipFill>
          <a:blip r:embed="rId8"/>
          <a:stretch>
            <a:fillRect/>
          </a:stretch>
        </p:blipFill>
        <p:spPr>
          <a:xfrm>
            <a:off x="1404488" y="4679841"/>
            <a:ext cx="609600" cy="609600"/>
          </a:xfrm>
          <a:prstGeom prst="rect">
            <a:avLst/>
          </a:prstGeom>
        </p:spPr>
      </p:pic>
      <p:pic>
        <p:nvPicPr>
          <p:cNvPr id="15"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404488" y="5705186"/>
            <a:ext cx="609600" cy="609600"/>
          </a:xfrm>
          <a:prstGeom prst="rect">
            <a:avLst/>
          </a:prstGeom>
        </p:spPr>
      </p:pic>
    </p:spTree>
    <p:extLst>
      <p:ext uri="{BB962C8B-B14F-4D97-AF65-F5344CB8AC3E}">
        <p14:creationId xmlns:p14="http://schemas.microsoft.com/office/powerpoint/2010/main" val="411544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201" fill="hold"/>
                                        <p:tgtEl>
                                          <p:spTgt spid="14"/>
                                        </p:tgtEl>
                                      </p:cBhvr>
                                    </p:cmd>
                                  </p:childTnLst>
                                </p:cTn>
                              </p:par>
                              <p:par>
                                <p:cTn id="7" presetID="1" presetClass="mediacall" presetSubtype="0" fill="hold" nodeType="withEffect">
                                  <p:stCondLst>
                                    <p:cond delay="0"/>
                                  </p:stCondLst>
                                  <p:childTnLst>
                                    <p:cmd type="call" cmd="playFrom(0.0)">
                                      <p:cBhvr>
                                        <p:cTn id="8" dur="1123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91" showWhenStopped="0">
                <p:cTn id="9" fill="hold" display="0">
                  <p:stCondLst>
                    <p:cond delay="indefinite"/>
                  </p:stCondLst>
                  <p:endCondLst>
                    <p:cond evt="onStopAudio" delay="0">
                      <p:tgtEl>
                        <p:sldTgt/>
                      </p:tgtEl>
                    </p:cond>
                  </p:endCondLst>
                </p:cTn>
                <p:tgtEl>
                  <p:spTgt spid="14"/>
                </p:tgtEl>
              </p:cMediaNode>
            </p:audio>
            <p:audio>
              <p:cMediaNode vol="100000" showWhenStopped="0">
                <p:cTn id="10" fill="hold" display="0">
                  <p:stCondLst>
                    <p:cond delay="indefinite"/>
                  </p:stCondLst>
                  <p:endCondLst>
                    <p:cond evt="onStopAudio" delay="0">
                      <p:tgtEl>
                        <p:sldTgt/>
                      </p:tgtEl>
                    </p:cond>
                  </p:endCondLst>
                </p:cTn>
                <p:tgtEl>
                  <p:spTgt spid="1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6" name="Group 3"/>
          <p:cNvGrpSpPr/>
          <p:nvPr/>
        </p:nvGrpSpPr>
        <p:grpSpPr>
          <a:xfrm>
            <a:off x="522975" y="363369"/>
            <a:ext cx="17242049" cy="9560262"/>
            <a:chOff x="0" y="-57150"/>
            <a:chExt cx="4440855" cy="2462337"/>
          </a:xfrm>
        </p:grpSpPr>
        <p:sp>
          <p:nvSpPr>
            <p:cNvPr id="7"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8"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sp>
        <p:nvSpPr>
          <p:cNvPr id="9" name="TextBox 11"/>
          <p:cNvSpPr txBox="1"/>
          <p:nvPr/>
        </p:nvSpPr>
        <p:spPr>
          <a:xfrm rot="20855806">
            <a:off x="336269" y="2338515"/>
            <a:ext cx="8095575" cy="3027560"/>
          </a:xfrm>
          <a:prstGeom prst="rect">
            <a:avLst/>
          </a:prstGeom>
        </p:spPr>
        <p:txBody>
          <a:bodyPr wrap="square" lIns="0" tIns="0" rIns="0" bIns="0" rtlCol="0" anchor="t">
            <a:spAutoFit/>
          </a:bodyPr>
          <a:lstStyle/>
          <a:p>
            <a:pPr algn="ctr">
              <a:lnSpc>
                <a:spcPts val="7403"/>
              </a:lnSpc>
            </a:pPr>
            <a:r>
              <a:rPr lang="en-US" sz="11500" i="1" dirty="0" err="1">
                <a:solidFill>
                  <a:srgbClr val="4AAC95"/>
                </a:solidFill>
                <a:latin typeface="Chewy"/>
              </a:rPr>
              <a:t>Willkommen</a:t>
            </a:r>
            <a:endParaRPr lang="en-US" sz="11500" i="1" dirty="0">
              <a:solidFill>
                <a:srgbClr val="4AAC95"/>
              </a:solidFill>
              <a:latin typeface="Chewy"/>
            </a:endParaRPr>
          </a:p>
          <a:p>
            <a:pPr algn="ctr">
              <a:lnSpc>
                <a:spcPts val="7403"/>
              </a:lnSpc>
            </a:pPr>
            <a:r>
              <a:rPr lang="en-US" sz="11500" i="1" dirty="0">
                <a:solidFill>
                  <a:srgbClr val="4AAC95"/>
                </a:solidFill>
                <a:latin typeface="Chewy"/>
              </a:rPr>
              <a:t> </a:t>
            </a:r>
          </a:p>
          <a:p>
            <a:pPr algn="ctr">
              <a:lnSpc>
                <a:spcPts val="7403"/>
              </a:lnSpc>
            </a:pPr>
            <a:r>
              <a:rPr lang="en-US" sz="11500" i="1" dirty="0">
                <a:solidFill>
                  <a:srgbClr val="4AAC95"/>
                </a:solidFill>
                <a:latin typeface="Chewy"/>
              </a:rPr>
              <a:t>in Berlin!</a:t>
            </a:r>
          </a:p>
        </p:txBody>
      </p:sp>
      <p:pic>
        <p:nvPicPr>
          <p:cNvPr id="10" name="Picture 9"/>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38200" y="6449929"/>
            <a:ext cx="4196874" cy="2959086"/>
          </a:xfrm>
          <a:prstGeom prst="rect">
            <a:avLst/>
          </a:prstGeom>
        </p:spPr>
      </p:pic>
      <p:pic>
        <p:nvPicPr>
          <p:cNvPr id="11" name="Picture 10"/>
          <p:cNvPicPr>
            <a:picLocks noChangeAspect="1"/>
          </p:cNvPicPr>
          <p:nvPr/>
        </p:nvPicPr>
        <p:blipFill>
          <a:blip r:embed="rId4"/>
          <a:stretch>
            <a:fillRect/>
          </a:stretch>
        </p:blipFill>
        <p:spPr>
          <a:xfrm>
            <a:off x="5383429" y="6115713"/>
            <a:ext cx="2357760" cy="3361062"/>
          </a:xfrm>
          <a:prstGeom prst="rect">
            <a:avLst/>
          </a:prstGeom>
        </p:spPr>
      </p:pic>
      <p:pic>
        <p:nvPicPr>
          <p:cNvPr id="12" name="Picture 11"/>
          <p:cNvPicPr>
            <a:picLocks noChangeAspect="1"/>
          </p:cNvPicPr>
          <p:nvPr/>
        </p:nvPicPr>
        <p:blipFill>
          <a:blip r:embed="rId5"/>
          <a:stretch>
            <a:fillRect/>
          </a:stretch>
        </p:blipFill>
        <p:spPr>
          <a:xfrm>
            <a:off x="12954001" y="6409080"/>
            <a:ext cx="4495800" cy="3182420"/>
          </a:xfrm>
          <a:prstGeom prst="rect">
            <a:avLst/>
          </a:prstGeom>
        </p:spPr>
      </p:pic>
      <p:pic>
        <p:nvPicPr>
          <p:cNvPr id="14" name="Picture 13"/>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8121386" y="6449930"/>
            <a:ext cx="4540917" cy="3026846"/>
          </a:xfrm>
          <a:prstGeom prst="rect">
            <a:avLst/>
          </a:prstGeom>
        </p:spPr>
      </p:pic>
      <p:sp>
        <p:nvSpPr>
          <p:cNvPr id="15" name="TextBox 14"/>
          <p:cNvSpPr txBox="1"/>
          <p:nvPr/>
        </p:nvSpPr>
        <p:spPr>
          <a:xfrm>
            <a:off x="7848600" y="1366024"/>
            <a:ext cx="9331260" cy="4801314"/>
          </a:xfrm>
          <a:prstGeom prst="rect">
            <a:avLst/>
          </a:prstGeom>
          <a:noFill/>
        </p:spPr>
        <p:txBody>
          <a:bodyPr wrap="square" lIns="91440" tIns="45720" rIns="91440" bIns="45720" rtlCol="0" anchor="t">
            <a:spAutoFit/>
          </a:bodyPr>
          <a:lstStyle/>
          <a:p>
            <a:r>
              <a:rPr lang="en-US" sz="3200" b="1" dirty="0">
                <a:solidFill>
                  <a:schemeClr val="accent4"/>
                </a:solidFill>
              </a:rPr>
              <a:t>Berlin is not only Germany’s capital city, but it is also the country's largest city by size and population. With 3.7 million inhabitants, Berlin is the most populated city in the European Union. </a:t>
            </a:r>
          </a:p>
          <a:p>
            <a:endParaRPr lang="en-US" sz="3200" b="1" dirty="0">
              <a:solidFill>
                <a:schemeClr val="accent4"/>
              </a:solidFill>
            </a:endParaRPr>
          </a:p>
          <a:p>
            <a:r>
              <a:rPr lang="en-US" sz="3200" b="1" dirty="0">
                <a:solidFill>
                  <a:schemeClr val="accent4"/>
                </a:solidFill>
              </a:rPr>
              <a:t>Berlin attracts around 14 million visitors per year who flock to the city to visit its many shops, restaurants, museums, galleries and monuments – let’s explore the city!</a:t>
            </a:r>
            <a:endParaRPr lang="en-US" sz="3200" b="1" dirty="0">
              <a:solidFill>
                <a:schemeClr val="accent4"/>
              </a:solidFill>
              <a:cs typeface="Calibri"/>
            </a:endParaRPr>
          </a:p>
          <a:p>
            <a:endParaRPr lang="en-GB" dirty="0"/>
          </a:p>
        </p:txBody>
      </p:sp>
    </p:spTree>
    <p:extLst>
      <p:ext uri="{BB962C8B-B14F-4D97-AF65-F5344CB8AC3E}">
        <p14:creationId xmlns:p14="http://schemas.microsoft.com/office/powerpoint/2010/main" val="4038271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623047" y="474314"/>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sp>
        <p:nvSpPr>
          <p:cNvPr id="7" name="TextBox 11"/>
          <p:cNvSpPr txBox="1"/>
          <p:nvPr/>
        </p:nvSpPr>
        <p:spPr>
          <a:xfrm>
            <a:off x="2184174" y="1136029"/>
            <a:ext cx="13778826" cy="948978"/>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The Berlin Wall – die Berliner </a:t>
            </a:r>
            <a:r>
              <a:rPr lang="en-US" sz="7477" dirty="0" err="1">
                <a:solidFill>
                  <a:srgbClr val="4AAC95"/>
                </a:solidFill>
                <a:latin typeface="Chewy"/>
              </a:rPr>
              <a:t>Mauer</a:t>
            </a:r>
            <a:endParaRPr lang="en-US" sz="7477" dirty="0">
              <a:solidFill>
                <a:srgbClr val="4AAC95"/>
              </a:solidFill>
              <a:latin typeface="Chewy"/>
            </a:endParaRPr>
          </a:p>
        </p:txBody>
      </p:sp>
      <p:pic>
        <p:nvPicPr>
          <p:cNvPr id="8" name="Picture 7"/>
          <p:cNvPicPr>
            <a:picLocks noChangeAspect="1"/>
          </p:cNvPicPr>
          <p:nvPr/>
        </p:nvPicPr>
        <p:blipFill>
          <a:blip r:embed="rId3"/>
          <a:stretch>
            <a:fillRect/>
          </a:stretch>
        </p:blipFill>
        <p:spPr>
          <a:xfrm>
            <a:off x="1156231" y="4879307"/>
            <a:ext cx="5562600" cy="4190885"/>
          </a:xfrm>
          <a:prstGeom prst="rect">
            <a:avLst/>
          </a:prstGeom>
        </p:spPr>
      </p:pic>
      <p:sp>
        <p:nvSpPr>
          <p:cNvPr id="9" name="TextBox 8"/>
          <p:cNvSpPr txBox="1"/>
          <p:nvPr/>
        </p:nvSpPr>
        <p:spPr>
          <a:xfrm>
            <a:off x="1161547" y="2158224"/>
            <a:ext cx="16113060" cy="2677656"/>
          </a:xfrm>
          <a:prstGeom prst="rect">
            <a:avLst/>
          </a:prstGeom>
          <a:noFill/>
        </p:spPr>
        <p:txBody>
          <a:bodyPr wrap="square" lIns="91440" tIns="45720" rIns="91440" bIns="45720" rtlCol="0" anchor="t">
            <a:spAutoFit/>
          </a:bodyPr>
          <a:lstStyle/>
          <a:p>
            <a:r>
              <a:rPr lang="en-US" sz="2800" b="1" dirty="0">
                <a:solidFill>
                  <a:schemeClr val="accent4"/>
                </a:solidFill>
              </a:rPr>
              <a:t>The peace settlement that marked the end of WWII led to Germany being separated into two different countries, capitalist West Germany and communist East Germany. Berlin was shared between East and West Germany, and the Berlin Wall was built to split the two sides of the city. The wall stood between 1961 and 1989 when Germany was reunified. Whilst the wall no longer divides the city, visitors can still see sections of it today at various sites across Berlin, including at the East Side Gallery which is a dedicated memorial site.</a:t>
            </a:r>
            <a:endParaRPr lang="en-GB" dirty="0">
              <a:solidFill>
                <a:schemeClr val="accent4"/>
              </a:solidFill>
            </a:endParaRPr>
          </a:p>
        </p:txBody>
      </p:sp>
      <p:sp>
        <p:nvSpPr>
          <p:cNvPr id="10" name="TextBox 11"/>
          <p:cNvSpPr txBox="1"/>
          <p:nvPr/>
        </p:nvSpPr>
        <p:spPr>
          <a:xfrm>
            <a:off x="7696200" y="4879307"/>
            <a:ext cx="7945789" cy="983411"/>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Escape to West Berlin</a:t>
            </a:r>
          </a:p>
        </p:txBody>
      </p:sp>
      <p:sp>
        <p:nvSpPr>
          <p:cNvPr id="11" name="TextBox 10"/>
          <p:cNvSpPr txBox="1"/>
          <p:nvPr/>
        </p:nvSpPr>
        <p:spPr>
          <a:xfrm>
            <a:off x="7010399" y="5843052"/>
            <a:ext cx="10264207" cy="1815882"/>
          </a:xfrm>
          <a:prstGeom prst="rect">
            <a:avLst/>
          </a:prstGeom>
          <a:noFill/>
        </p:spPr>
        <p:txBody>
          <a:bodyPr wrap="square" lIns="91440" tIns="45720" rIns="91440" bIns="45720" rtlCol="0" anchor="t">
            <a:spAutoFit/>
          </a:bodyPr>
          <a:lstStyle/>
          <a:p>
            <a:r>
              <a:rPr lang="en-US" sz="2800" b="1" dirty="0">
                <a:solidFill>
                  <a:schemeClr val="accent4"/>
                </a:solidFill>
              </a:rPr>
              <a:t>Between 1961 and 1989, thousands of East Germans attempted to escape to West Germany by digging tunnels, hiding in lorries, and even flying across the border in a home-made hot air balloon! How many people do you think successfully made it over the Berlin wall?</a:t>
            </a:r>
          </a:p>
        </p:txBody>
      </p:sp>
      <p:sp>
        <p:nvSpPr>
          <p:cNvPr id="12" name="TextBox 11"/>
          <p:cNvSpPr txBox="1"/>
          <p:nvPr/>
        </p:nvSpPr>
        <p:spPr>
          <a:xfrm>
            <a:off x="7340836" y="7890571"/>
            <a:ext cx="2819401" cy="907941"/>
          </a:xfrm>
          <a:prstGeom prst="rect">
            <a:avLst/>
          </a:prstGeom>
        </p:spPr>
        <p:txBody>
          <a:bodyPr wrap="square" lIns="0" tIns="0" rIns="0" bIns="0" rtlCol="0" anchor="t">
            <a:spAutoFit/>
          </a:bodyPr>
          <a:lstStyle/>
          <a:p>
            <a:pPr algn="ctr">
              <a:lnSpc>
                <a:spcPts val="7403"/>
              </a:lnSpc>
            </a:pPr>
            <a:r>
              <a:rPr lang="en-US" sz="5400" dirty="0">
                <a:solidFill>
                  <a:srgbClr val="4AAC95"/>
                </a:solidFill>
                <a:latin typeface="Chewy"/>
              </a:rPr>
              <a:t>a)2000</a:t>
            </a:r>
          </a:p>
        </p:txBody>
      </p:sp>
      <p:sp>
        <p:nvSpPr>
          <p:cNvPr id="13" name="TextBox 12"/>
          <p:cNvSpPr txBox="1"/>
          <p:nvPr/>
        </p:nvSpPr>
        <p:spPr>
          <a:xfrm>
            <a:off x="10453577" y="7890571"/>
            <a:ext cx="2819401" cy="907941"/>
          </a:xfrm>
          <a:prstGeom prst="rect">
            <a:avLst/>
          </a:prstGeom>
        </p:spPr>
        <p:txBody>
          <a:bodyPr wrap="square" lIns="0" tIns="0" rIns="0" bIns="0" rtlCol="0" anchor="t">
            <a:spAutoFit/>
          </a:bodyPr>
          <a:lstStyle/>
          <a:p>
            <a:pPr algn="ctr">
              <a:lnSpc>
                <a:spcPts val="7403"/>
              </a:lnSpc>
            </a:pPr>
            <a:r>
              <a:rPr lang="en-US" sz="5400" dirty="0">
                <a:solidFill>
                  <a:srgbClr val="4AAC95"/>
                </a:solidFill>
                <a:latin typeface="Chewy"/>
              </a:rPr>
              <a:t>b)5000</a:t>
            </a:r>
          </a:p>
        </p:txBody>
      </p:sp>
      <p:sp>
        <p:nvSpPr>
          <p:cNvPr id="14" name="TextBox 13"/>
          <p:cNvSpPr txBox="1"/>
          <p:nvPr/>
        </p:nvSpPr>
        <p:spPr>
          <a:xfrm>
            <a:off x="13225395" y="7890571"/>
            <a:ext cx="2819401" cy="907941"/>
          </a:xfrm>
          <a:prstGeom prst="rect">
            <a:avLst/>
          </a:prstGeom>
        </p:spPr>
        <p:txBody>
          <a:bodyPr wrap="square" lIns="0" tIns="0" rIns="0" bIns="0" rtlCol="0" anchor="t">
            <a:spAutoFit/>
          </a:bodyPr>
          <a:lstStyle/>
          <a:p>
            <a:pPr algn="ctr">
              <a:lnSpc>
                <a:spcPts val="7403"/>
              </a:lnSpc>
            </a:pPr>
            <a:r>
              <a:rPr lang="en-US" sz="5400" dirty="0">
                <a:solidFill>
                  <a:srgbClr val="4AAC95"/>
                </a:solidFill>
                <a:latin typeface="Chewy"/>
              </a:rPr>
              <a:t>c)9000</a:t>
            </a:r>
          </a:p>
        </p:txBody>
      </p:sp>
    </p:spTree>
    <p:extLst>
      <p:ext uri="{BB962C8B-B14F-4D97-AF65-F5344CB8AC3E}">
        <p14:creationId xmlns:p14="http://schemas.microsoft.com/office/powerpoint/2010/main" val="3825445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609600" y="474314"/>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b="1"/>
            </a:p>
          </p:txBody>
        </p:sp>
      </p:grpSp>
      <p:sp>
        <p:nvSpPr>
          <p:cNvPr id="7" name="TextBox 6"/>
          <p:cNvSpPr txBox="1"/>
          <p:nvPr/>
        </p:nvSpPr>
        <p:spPr>
          <a:xfrm>
            <a:off x="9906000" y="1435755"/>
            <a:ext cx="4038600" cy="973280"/>
          </a:xfrm>
          <a:prstGeom prst="rect">
            <a:avLst/>
          </a:prstGeom>
        </p:spPr>
        <p:txBody>
          <a:bodyPr wrap="square" lIns="0" tIns="0" rIns="0" bIns="0" rtlCol="0" anchor="t">
            <a:spAutoFit/>
          </a:bodyPr>
          <a:lstStyle/>
          <a:p>
            <a:pPr algn="ctr">
              <a:lnSpc>
                <a:spcPts val="7403"/>
              </a:lnSpc>
            </a:pPr>
            <a:r>
              <a:rPr lang="en-US" sz="7200" dirty="0">
                <a:solidFill>
                  <a:srgbClr val="4AAC95"/>
                </a:solidFill>
                <a:latin typeface="Chewy"/>
              </a:rPr>
              <a:t>b)5000</a:t>
            </a:r>
          </a:p>
        </p:txBody>
      </p:sp>
      <p:sp>
        <p:nvSpPr>
          <p:cNvPr id="8" name="TextBox 11"/>
          <p:cNvSpPr txBox="1"/>
          <p:nvPr/>
        </p:nvSpPr>
        <p:spPr>
          <a:xfrm>
            <a:off x="1066800" y="1466767"/>
            <a:ext cx="8659196" cy="948978"/>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The Correct Answer is:</a:t>
            </a:r>
          </a:p>
        </p:txBody>
      </p:sp>
      <p:sp>
        <p:nvSpPr>
          <p:cNvPr id="9" name="TextBox 8"/>
          <p:cNvSpPr txBox="1"/>
          <p:nvPr/>
        </p:nvSpPr>
        <p:spPr>
          <a:xfrm>
            <a:off x="1066800" y="2906859"/>
            <a:ext cx="16125119" cy="1200329"/>
          </a:xfrm>
          <a:prstGeom prst="rect">
            <a:avLst/>
          </a:prstGeom>
          <a:noFill/>
        </p:spPr>
        <p:txBody>
          <a:bodyPr wrap="square" lIns="91440" tIns="45720" rIns="91440" bIns="45720" rtlCol="0" anchor="t">
            <a:spAutoFit/>
          </a:bodyPr>
          <a:lstStyle/>
          <a:p>
            <a:r>
              <a:rPr lang="en-US" sz="3600" b="1" dirty="0">
                <a:solidFill>
                  <a:schemeClr val="accent4"/>
                </a:solidFill>
              </a:rPr>
              <a:t>Want to learn more about the Berlin Wall and life in East Germany? There are many German language films looking at life in East Germany, including the following:</a:t>
            </a:r>
          </a:p>
        </p:txBody>
      </p:sp>
      <p:pic>
        <p:nvPicPr>
          <p:cNvPr id="10" name="Picture 9"/>
          <p:cNvPicPr>
            <a:picLocks noChangeAspect="1"/>
          </p:cNvPicPr>
          <p:nvPr/>
        </p:nvPicPr>
        <p:blipFill>
          <a:blip r:embed="rId3"/>
          <a:stretch>
            <a:fillRect/>
          </a:stretch>
        </p:blipFill>
        <p:spPr>
          <a:xfrm>
            <a:off x="2495287" y="5448300"/>
            <a:ext cx="2844975" cy="4034692"/>
          </a:xfrm>
          <a:prstGeom prst="rect">
            <a:avLst/>
          </a:prstGeom>
        </p:spPr>
      </p:pic>
      <p:pic>
        <p:nvPicPr>
          <p:cNvPr id="11" name="Picture 10"/>
          <p:cNvPicPr>
            <a:picLocks noChangeAspect="1"/>
          </p:cNvPicPr>
          <p:nvPr/>
        </p:nvPicPr>
        <p:blipFill>
          <a:blip r:embed="rId4"/>
          <a:stretch>
            <a:fillRect/>
          </a:stretch>
        </p:blipFill>
        <p:spPr>
          <a:xfrm>
            <a:off x="7795322" y="5448300"/>
            <a:ext cx="2856018" cy="4034692"/>
          </a:xfrm>
          <a:prstGeom prst="rect">
            <a:avLst/>
          </a:prstGeom>
        </p:spPr>
      </p:pic>
      <p:sp>
        <p:nvSpPr>
          <p:cNvPr id="12" name="AutoShape 2" descr="Ballon - Film 2018 - FILMSTARTS.d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AutoShape 4" descr="Ballon - Film 2018 - FILMSTARTS.d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p:cNvPicPr>
            <a:picLocks noChangeAspect="1"/>
          </p:cNvPicPr>
          <p:nvPr/>
        </p:nvPicPr>
        <p:blipFill>
          <a:blip r:embed="rId5"/>
          <a:stretch>
            <a:fillRect/>
          </a:stretch>
        </p:blipFill>
        <p:spPr>
          <a:xfrm>
            <a:off x="13106400" y="5448300"/>
            <a:ext cx="2856018" cy="4034692"/>
          </a:xfrm>
          <a:prstGeom prst="rect">
            <a:avLst/>
          </a:prstGeom>
        </p:spPr>
      </p:pic>
      <p:sp>
        <p:nvSpPr>
          <p:cNvPr id="15" name="TextBox 14"/>
          <p:cNvSpPr txBox="1"/>
          <p:nvPr/>
        </p:nvSpPr>
        <p:spPr>
          <a:xfrm>
            <a:off x="1845401" y="4328105"/>
            <a:ext cx="4144746" cy="948978"/>
          </a:xfrm>
          <a:prstGeom prst="rect">
            <a:avLst/>
          </a:prstGeom>
        </p:spPr>
        <p:txBody>
          <a:bodyPr wrap="square" lIns="0" tIns="0" rIns="0" bIns="0" rtlCol="0" anchor="t">
            <a:spAutoFit/>
          </a:bodyPr>
          <a:lstStyle/>
          <a:p>
            <a:pPr algn="ctr">
              <a:lnSpc>
                <a:spcPts val="7403"/>
              </a:lnSpc>
            </a:pPr>
            <a:r>
              <a:rPr lang="en-US" sz="3200" dirty="0">
                <a:solidFill>
                  <a:srgbClr val="4AAC95"/>
                </a:solidFill>
                <a:latin typeface="Chewy"/>
              </a:rPr>
              <a:t>Goodbye Lenin! (2003)</a:t>
            </a:r>
            <a:endParaRPr lang="en-US" sz="3600" dirty="0">
              <a:solidFill>
                <a:srgbClr val="4AAC95"/>
              </a:solidFill>
              <a:latin typeface="Chewy"/>
            </a:endParaRPr>
          </a:p>
        </p:txBody>
      </p:sp>
      <p:sp>
        <p:nvSpPr>
          <p:cNvPr id="16" name="TextBox 15"/>
          <p:cNvSpPr txBox="1"/>
          <p:nvPr/>
        </p:nvSpPr>
        <p:spPr>
          <a:xfrm>
            <a:off x="6763790" y="4309212"/>
            <a:ext cx="5157108" cy="828047"/>
          </a:xfrm>
          <a:prstGeom prst="rect">
            <a:avLst/>
          </a:prstGeom>
        </p:spPr>
        <p:txBody>
          <a:bodyPr wrap="square" lIns="0" tIns="0" rIns="0" bIns="0" rtlCol="0" anchor="t">
            <a:spAutoFit/>
          </a:bodyPr>
          <a:lstStyle/>
          <a:p>
            <a:pPr algn="ctr">
              <a:lnSpc>
                <a:spcPts val="7403"/>
              </a:lnSpc>
            </a:pPr>
            <a:r>
              <a:rPr lang="en-US" sz="3200" dirty="0">
                <a:solidFill>
                  <a:srgbClr val="4AAC95"/>
                </a:solidFill>
                <a:latin typeface="Chewy"/>
              </a:rPr>
              <a:t>The Lives of Others (2006)</a:t>
            </a:r>
          </a:p>
        </p:txBody>
      </p:sp>
      <p:sp>
        <p:nvSpPr>
          <p:cNvPr id="17" name="TextBox 16"/>
          <p:cNvSpPr txBox="1"/>
          <p:nvPr/>
        </p:nvSpPr>
        <p:spPr>
          <a:xfrm>
            <a:off x="12741346" y="4311063"/>
            <a:ext cx="3469277" cy="842538"/>
          </a:xfrm>
          <a:prstGeom prst="rect">
            <a:avLst/>
          </a:prstGeom>
        </p:spPr>
        <p:txBody>
          <a:bodyPr wrap="square" lIns="0" tIns="0" rIns="0" bIns="0" rtlCol="0" anchor="t">
            <a:spAutoFit/>
          </a:bodyPr>
          <a:lstStyle/>
          <a:p>
            <a:pPr algn="ctr">
              <a:lnSpc>
                <a:spcPts val="7403"/>
              </a:lnSpc>
            </a:pPr>
            <a:r>
              <a:rPr lang="en-US" sz="3200" dirty="0">
                <a:solidFill>
                  <a:srgbClr val="4AAC95"/>
                </a:solidFill>
                <a:latin typeface="Chewy"/>
              </a:rPr>
              <a:t>Balloon (2018)</a:t>
            </a:r>
          </a:p>
        </p:txBody>
      </p:sp>
    </p:spTree>
    <p:extLst>
      <p:ext uri="{BB962C8B-B14F-4D97-AF65-F5344CB8AC3E}">
        <p14:creationId xmlns:p14="http://schemas.microsoft.com/office/powerpoint/2010/main" val="256294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609600" y="474314"/>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sp>
        <p:nvSpPr>
          <p:cNvPr id="7" name="TextBox 11"/>
          <p:cNvSpPr txBox="1"/>
          <p:nvPr/>
        </p:nvSpPr>
        <p:spPr>
          <a:xfrm>
            <a:off x="2184174" y="1136029"/>
            <a:ext cx="13778826" cy="983411"/>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Stumbling Stones – Stolpersteine</a:t>
            </a:r>
          </a:p>
        </p:txBody>
      </p:sp>
      <p:pic>
        <p:nvPicPr>
          <p:cNvPr id="8" name="Picture 7"/>
          <p:cNvPicPr>
            <a:picLocks noChangeAspect="1"/>
          </p:cNvPicPr>
          <p:nvPr/>
        </p:nvPicPr>
        <p:blipFill rotWithShape="1">
          <a:blip r:embed="rId3" cstate="hqprint">
            <a:extLst>
              <a:ext uri="{28A0092B-C50C-407E-A947-70E740481C1C}">
                <a14:useLocalDpi xmlns:a14="http://schemas.microsoft.com/office/drawing/2010/main"/>
              </a:ext>
            </a:extLst>
          </a:blip>
          <a:srcRect l="4927" r="-494"/>
          <a:stretch/>
        </p:blipFill>
        <p:spPr>
          <a:xfrm>
            <a:off x="9829800" y="2781155"/>
            <a:ext cx="7391400" cy="5638945"/>
          </a:xfrm>
          <a:prstGeom prst="rect">
            <a:avLst/>
          </a:prstGeom>
        </p:spPr>
      </p:pic>
      <p:sp>
        <p:nvSpPr>
          <p:cNvPr id="9" name="TextBox 8"/>
          <p:cNvSpPr txBox="1"/>
          <p:nvPr/>
        </p:nvSpPr>
        <p:spPr>
          <a:xfrm>
            <a:off x="1161547" y="2591299"/>
            <a:ext cx="8231902" cy="6124754"/>
          </a:xfrm>
          <a:prstGeom prst="rect">
            <a:avLst/>
          </a:prstGeom>
          <a:noFill/>
        </p:spPr>
        <p:txBody>
          <a:bodyPr wrap="square" rtlCol="0">
            <a:spAutoFit/>
          </a:bodyPr>
          <a:lstStyle/>
          <a:p>
            <a:r>
              <a:rPr lang="en-US" sz="2800" b="1" dirty="0">
                <a:solidFill>
                  <a:schemeClr val="accent4"/>
                </a:solidFill>
              </a:rPr>
              <a:t>Whilst walking in Berlin, make sure you look down!</a:t>
            </a:r>
          </a:p>
          <a:p>
            <a:endParaRPr lang="en-US" sz="2800" b="1" dirty="0">
              <a:solidFill>
                <a:schemeClr val="accent4"/>
              </a:solidFill>
            </a:endParaRPr>
          </a:p>
          <a:p>
            <a:r>
              <a:rPr lang="en-US" sz="2800" b="1" dirty="0">
                <a:solidFill>
                  <a:schemeClr val="accent4"/>
                </a:solidFill>
              </a:rPr>
              <a:t>The “stumbling stones” project, created by artist Gunter Deming, commemorates victims of the Nazi regime by installing brass plaques on the pavement in front of their last address of choice. You can find Stolpersteine in at least 1200 locations in Germany, as well as in Austria, Belgium, Croatia, France, Hungary and many other nations across Europe.</a:t>
            </a:r>
          </a:p>
          <a:p>
            <a:endParaRPr lang="en-US" sz="2800" b="1" dirty="0">
              <a:solidFill>
                <a:schemeClr val="accent4"/>
              </a:solidFill>
            </a:endParaRPr>
          </a:p>
          <a:p>
            <a:r>
              <a:rPr lang="en-US" sz="2800" b="1" dirty="0">
                <a:solidFill>
                  <a:schemeClr val="accent4"/>
                </a:solidFill>
              </a:rPr>
              <a:t>A total of 70,000 stones have been laid, with each plaque commemorating an individual victim. You can learn more about this project by </a:t>
            </a:r>
            <a:r>
              <a:rPr lang="en-US" sz="2800" b="1">
                <a:solidFill>
                  <a:schemeClr val="accent4"/>
                </a:solidFill>
              </a:rPr>
              <a:t>visiting </a:t>
            </a:r>
            <a:r>
              <a:rPr lang="en-US" sz="2800" b="1" smtClean="0">
                <a:solidFill>
                  <a:schemeClr val="accent4"/>
                </a:solidFill>
                <a:hlinkClick r:id="rId4" action="ppaction://hlinkfile"/>
              </a:rPr>
              <a:t>stolpersteine.eu</a:t>
            </a:r>
            <a:r>
              <a:rPr lang="en-US" sz="2800" b="1" dirty="0">
                <a:solidFill>
                  <a:schemeClr val="accent4"/>
                </a:solidFill>
              </a:rPr>
              <a:t>. </a:t>
            </a:r>
            <a:endParaRPr lang="en-GB" dirty="0"/>
          </a:p>
        </p:txBody>
      </p:sp>
    </p:spTree>
    <p:extLst>
      <p:ext uri="{BB962C8B-B14F-4D97-AF65-F5344CB8AC3E}">
        <p14:creationId xmlns:p14="http://schemas.microsoft.com/office/powerpoint/2010/main" val="4161090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609600" y="474314"/>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pic>
        <p:nvPicPr>
          <p:cNvPr id="7" name="Picture 6"/>
          <p:cNvPicPr>
            <a:picLocks noChangeAspect="1"/>
          </p:cNvPicPr>
          <p:nvPr/>
        </p:nvPicPr>
        <p:blipFill rotWithShape="1">
          <a:blip r:embed="rId3" cstate="hqprint">
            <a:extLst>
              <a:ext uri="{28A0092B-C50C-407E-A947-70E740481C1C}">
                <a14:useLocalDpi xmlns:a14="http://schemas.microsoft.com/office/drawing/2010/main"/>
              </a:ext>
            </a:extLst>
          </a:blip>
          <a:srcRect l="8824" r="5883"/>
          <a:stretch/>
        </p:blipFill>
        <p:spPr>
          <a:xfrm>
            <a:off x="10396669" y="3009899"/>
            <a:ext cx="6629400" cy="5445346"/>
          </a:xfrm>
          <a:prstGeom prst="rect">
            <a:avLst/>
          </a:prstGeom>
        </p:spPr>
      </p:pic>
      <p:sp>
        <p:nvSpPr>
          <p:cNvPr id="8" name="TextBox 11"/>
          <p:cNvSpPr txBox="1"/>
          <p:nvPr/>
        </p:nvSpPr>
        <p:spPr>
          <a:xfrm>
            <a:off x="2781243" y="1346858"/>
            <a:ext cx="12474462" cy="983411"/>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TV Tower – </a:t>
            </a:r>
            <a:r>
              <a:rPr lang="en-US" sz="7477" dirty="0" err="1">
                <a:solidFill>
                  <a:srgbClr val="4AAC95"/>
                </a:solidFill>
                <a:latin typeface="Chewy"/>
              </a:rPr>
              <a:t>Fernsehturm</a:t>
            </a:r>
            <a:r>
              <a:rPr lang="en-US" sz="7477" dirty="0">
                <a:solidFill>
                  <a:srgbClr val="4AAC95"/>
                </a:solidFill>
                <a:latin typeface="Chewy"/>
              </a:rPr>
              <a:t> Berlin</a:t>
            </a:r>
          </a:p>
        </p:txBody>
      </p:sp>
      <p:sp>
        <p:nvSpPr>
          <p:cNvPr id="9" name="TextBox 8"/>
          <p:cNvSpPr txBox="1"/>
          <p:nvPr/>
        </p:nvSpPr>
        <p:spPr>
          <a:xfrm>
            <a:off x="1701196" y="3193416"/>
            <a:ext cx="7799009" cy="5078313"/>
          </a:xfrm>
          <a:prstGeom prst="rect">
            <a:avLst/>
          </a:prstGeom>
          <a:noFill/>
        </p:spPr>
        <p:txBody>
          <a:bodyPr wrap="square" lIns="91440" tIns="45720" rIns="91440" bIns="45720" rtlCol="0" anchor="t">
            <a:spAutoFit/>
          </a:bodyPr>
          <a:lstStyle/>
          <a:p>
            <a:r>
              <a:rPr lang="en-US" sz="3600" b="1" dirty="0">
                <a:solidFill>
                  <a:schemeClr val="accent4"/>
                </a:solidFill>
              </a:rPr>
              <a:t>TV Tower is one of Berlin's most popular visitors’ attractions. Located close to </a:t>
            </a:r>
            <a:r>
              <a:rPr lang="en-US" sz="3600" b="1" dirty="0" err="1">
                <a:solidFill>
                  <a:schemeClr val="accent4"/>
                </a:solidFill>
              </a:rPr>
              <a:t>Alexanderplatz</a:t>
            </a:r>
            <a:r>
              <a:rPr lang="en-US" sz="3600" b="1" dirty="0">
                <a:solidFill>
                  <a:schemeClr val="accent4"/>
                </a:solidFill>
              </a:rPr>
              <a:t> in the East of the city, TV Tower is the tallest structure in Germany and offers panoramic views of the city. Visitors can access the viewing deck or enjoy a meal in the revolving restaurant which makes a full rotation every 30 minutes!</a:t>
            </a:r>
          </a:p>
        </p:txBody>
      </p:sp>
      <p:pic>
        <p:nvPicPr>
          <p:cNvPr id="6" name="Picture 9" descr="A picture containing clipart&#10;&#10;Description automatically generated">
            <a:extLst>
              <a:ext uri="{FF2B5EF4-FFF2-40B4-BE49-F238E27FC236}">
                <a16:creationId xmlns:a16="http://schemas.microsoft.com/office/drawing/2014/main" id="{0FD3B653-E7CA-72F0-1B3D-55F22D3BF3D9}"/>
              </a:ext>
            </a:extLst>
          </p:cNvPr>
          <p:cNvPicPr>
            <a:picLocks noChangeAspect="1"/>
          </p:cNvPicPr>
          <p:nvPr/>
        </p:nvPicPr>
        <p:blipFill>
          <a:blip r:embed="rId4"/>
          <a:stretch>
            <a:fillRect/>
          </a:stretch>
        </p:blipFill>
        <p:spPr>
          <a:xfrm>
            <a:off x="1169894" y="820340"/>
            <a:ext cx="1990165" cy="1882450"/>
          </a:xfrm>
          <a:prstGeom prst="rect">
            <a:avLst/>
          </a:prstGeom>
        </p:spPr>
      </p:pic>
      <p:pic>
        <p:nvPicPr>
          <p:cNvPr id="10" name="Picture 9" descr="A picture containing clipart&#10;&#10;Description automatically generated">
            <a:extLst>
              <a:ext uri="{FF2B5EF4-FFF2-40B4-BE49-F238E27FC236}">
                <a16:creationId xmlns:a16="http://schemas.microsoft.com/office/drawing/2014/main" id="{EA8DEACC-A658-CE9F-1612-9000E92B7DAA}"/>
              </a:ext>
            </a:extLst>
          </p:cNvPr>
          <p:cNvPicPr>
            <a:picLocks noChangeAspect="1"/>
          </p:cNvPicPr>
          <p:nvPr/>
        </p:nvPicPr>
        <p:blipFill>
          <a:blip r:embed="rId4"/>
          <a:stretch>
            <a:fillRect/>
          </a:stretch>
        </p:blipFill>
        <p:spPr>
          <a:xfrm>
            <a:off x="15033811" y="753104"/>
            <a:ext cx="1990165" cy="1882450"/>
          </a:xfrm>
          <a:prstGeom prst="rect">
            <a:avLst/>
          </a:prstGeom>
        </p:spPr>
      </p:pic>
    </p:spTree>
    <p:extLst>
      <p:ext uri="{BB962C8B-B14F-4D97-AF65-F5344CB8AC3E}">
        <p14:creationId xmlns:p14="http://schemas.microsoft.com/office/powerpoint/2010/main" val="1447893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609600" y="474314"/>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sp>
        <p:nvSpPr>
          <p:cNvPr id="7" name="TextBox 11"/>
          <p:cNvSpPr txBox="1"/>
          <p:nvPr/>
        </p:nvSpPr>
        <p:spPr>
          <a:xfrm>
            <a:off x="3765375" y="1105908"/>
            <a:ext cx="10182608" cy="1932388"/>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Traffic lights with style – </a:t>
            </a:r>
          </a:p>
          <a:p>
            <a:pPr algn="ctr">
              <a:lnSpc>
                <a:spcPts val="7403"/>
              </a:lnSpc>
            </a:pPr>
            <a:r>
              <a:rPr lang="en-US" sz="7477" dirty="0">
                <a:solidFill>
                  <a:srgbClr val="4AAC95"/>
                </a:solidFill>
                <a:latin typeface="Chewy"/>
              </a:rPr>
              <a:t>die </a:t>
            </a:r>
            <a:r>
              <a:rPr lang="en-US" sz="7477" dirty="0" err="1">
                <a:solidFill>
                  <a:srgbClr val="4AAC95"/>
                </a:solidFill>
                <a:latin typeface="Chewy"/>
              </a:rPr>
              <a:t>Ampelmänner</a:t>
            </a:r>
            <a:r>
              <a:rPr lang="en-US" sz="7477" dirty="0">
                <a:solidFill>
                  <a:srgbClr val="4AAC95"/>
                </a:solidFill>
                <a:latin typeface="Chewy"/>
              </a:rPr>
              <a:t>!</a:t>
            </a:r>
          </a:p>
        </p:txBody>
      </p:sp>
      <p:pic>
        <p:nvPicPr>
          <p:cNvPr id="9" name="Picture 8"/>
          <p:cNvPicPr>
            <a:picLocks noChangeAspect="1"/>
          </p:cNvPicPr>
          <p:nvPr/>
        </p:nvPicPr>
        <p:blipFill rotWithShape="1">
          <a:blip r:embed="rId3" cstate="hqprint">
            <a:extLst>
              <a:ext uri="{28A0092B-C50C-407E-A947-70E740481C1C}">
                <a14:useLocalDpi xmlns:a14="http://schemas.microsoft.com/office/drawing/2010/main"/>
              </a:ext>
            </a:extLst>
          </a:blip>
          <a:srcRect b="9812"/>
          <a:stretch/>
        </p:blipFill>
        <p:spPr>
          <a:xfrm>
            <a:off x="1780678" y="3038296"/>
            <a:ext cx="2695743" cy="2867620"/>
          </a:xfrm>
          <a:prstGeom prst="rect">
            <a:avLst/>
          </a:prstGeom>
        </p:spPr>
      </p:pic>
      <p:pic>
        <p:nvPicPr>
          <p:cNvPr id="10" name="Picture 9"/>
          <p:cNvPicPr>
            <a:picLocks noChangeAspect="1"/>
          </p:cNvPicPr>
          <p:nvPr/>
        </p:nvPicPr>
        <p:blipFill rotWithShape="1">
          <a:blip r:embed="rId4" cstate="hqprint">
            <a:extLst>
              <a:ext uri="{28A0092B-C50C-407E-A947-70E740481C1C}">
                <a14:useLocalDpi xmlns:a14="http://schemas.microsoft.com/office/drawing/2010/main"/>
              </a:ext>
            </a:extLst>
          </a:blip>
          <a:srcRect t="3099" b="12974"/>
          <a:stretch/>
        </p:blipFill>
        <p:spPr>
          <a:xfrm>
            <a:off x="1619202" y="6380230"/>
            <a:ext cx="3018694" cy="2998888"/>
          </a:xfrm>
          <a:prstGeom prst="rect">
            <a:avLst/>
          </a:prstGeom>
        </p:spPr>
      </p:pic>
      <p:sp>
        <p:nvSpPr>
          <p:cNvPr id="11" name="TextBox 10"/>
          <p:cNvSpPr txBox="1"/>
          <p:nvPr/>
        </p:nvSpPr>
        <p:spPr>
          <a:xfrm>
            <a:off x="5163404" y="3398209"/>
            <a:ext cx="11740065" cy="5016758"/>
          </a:xfrm>
          <a:prstGeom prst="rect">
            <a:avLst/>
          </a:prstGeom>
          <a:noFill/>
        </p:spPr>
        <p:txBody>
          <a:bodyPr wrap="square" lIns="91440" tIns="45720" rIns="91440" bIns="45720" rtlCol="0" anchor="t">
            <a:spAutoFit/>
          </a:bodyPr>
          <a:lstStyle/>
          <a:p>
            <a:r>
              <a:rPr lang="en-US" sz="4000" b="1" dirty="0">
                <a:solidFill>
                  <a:schemeClr val="accent4"/>
                </a:solidFill>
              </a:rPr>
              <a:t>Before the reunification of the city, the two states had completely different systems and processes, right down to their traffic lights. Since the fall of the Berlin Wall in 1989, the East German “</a:t>
            </a:r>
            <a:r>
              <a:rPr lang="en-US" sz="4000" b="1" dirty="0" err="1">
                <a:solidFill>
                  <a:schemeClr val="accent4"/>
                </a:solidFill>
              </a:rPr>
              <a:t>Ampelmänner</a:t>
            </a:r>
            <a:r>
              <a:rPr lang="en-US" sz="4000" b="1" dirty="0">
                <a:solidFill>
                  <a:schemeClr val="accent4"/>
                </a:solidFill>
              </a:rPr>
              <a:t>” (which literally means “traffic light men”) have developed cult status for residents and tourists alike and they have been preserved on crossings across areas of the city formerly in East Germany.</a:t>
            </a:r>
          </a:p>
        </p:txBody>
      </p:sp>
    </p:spTree>
    <p:extLst>
      <p:ext uri="{BB962C8B-B14F-4D97-AF65-F5344CB8AC3E}">
        <p14:creationId xmlns:p14="http://schemas.microsoft.com/office/powerpoint/2010/main" val="1503211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0" y="0"/>
            <a:ext cx="18288000" cy="10287000"/>
          </a:xfrm>
          <a:prstGeom prst="rect">
            <a:avLst/>
          </a:prstGeom>
        </p:spPr>
      </p:pic>
      <p:grpSp>
        <p:nvGrpSpPr>
          <p:cNvPr id="3" name="Group 3"/>
          <p:cNvGrpSpPr/>
          <p:nvPr/>
        </p:nvGrpSpPr>
        <p:grpSpPr>
          <a:xfrm>
            <a:off x="609600" y="474314"/>
            <a:ext cx="17242049" cy="9338371"/>
            <a:chOff x="0" y="0"/>
            <a:chExt cx="4440855" cy="2405187"/>
          </a:xfrm>
        </p:grpSpPr>
        <p:sp>
          <p:nvSpPr>
            <p:cNvPr id="4" name="Freeform 4"/>
            <p:cNvSpPr/>
            <p:nvPr/>
          </p:nvSpPr>
          <p:spPr>
            <a:xfrm>
              <a:off x="0" y="0"/>
              <a:ext cx="4440855" cy="2405187"/>
            </a:xfrm>
            <a:custGeom>
              <a:avLst/>
              <a:gdLst/>
              <a:ahLst/>
              <a:cxnLst/>
              <a:rect l="l" t="t" r="r" b="b"/>
              <a:pathLst>
                <a:path w="4440855" h="2405187">
                  <a:moveTo>
                    <a:pt x="22900" y="0"/>
                  </a:moveTo>
                  <a:lnTo>
                    <a:pt x="4417955" y="0"/>
                  </a:lnTo>
                  <a:cubicBezTo>
                    <a:pt x="4424028" y="0"/>
                    <a:pt x="4429853" y="2413"/>
                    <a:pt x="4434148" y="6707"/>
                  </a:cubicBezTo>
                  <a:cubicBezTo>
                    <a:pt x="4438442" y="11002"/>
                    <a:pt x="4440855" y="16826"/>
                    <a:pt x="4440855" y="22900"/>
                  </a:cubicBezTo>
                  <a:lnTo>
                    <a:pt x="4440855" y="2382287"/>
                  </a:lnTo>
                  <a:cubicBezTo>
                    <a:pt x="4440855" y="2388360"/>
                    <a:pt x="4438442" y="2394185"/>
                    <a:pt x="4434148" y="2398480"/>
                  </a:cubicBezTo>
                  <a:cubicBezTo>
                    <a:pt x="4429853" y="2402774"/>
                    <a:pt x="4424028" y="2405187"/>
                    <a:pt x="4417955" y="2405187"/>
                  </a:cubicBezTo>
                  <a:lnTo>
                    <a:pt x="22900" y="2405187"/>
                  </a:lnTo>
                  <a:cubicBezTo>
                    <a:pt x="16826" y="2405187"/>
                    <a:pt x="11002" y="2402774"/>
                    <a:pt x="6707" y="2398480"/>
                  </a:cubicBezTo>
                  <a:cubicBezTo>
                    <a:pt x="2413" y="2394185"/>
                    <a:pt x="0" y="2388360"/>
                    <a:pt x="0" y="2382287"/>
                  </a:cubicBezTo>
                  <a:lnTo>
                    <a:pt x="0" y="22900"/>
                  </a:lnTo>
                  <a:cubicBezTo>
                    <a:pt x="0" y="16826"/>
                    <a:pt x="2413" y="11002"/>
                    <a:pt x="6707" y="6707"/>
                  </a:cubicBezTo>
                  <a:cubicBezTo>
                    <a:pt x="11002" y="2413"/>
                    <a:pt x="16826" y="0"/>
                    <a:pt x="22900" y="0"/>
                  </a:cubicBezTo>
                  <a:close/>
                </a:path>
              </a:pathLst>
            </a:custGeom>
            <a:solidFill>
              <a:srgbClr val="FFFFFF"/>
            </a:solidFill>
            <a:ln w="171450">
              <a:solidFill>
                <a:srgbClr val="4AAC95"/>
              </a:solidFill>
            </a:ln>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59"/>
                </a:lnSpc>
              </a:pPr>
              <a:endParaRPr/>
            </a:p>
          </p:txBody>
        </p:sp>
      </p:grpSp>
      <p:sp>
        <p:nvSpPr>
          <p:cNvPr id="7" name="TextBox 11"/>
          <p:cNvSpPr txBox="1"/>
          <p:nvPr/>
        </p:nvSpPr>
        <p:spPr>
          <a:xfrm>
            <a:off x="2895600" y="1495712"/>
            <a:ext cx="11855625" cy="948978"/>
          </a:xfrm>
          <a:prstGeom prst="rect">
            <a:avLst/>
          </a:prstGeom>
        </p:spPr>
        <p:txBody>
          <a:bodyPr wrap="square" lIns="0" tIns="0" rIns="0" bIns="0" rtlCol="0" anchor="t">
            <a:spAutoFit/>
          </a:bodyPr>
          <a:lstStyle/>
          <a:p>
            <a:pPr algn="ctr">
              <a:lnSpc>
                <a:spcPts val="7403"/>
              </a:lnSpc>
            </a:pPr>
            <a:r>
              <a:rPr lang="en-US" sz="7477" dirty="0">
                <a:solidFill>
                  <a:srgbClr val="4AAC95"/>
                </a:solidFill>
                <a:latin typeface="Chewy"/>
              </a:rPr>
              <a:t>Ritter Sport Chocolate Museum</a:t>
            </a:r>
          </a:p>
        </p:txBody>
      </p:sp>
      <p:sp>
        <p:nvSpPr>
          <p:cNvPr id="11" name="TextBox 10"/>
          <p:cNvSpPr txBox="1"/>
          <p:nvPr/>
        </p:nvSpPr>
        <p:spPr>
          <a:xfrm>
            <a:off x="7870055" y="2919004"/>
            <a:ext cx="8678102" cy="6247864"/>
          </a:xfrm>
          <a:prstGeom prst="rect">
            <a:avLst/>
          </a:prstGeom>
          <a:noFill/>
        </p:spPr>
        <p:txBody>
          <a:bodyPr wrap="square" lIns="91440" tIns="45720" rIns="91440" bIns="45720" rtlCol="0" anchor="t">
            <a:spAutoFit/>
          </a:bodyPr>
          <a:lstStyle/>
          <a:p>
            <a:r>
              <a:rPr lang="en-US" sz="4000" b="1" dirty="0">
                <a:solidFill>
                  <a:schemeClr val="accent4"/>
                </a:solidFill>
              </a:rPr>
              <a:t>Let's round off our visit to Berlin with a trip to the Ritter Sport Chocolate Museum! </a:t>
            </a:r>
          </a:p>
          <a:p>
            <a:endParaRPr lang="en-US" sz="4000" b="1" dirty="0">
              <a:solidFill>
                <a:schemeClr val="accent4"/>
              </a:solidFill>
            </a:endParaRPr>
          </a:p>
          <a:p>
            <a:r>
              <a:rPr lang="en-US" sz="4000" b="1" dirty="0">
                <a:solidFill>
                  <a:schemeClr val="accent4"/>
                </a:solidFill>
              </a:rPr>
              <a:t>Visitors can learn all about the process of chocolate making, take part in workshop to design their own custom chocolate bar or simply enjoy some “</a:t>
            </a:r>
            <a:r>
              <a:rPr lang="en-US" sz="4000" b="1" dirty="0" err="1">
                <a:solidFill>
                  <a:schemeClr val="accent4"/>
                </a:solidFill>
              </a:rPr>
              <a:t>Kaffee</a:t>
            </a:r>
            <a:r>
              <a:rPr lang="en-US" sz="4000" b="1" dirty="0">
                <a:solidFill>
                  <a:schemeClr val="accent4"/>
                </a:solidFill>
              </a:rPr>
              <a:t> und Kuchen” (coffee and cake) in the onsite café.</a:t>
            </a:r>
            <a:endParaRPr lang="en-US" sz="4000" b="1" dirty="0">
              <a:solidFill>
                <a:schemeClr val="accent4"/>
              </a:solidFill>
              <a:cs typeface="Calibri"/>
            </a:endParaRPr>
          </a:p>
        </p:txBody>
      </p:sp>
      <p:pic>
        <p:nvPicPr>
          <p:cNvPr id="6" name="Picture 5"/>
          <p:cNvPicPr>
            <a:picLocks noChangeAspect="1"/>
          </p:cNvPicPr>
          <p:nvPr/>
        </p:nvPicPr>
        <p:blipFill>
          <a:blip r:embed="rId3"/>
          <a:stretch>
            <a:fillRect/>
          </a:stretch>
        </p:blipFill>
        <p:spPr>
          <a:xfrm>
            <a:off x="990600" y="3121228"/>
            <a:ext cx="6269855" cy="6014918"/>
          </a:xfrm>
          <a:prstGeom prst="rect">
            <a:avLst/>
          </a:prstGeom>
        </p:spPr>
      </p:pic>
    </p:spTree>
    <p:extLst>
      <p:ext uri="{BB962C8B-B14F-4D97-AF65-F5344CB8AC3E}">
        <p14:creationId xmlns:p14="http://schemas.microsoft.com/office/powerpoint/2010/main" val="41206782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706DCAFB2EC141B1864025F2930877" ma:contentTypeVersion="16" ma:contentTypeDescription="Create a new document." ma:contentTypeScope="" ma:versionID="16cc900ff79bc427b5921340eabf4470">
  <xsd:schema xmlns:xsd="http://www.w3.org/2001/XMLSchema" xmlns:xs="http://www.w3.org/2001/XMLSchema" xmlns:p="http://schemas.microsoft.com/office/2006/metadata/properties" xmlns:ns2="12cfdf86-9a8c-473c-bba3-90f0d598d136" xmlns:ns3="c9b1cc09-b40a-4994-a2c5-3c6ec8364040" targetNamespace="http://schemas.microsoft.com/office/2006/metadata/properties" ma:root="true" ma:fieldsID="5648499b9300e1e1406716efdf5ffbcc" ns2:_="" ns3:_="">
    <xsd:import namespace="12cfdf86-9a8c-473c-bba3-90f0d598d136"/>
    <xsd:import namespace="c9b1cc09-b40a-4994-a2c5-3c6ec836404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cfdf86-9a8c-473c-bba3-90f0d598d1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e49ff12-39f2-416e-aa91-245a66e6104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9b1cc09-b40a-4994-a2c5-3c6ec8364040"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aca3bcb-4763-4b87-abbb-dbce8510b155}" ma:internalName="TaxCatchAll" ma:showField="CatchAllData" ma:web="c9b1cc09-b40a-4994-a2c5-3c6ec836404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2cfdf86-9a8c-473c-bba3-90f0d598d136">
      <Terms xmlns="http://schemas.microsoft.com/office/infopath/2007/PartnerControls"/>
    </lcf76f155ced4ddcb4097134ff3c332f>
    <TaxCatchAll xmlns="c9b1cc09-b40a-4994-a2c5-3c6ec8364040" xsi:nil="true"/>
    <SharedWithUsers xmlns="c9b1cc09-b40a-4994-a2c5-3c6ec8364040">
      <UserInfo>
        <DisplayName>Annie Jowett</DisplayName>
        <AccountId>77</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E5D807-B0F3-47E9-89B9-E94FBD372D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cfdf86-9a8c-473c-bba3-90f0d598d136"/>
    <ds:schemaRef ds:uri="c9b1cc09-b40a-4994-a2c5-3c6ec83640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BF608BC-F3F4-473F-BD85-DD72124CADE4}">
  <ds:schemaRefs>
    <ds:schemaRef ds:uri="http://schemas.microsoft.com/office/2006/metadata/properties"/>
    <ds:schemaRef ds:uri="http://schemas.microsoft.com/office/infopath/2007/PartnerControls"/>
    <ds:schemaRef ds:uri="http://purl.org/dc/elements/1.1/"/>
    <ds:schemaRef ds:uri="http://schemas.microsoft.com/office/2006/documentManagement/types"/>
    <ds:schemaRef ds:uri="http://purl.org/dc/terms/"/>
    <ds:schemaRef ds:uri="http://purl.org/dc/dcmitype/"/>
    <ds:schemaRef ds:uri="http://www.w3.org/XML/1998/namespace"/>
    <ds:schemaRef ds:uri="12cfdf86-9a8c-473c-bba3-90f0d598d136"/>
    <ds:schemaRef ds:uri="http://schemas.openxmlformats.org/package/2006/metadata/core-properties"/>
    <ds:schemaRef ds:uri="c9b1cc09-b40a-4994-a2c5-3c6ec8364040"/>
  </ds:schemaRefs>
</ds:datastoreItem>
</file>

<file path=customXml/itemProps3.xml><?xml version="1.0" encoding="utf-8"?>
<ds:datastoreItem xmlns:ds="http://schemas.openxmlformats.org/officeDocument/2006/customXml" ds:itemID="{F8983D36-C9D2-4E28-8F65-2EBEB55D647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371</TotalTime>
  <Words>666</Words>
  <Application>Microsoft Office PowerPoint</Application>
  <PresentationFormat>Custom</PresentationFormat>
  <Paragraphs>50</Paragraphs>
  <Slides>11</Slides>
  <Notes>0</Notes>
  <HiddenSlides>0</HiddenSlides>
  <MMClips>8</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Calibri</vt:lpstr>
      <vt:lpstr>Chewy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Day 3</dc:title>
  <dc:creator>Michelle Devenny</dc:creator>
  <cp:lastModifiedBy>Michelle Devenny</cp:lastModifiedBy>
  <cp:revision>101</cp:revision>
  <dcterms:created xsi:type="dcterms:W3CDTF">2006-08-16T00:00:00Z</dcterms:created>
  <dcterms:modified xsi:type="dcterms:W3CDTF">2022-11-17T10:52:27Z</dcterms:modified>
  <dc:identifier>DAFPeTZzqgE</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0x010100A6706DCAFB2EC141B1864025F2930877</vt:lpwstr>
  </property>
  <property fmtid="{D5CDD505-2E9C-101B-9397-08002B2CF9AE}" pid="3" name="MediaServiceImageTags">
    <vt:lpwstr/>
  </property>
</Properties>
</file>