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315" r:id="rId5"/>
    <p:sldId id="296" r:id="rId6"/>
    <p:sldId id="302" r:id="rId7"/>
    <p:sldId id="297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A880"/>
    <a:srgbClr val="BAE7DE"/>
    <a:srgbClr val="F589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8B05DF-68D3-743D-F33B-1D3543BEC288}" v="16" dt="2022-11-10T15:41:14.999"/>
    <p1510:client id="{0D80B87A-12E0-4856-B852-2C7743FAADB7}" v="2248" dt="2022-10-26T16:22:23.515"/>
    <p1510:client id="{466599D8-9058-B2C2-405F-A3FC358A350E}" v="6" dt="2022-11-14T15:44:12.344"/>
    <p1510:client id="{7F678A05-5C53-F318-2098-AC8274BBBA4B}" v="6" dt="2022-10-28T09:15:47.423"/>
    <p1510:client id="{A0FA7D32-FB47-C25D-9D87-5CCEFEB7D821}" v="4" dt="2022-11-09T16:40:52.8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le Devenny" userId="S::3051590@ads.qub.ac.uk::126242e9-d1cd-4d5c-a9b7-b617de9f7b85" providerId="AD" clId="Web-{466599D8-9058-B2C2-405F-A3FC358A350E}"/>
    <pc:docChg chg="modSld">
      <pc:chgData name="Michelle Devenny" userId="S::3051590@ads.qub.ac.uk::126242e9-d1cd-4d5c-a9b7-b617de9f7b85" providerId="AD" clId="Web-{466599D8-9058-B2C2-405F-A3FC358A350E}" dt="2022-11-14T15:44:12.344" v="4" actId="1076"/>
      <pc:docMkLst>
        <pc:docMk/>
      </pc:docMkLst>
      <pc:sldChg chg="modSp">
        <pc:chgData name="Michelle Devenny" userId="S::3051590@ads.qub.ac.uk::126242e9-d1cd-4d5c-a9b7-b617de9f7b85" providerId="AD" clId="Web-{466599D8-9058-B2C2-405F-A3FC358A350E}" dt="2022-11-14T15:44:12.344" v="4" actId="1076"/>
        <pc:sldMkLst>
          <pc:docMk/>
          <pc:sldMk cId="2132670871" sldId="313"/>
        </pc:sldMkLst>
        <pc:spChg chg="mod">
          <ac:chgData name="Michelle Devenny" userId="S::3051590@ads.qub.ac.uk::126242e9-d1cd-4d5c-a9b7-b617de9f7b85" providerId="AD" clId="Web-{466599D8-9058-B2C2-405F-A3FC358A350E}" dt="2022-11-14T15:44:12.344" v="4" actId="1076"/>
          <ac:spMkLst>
            <pc:docMk/>
            <pc:sldMk cId="2132670871" sldId="313"/>
            <ac:spMk id="2" creationId="{83D36189-5C53-4A8A-015B-FCA9D499CB64}"/>
          </ac:spMkLst>
        </pc:spChg>
      </pc:sldChg>
    </pc:docChg>
  </pc:docChgLst>
  <pc:docChgLst>
    <pc:chgData name="Jayne Duff" userId="S::3057522@ads.qub.ac.uk::54f3b450-a7f0-4ac2-b910-c9a79e250b06" providerId="AD" clId="Web-{7F678A05-5C53-F318-2098-AC8274BBBA4B}"/>
    <pc:docChg chg="addSld delSld modSld sldOrd">
      <pc:chgData name="Jayne Duff" userId="S::3057522@ads.qub.ac.uk::54f3b450-a7f0-4ac2-b910-c9a79e250b06" providerId="AD" clId="Web-{7F678A05-5C53-F318-2098-AC8274BBBA4B}" dt="2022-10-28T09:15:48.203" v="6"/>
      <pc:docMkLst>
        <pc:docMk/>
      </pc:docMkLst>
      <pc:sldChg chg="new del ord">
        <pc:chgData name="Jayne Duff" userId="S::3057522@ads.qub.ac.uk::54f3b450-a7f0-4ac2-b910-c9a79e250b06" providerId="AD" clId="Web-{7F678A05-5C53-F318-2098-AC8274BBBA4B}" dt="2022-10-28T09:15:36.359" v="3"/>
        <pc:sldMkLst>
          <pc:docMk/>
          <pc:sldMk cId="2731223636" sldId="314"/>
        </pc:sldMkLst>
      </pc:sldChg>
      <pc:sldChg chg="addSp modSp new mod setBg">
        <pc:chgData name="Jayne Duff" userId="S::3057522@ads.qub.ac.uk::54f3b450-a7f0-4ac2-b910-c9a79e250b06" providerId="AD" clId="Web-{7F678A05-5C53-F318-2098-AC8274BBBA4B}" dt="2022-10-28T09:15:48.203" v="6"/>
        <pc:sldMkLst>
          <pc:docMk/>
          <pc:sldMk cId="311099303" sldId="315"/>
        </pc:sldMkLst>
        <pc:spChg chg="add">
          <ac:chgData name="Jayne Duff" userId="S::3057522@ads.qub.ac.uk::54f3b450-a7f0-4ac2-b910-c9a79e250b06" providerId="AD" clId="Web-{7F678A05-5C53-F318-2098-AC8274BBBA4B}" dt="2022-10-28T09:15:48.203" v="6"/>
          <ac:spMkLst>
            <pc:docMk/>
            <pc:sldMk cId="311099303" sldId="315"/>
            <ac:spMk id="7" creationId="{42A4FC2C-047E-45A5-965D-8E1E3BF09BC6}"/>
          </ac:spMkLst>
        </pc:spChg>
        <pc:picChg chg="add mod">
          <ac:chgData name="Jayne Duff" userId="S::3057522@ads.qub.ac.uk::54f3b450-a7f0-4ac2-b910-c9a79e250b06" providerId="AD" clId="Web-{7F678A05-5C53-F318-2098-AC8274BBBA4B}" dt="2022-10-28T09:15:48.203" v="6"/>
          <ac:picMkLst>
            <pc:docMk/>
            <pc:sldMk cId="311099303" sldId="315"/>
            <ac:picMk id="2" creationId="{08B7C44C-B49A-ADEC-DC5C-E82E93F6A4A4}"/>
          </ac:picMkLst>
        </pc:picChg>
      </pc:sldChg>
    </pc:docChg>
  </pc:docChgLst>
  <pc:docChgLst>
    <pc:chgData name="Jayne Duff" userId="S::3057522@ads.qub.ac.uk::54f3b450-a7f0-4ac2-b910-c9a79e250b06" providerId="AD" clId="Web-{A0FA7D32-FB47-C25D-9D87-5CCEFEB7D821}"/>
    <pc:docChg chg="addSld delSld modSld">
      <pc:chgData name="Jayne Duff" userId="S::3057522@ads.qub.ac.uk::54f3b450-a7f0-4ac2-b910-c9a79e250b06" providerId="AD" clId="Web-{A0FA7D32-FB47-C25D-9D87-5CCEFEB7D821}" dt="2022-11-09T16:40:52.824" v="3"/>
      <pc:docMkLst>
        <pc:docMk/>
      </pc:docMkLst>
      <pc:sldChg chg="addSp delSp modSp">
        <pc:chgData name="Jayne Duff" userId="S::3057522@ads.qub.ac.uk::54f3b450-a7f0-4ac2-b910-c9a79e250b06" providerId="AD" clId="Web-{A0FA7D32-FB47-C25D-9D87-5CCEFEB7D821}" dt="2022-11-09T16:40:52.824" v="3"/>
        <pc:sldMkLst>
          <pc:docMk/>
          <pc:sldMk cId="2132670871" sldId="313"/>
        </pc:sldMkLst>
        <pc:picChg chg="add del mod">
          <ac:chgData name="Jayne Duff" userId="S::3057522@ads.qub.ac.uk::54f3b450-a7f0-4ac2-b910-c9a79e250b06" providerId="AD" clId="Web-{A0FA7D32-FB47-C25D-9D87-5CCEFEB7D821}" dt="2022-11-09T16:40:52.824" v="3"/>
          <ac:picMkLst>
            <pc:docMk/>
            <pc:sldMk cId="2132670871" sldId="313"/>
            <ac:picMk id="2" creationId="{4F02BEC0-2BEF-17D5-9162-2D3A282CBA8A}"/>
          </ac:picMkLst>
        </pc:picChg>
      </pc:sldChg>
      <pc:sldChg chg="new del">
        <pc:chgData name="Jayne Duff" userId="S::3057522@ads.qub.ac.uk::54f3b450-a7f0-4ac2-b910-c9a79e250b06" providerId="AD" clId="Web-{A0FA7D32-FB47-C25D-9D87-5CCEFEB7D821}" dt="2022-11-09T16:39:11.070" v="1"/>
        <pc:sldMkLst>
          <pc:docMk/>
          <pc:sldMk cId="2356659023" sldId="316"/>
        </pc:sldMkLst>
      </pc:sldChg>
    </pc:docChg>
  </pc:docChgLst>
  <pc:docChgLst>
    <pc:chgData name="Jayne Duff" userId="S::3057522@ads.qub.ac.uk::54f3b450-a7f0-4ac2-b910-c9a79e250b06" providerId="AD" clId="Web-{028B05DF-68D3-743D-F33B-1D3543BEC288}"/>
    <pc:docChg chg="modSld">
      <pc:chgData name="Jayne Duff" userId="S::3057522@ads.qub.ac.uk::54f3b450-a7f0-4ac2-b910-c9a79e250b06" providerId="AD" clId="Web-{028B05DF-68D3-743D-F33B-1D3543BEC288}" dt="2022-11-10T15:41:14.999" v="10" actId="1076"/>
      <pc:docMkLst>
        <pc:docMk/>
      </pc:docMkLst>
      <pc:sldChg chg="addSp modSp">
        <pc:chgData name="Jayne Duff" userId="S::3057522@ads.qub.ac.uk::54f3b450-a7f0-4ac2-b910-c9a79e250b06" providerId="AD" clId="Web-{028B05DF-68D3-743D-F33B-1D3543BEC288}" dt="2022-11-10T15:41:14.999" v="10" actId="1076"/>
        <pc:sldMkLst>
          <pc:docMk/>
          <pc:sldMk cId="2132670871" sldId="313"/>
        </pc:sldMkLst>
        <pc:spChg chg="add mod">
          <ac:chgData name="Jayne Duff" userId="S::3057522@ads.qub.ac.uk::54f3b450-a7f0-4ac2-b910-c9a79e250b06" providerId="AD" clId="Web-{028B05DF-68D3-743D-F33B-1D3543BEC288}" dt="2022-11-10T15:41:14.999" v="10" actId="1076"/>
          <ac:spMkLst>
            <pc:docMk/>
            <pc:sldMk cId="2132670871" sldId="313"/>
            <ac:spMk id="2" creationId="{83D36189-5C53-4A8A-015B-FCA9D499CB6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798743-B74F-4CF1-A238-550102567FE6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2CB8F6-D8F9-42E4-86E6-C0E373519C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6168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3447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5460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341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5138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132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0844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297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947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880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7285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978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217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00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2CB8F6-D8F9-42E4-86E6-C0E373519C3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236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2C302-B55C-21D8-E1DE-7E89174626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C7F0B-20AD-C484-9194-42AD357D40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F10A01-C797-3DF8-BFAA-40D7DA89D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11DF9-ABB9-D2C8-0F29-749A72C99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A1CF7-B87B-F9E3-2CBB-965A45C61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3455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C6D48-F6CD-6C47-F693-19D5C178A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114903-A51F-635A-CBBD-64A5E0DB54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03AC1-2645-1AD9-00DF-24044C66B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6B98A-F7EC-F5FD-B4FD-0D7EF9ED3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42181A-0C4F-9AF6-332E-95DE5F092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078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B81C8B-2F17-184F-7FA3-FE0E44958A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880058-090A-BC70-C937-9162447B4E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BAECD4-6C99-306C-A090-F2266CDB8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2D948F-991F-F458-D050-DEC37E46D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7D2006-2482-358F-D182-D2C412903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925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A5598-81C7-00A3-9646-757857E23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E2F5FA-448F-9E54-501D-6E6D866E1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119A7-0438-DCA7-9770-5D29C1E11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F0795-3F6B-D16E-4E65-C57F5B057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9C3672-07DD-B701-F2A8-BBB2BD2CF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0354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E6120-9347-965D-E011-A731C4C5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34920E-BCB3-7078-A363-284CEB0558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B80058-CDF4-0A17-8D26-5ADD21E34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D1916-DFA5-AFB6-9A10-987E569FD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C9C980-F7E2-37F3-B218-EB2BA6E13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0636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136C4-D975-F9CA-DDDA-60385B0A9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3DDC9F-0654-1BCB-8C25-AFD66E83F4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775CE9-D6D7-6145-9944-3CCEB8E78A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ED45FB-092F-773B-5569-4C606B82A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7AA6AE-E212-C5EC-12EB-76125189E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C4F35-09A4-9C06-B9B9-91DE55FF5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492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3D116-FBF7-BEFD-5B45-C73AE2648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D4AA1B-94D2-3C96-4B95-0D9D73AA2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4D9D3F-16DF-3EF8-7580-627A61AE82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C6FB0B-719B-E508-3C60-7ECB981F38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7ED1FB-8386-15AB-B942-2C32461AD5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F7E616-D862-7600-8CD9-DDB47C9C7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18E012-B04D-5435-9DED-CBEE48F08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98D90B-2C76-9148-FE80-7C93D7833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132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5C0C8-B4D7-45A6-D21D-F4031BAB2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704DEA-BE68-A1A2-C9B7-594B28D4C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6B456F-8C7D-B8F0-CC06-67B955157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482619-E2BC-6EBE-BC8E-566A4AD1F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355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3BBB52-F441-546D-FA81-CCA78D413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4F89A0-B951-E7D1-00B4-C0AB10A5D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F95E9C-1E30-0457-7E64-884AAA1D7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6452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BC7DD-FC8C-C359-E17C-4F01F9526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C24C3B-D3A8-9519-5AF8-CF025D09E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9326EF-DB47-BFAC-D967-AF88F9EB2D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5B5643-B45C-3356-6E11-19633FD93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F9B42C-922C-6E72-365B-DDB5A9B6A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2C0BD0-81AC-ACE7-B06A-3C7BA1614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190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95F77-8D25-937F-2703-509584150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6E6F49-6B2A-C345-60A4-A2D3720BE7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E6543B-397C-58D6-438C-BAB3A0D2D6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3F04B-2BE9-CD16-1C79-116417BA0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470CC7-5A74-363E-DBB8-BF91A92F8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C28B8-AD8D-66F9-9D86-0FB32B4F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77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A2CE8D-2A20-156C-EEE7-B9E3DC29F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1DF82F-567F-A642-D4D0-E058477B3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B155B4-1862-FA65-3ADD-2A1213EA27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FDE03-2089-42A6-AFFD-500ACF34DE6C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D1DCE9-9324-F66C-F970-A40526C593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983DE-58AF-F3A6-EB55-044AB69157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E560F-4C92-41A8-846B-A41B891C40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673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microsoft.com/office/2007/relationships/hdphoto" Target="../media/hdphoto1.wdp"/><Relationship Id="rId5" Type="http://schemas.openxmlformats.org/officeDocument/2006/relationships/image" Target="../media/image22.png"/><Relationship Id="rId10" Type="http://schemas.openxmlformats.org/officeDocument/2006/relationships/image" Target="../media/image6.png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5" Type="http://schemas.openxmlformats.org/officeDocument/2006/relationships/image" Target="../media/image24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2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1.wdp"/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microsoft.com/office/2007/relationships/hdphoto" Target="../media/hdphoto4.wdp"/><Relationship Id="rId5" Type="http://schemas.openxmlformats.org/officeDocument/2006/relationships/image" Target="../media/image26.png"/><Relationship Id="rId10" Type="http://schemas.openxmlformats.org/officeDocument/2006/relationships/image" Target="../media/image11.png"/><Relationship Id="rId4" Type="http://schemas.microsoft.com/office/2007/relationships/hdphoto" Target="../media/hdphoto3.wdp"/><Relationship Id="rId9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5" Type="http://schemas.openxmlformats.org/officeDocument/2006/relationships/image" Target="../media/image24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2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1.wdp"/><Relationship Id="rId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microsoft.com/office/2007/relationships/hdphoto" Target="../media/hdphoto1.wdp"/><Relationship Id="rId5" Type="http://schemas.openxmlformats.org/officeDocument/2006/relationships/image" Target="../media/image14.png"/><Relationship Id="rId10" Type="http://schemas.openxmlformats.org/officeDocument/2006/relationships/image" Target="../media/image6.png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19.jp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microsoft.com/office/2007/relationships/hdphoto" Target="../media/hdphoto1.wdp"/><Relationship Id="rId5" Type="http://schemas.openxmlformats.org/officeDocument/2006/relationships/image" Target="../media/image18.png"/><Relationship Id="rId10" Type="http://schemas.openxmlformats.org/officeDocument/2006/relationships/image" Target="../media/image6.png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08B7C44C-B49A-ADEC-DC5C-E82E93F6A4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99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515F650-4A08-492D-B7F3-CB1C0FBE01B4}"/>
              </a:ext>
            </a:extLst>
          </p:cNvPr>
          <p:cNvSpPr/>
          <p:nvPr/>
        </p:nvSpPr>
        <p:spPr>
          <a:xfrm>
            <a:off x="7602291" y="330694"/>
            <a:ext cx="4005409" cy="6196611"/>
          </a:xfrm>
          <a:prstGeom prst="roundRect">
            <a:avLst>
              <a:gd name="adj" fmla="val 1129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000" dirty="0">
                <a:solidFill>
                  <a:schemeClr val="tx1"/>
                </a:solidFill>
                <a:latin typeface="Jumble" panose="02000503000000020004" pitchFamily="2" charset="0"/>
              </a:rPr>
              <a:t>Fact Sheet</a:t>
            </a: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GB" sz="40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A2A93A-7770-1266-A76C-FEC2FFC7346E}"/>
              </a:ext>
            </a:extLst>
          </p:cNvPr>
          <p:cNvSpPr txBox="1"/>
          <p:nvPr/>
        </p:nvSpPr>
        <p:spPr>
          <a:xfrm>
            <a:off x="1692442" y="631483"/>
            <a:ext cx="4403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8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Kerry</a:t>
            </a:r>
            <a:endParaRPr lang="en-GB" sz="80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140575-0DA3-F8B5-265A-07882615D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5836" y1="19472" x2="55836" y2="19472"/>
                        <a14:foregroundMark x1="56016" y1="20882" x2="56016" y2="208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963" y="932256"/>
            <a:ext cx="721894" cy="7218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6DC7677-F82B-F619-E262-1A3A503B8BD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9" b="13831"/>
          <a:stretch/>
        </p:blipFill>
        <p:spPr>
          <a:xfrm rot="253862">
            <a:off x="7887827" y="4986754"/>
            <a:ext cx="1815404" cy="11360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E05221-7B14-CC94-AE53-DA86A4A3D7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9" r="17379"/>
          <a:stretch/>
        </p:blipFill>
        <p:spPr>
          <a:xfrm>
            <a:off x="1181418" y="2198282"/>
            <a:ext cx="4239107" cy="3660759"/>
          </a:xfrm>
          <a:prstGeom prst="rect">
            <a:avLst/>
          </a:prstGeom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7CC7F3A-C233-01FB-5B77-ED2A3CBC9084}"/>
              </a:ext>
            </a:extLst>
          </p:cNvPr>
          <p:cNvSpPr txBox="1"/>
          <p:nvPr/>
        </p:nvSpPr>
        <p:spPr>
          <a:xfrm>
            <a:off x="1169430" y="6003935"/>
            <a:ext cx="4403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 err="1">
                <a:latin typeface="Jumble" panose="02000503000000020004" pitchFamily="2" charset="0"/>
              </a:rPr>
              <a:t>Fungie</a:t>
            </a:r>
            <a:r>
              <a:rPr lang="en-IE" sz="2800" dirty="0">
                <a:latin typeface="Jumble" panose="02000503000000020004" pitchFamily="2" charset="0"/>
              </a:rPr>
              <a:t> – Dingle Bay</a:t>
            </a:r>
            <a:endParaRPr lang="en-GB" sz="2800" dirty="0">
              <a:latin typeface="Jumble" panose="02000503000000020004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655C5ED-7EBE-3B0E-0238-8FC74C768559}"/>
              </a:ext>
            </a:extLst>
          </p:cNvPr>
          <p:cNvGrpSpPr/>
          <p:nvPr/>
        </p:nvGrpSpPr>
        <p:grpSpPr>
          <a:xfrm rot="5400000">
            <a:off x="-2863177" y="2851826"/>
            <a:ext cx="6858001" cy="1154352"/>
            <a:chOff x="4213310" y="5228163"/>
            <a:chExt cx="7696736" cy="1640948"/>
          </a:xfrm>
        </p:grpSpPr>
        <p:pic>
          <p:nvPicPr>
            <p:cNvPr id="20" name="Picture 1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D63B3643-A157-89E1-7493-2FB22A8F2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7985" y="5228163"/>
              <a:ext cx="5354052" cy="1629837"/>
            </a:xfrm>
            <a:prstGeom prst="rect">
              <a:avLst/>
            </a:prstGeom>
          </p:spPr>
        </p:pic>
        <p:pic>
          <p:nvPicPr>
            <p:cNvPr id="21" name="Picture 2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0D678B3-00FF-5C7F-743D-176CCEE760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623898" y="5239275"/>
              <a:ext cx="2286148" cy="1629836"/>
            </a:xfrm>
            <a:prstGeom prst="rect">
              <a:avLst/>
            </a:prstGeom>
          </p:spPr>
        </p:pic>
        <p:pic>
          <p:nvPicPr>
            <p:cNvPr id="22" name="Picture 21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50927E46-612B-587D-84F8-39CD8C5BF6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4213310" y="5239275"/>
              <a:ext cx="1571498" cy="1629836"/>
            </a:xfrm>
            <a:prstGeom prst="rect">
              <a:avLst/>
            </a:prstGeom>
          </p:spPr>
        </p:pic>
      </p:grp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7E528251-17B5-983A-8DBC-84B563C1DEB7}"/>
              </a:ext>
            </a:extLst>
          </p:cNvPr>
          <p:cNvSpPr/>
          <p:nvPr/>
        </p:nvSpPr>
        <p:spPr>
          <a:xfrm>
            <a:off x="2344132" y="1954922"/>
            <a:ext cx="375186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Here we are! 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First, let’s learn some facts about KERRY Gaeltacht.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4678DE2-4200-D801-193F-2457640FF68F}"/>
              </a:ext>
            </a:extLst>
          </p:cNvPr>
          <p:cNvSpPr/>
          <p:nvPr/>
        </p:nvSpPr>
        <p:spPr>
          <a:xfrm>
            <a:off x="7905112" y="1543641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in Irish = </a:t>
            </a:r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Ciarraí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10CC992-DA56-A053-02CF-E18D6F104679}"/>
              </a:ext>
            </a:extLst>
          </p:cNvPr>
          <p:cNvSpPr/>
          <p:nvPr/>
        </p:nvSpPr>
        <p:spPr>
          <a:xfrm>
            <a:off x="7905112" y="2680770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Spanish Armada ship wrecks off the coast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27A7992-46FE-D954-D4F7-AEB9386DC74D}"/>
              </a:ext>
            </a:extLst>
          </p:cNvPr>
          <p:cNvSpPr/>
          <p:nvPr/>
        </p:nvSpPr>
        <p:spPr>
          <a:xfrm>
            <a:off x="7905112" y="3817899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approx. </a:t>
            </a:r>
            <a:r>
              <a:rPr lang="en-IE" sz="20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6,185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native speakers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B2844F1-EF02-FC5C-0554-CCCA1ACFFD78}"/>
              </a:ext>
            </a:extLst>
          </p:cNvPr>
          <p:cNvSpPr/>
          <p:nvPr/>
        </p:nvSpPr>
        <p:spPr>
          <a:xfrm>
            <a:off x="10053803" y="5133517"/>
            <a:ext cx="1242760" cy="842211"/>
          </a:xfrm>
          <a:custGeom>
            <a:avLst/>
            <a:gdLst>
              <a:gd name="connsiteX0" fmla="*/ 0 w 1242760"/>
              <a:gd name="connsiteY0" fmla="*/ 140371 h 842211"/>
              <a:gd name="connsiteX1" fmla="*/ 140371 w 1242760"/>
              <a:gd name="connsiteY1" fmla="*/ 0 h 842211"/>
              <a:gd name="connsiteX2" fmla="*/ 592519 w 1242760"/>
              <a:gd name="connsiteY2" fmla="*/ 0 h 842211"/>
              <a:gd name="connsiteX3" fmla="*/ 1102389 w 1242760"/>
              <a:gd name="connsiteY3" fmla="*/ 0 h 842211"/>
              <a:gd name="connsiteX4" fmla="*/ 1242760 w 1242760"/>
              <a:gd name="connsiteY4" fmla="*/ 140371 h 842211"/>
              <a:gd name="connsiteX5" fmla="*/ 1242760 w 1242760"/>
              <a:gd name="connsiteY5" fmla="*/ 701840 h 842211"/>
              <a:gd name="connsiteX6" fmla="*/ 1102389 w 1242760"/>
              <a:gd name="connsiteY6" fmla="*/ 842211 h 842211"/>
              <a:gd name="connsiteX7" fmla="*/ 602140 w 1242760"/>
              <a:gd name="connsiteY7" fmla="*/ 842211 h 842211"/>
              <a:gd name="connsiteX8" fmla="*/ 140371 w 1242760"/>
              <a:gd name="connsiteY8" fmla="*/ 842211 h 842211"/>
              <a:gd name="connsiteX9" fmla="*/ 0 w 1242760"/>
              <a:gd name="connsiteY9" fmla="*/ 701840 h 842211"/>
              <a:gd name="connsiteX10" fmla="*/ 0 w 1242760"/>
              <a:gd name="connsiteY10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42760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78761" y="-2093"/>
                  <a:pt x="425109" y="53633"/>
                  <a:pt x="592519" y="0"/>
                </a:cubicBezTo>
                <a:cubicBezTo>
                  <a:pt x="759929" y="-53633"/>
                  <a:pt x="870231" y="12709"/>
                  <a:pt x="1102389" y="0"/>
                </a:cubicBezTo>
                <a:cubicBezTo>
                  <a:pt x="1193134" y="-5727"/>
                  <a:pt x="1223298" y="68346"/>
                  <a:pt x="1242760" y="140371"/>
                </a:cubicBezTo>
                <a:cubicBezTo>
                  <a:pt x="1294665" y="340143"/>
                  <a:pt x="1223427" y="557895"/>
                  <a:pt x="1242760" y="701840"/>
                </a:cubicBezTo>
                <a:cubicBezTo>
                  <a:pt x="1231202" y="787558"/>
                  <a:pt x="1171333" y="844400"/>
                  <a:pt x="1102389" y="842211"/>
                </a:cubicBezTo>
                <a:cubicBezTo>
                  <a:pt x="860949" y="873007"/>
                  <a:pt x="718786" y="810898"/>
                  <a:pt x="602140" y="842211"/>
                </a:cubicBezTo>
                <a:cubicBezTo>
                  <a:pt x="485494" y="873524"/>
                  <a:pt x="260369" y="798230"/>
                  <a:pt x="140371" y="842211"/>
                </a:cubicBezTo>
                <a:cubicBezTo>
                  <a:pt x="67300" y="840636"/>
                  <a:pt x="3783" y="787539"/>
                  <a:pt x="0" y="701840"/>
                </a:cubicBezTo>
                <a:cubicBezTo>
                  <a:pt x="-6760" y="484955"/>
                  <a:pt x="63887" y="326561"/>
                  <a:pt x="0" y="14037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county colours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35" name="Picture 3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3F885C1-F36D-18A9-8F85-BE8FB1501B5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416" b="56926" l="12500" r="30671">
                        <a14:foregroundMark x1="12500" y1="37554" x2="12500" y2="375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31648" r="67094" b="40201"/>
          <a:stretch/>
        </p:blipFill>
        <p:spPr>
          <a:xfrm rot="20028967">
            <a:off x="9460730" y="5476984"/>
            <a:ext cx="1242759" cy="899776"/>
          </a:xfrm>
          <a:prstGeom prst="rect">
            <a:avLst/>
          </a:prstGeom>
        </p:spPr>
      </p:pic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77897866-82CE-77C4-6843-0BC674FF32DE}"/>
              </a:ext>
            </a:extLst>
          </p:cNvPr>
          <p:cNvSpPr/>
          <p:nvPr/>
        </p:nvSpPr>
        <p:spPr>
          <a:xfrm>
            <a:off x="2334274" y="1964746"/>
            <a:ext cx="375186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Now, let’s visit someone in Kerry!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38" name="Callout: Down Arrow 37">
            <a:extLst>
              <a:ext uri="{FF2B5EF4-FFF2-40B4-BE49-F238E27FC236}">
                <a16:creationId xmlns:a16="http://schemas.microsoft.com/office/drawing/2014/main" id="{74867CF9-7BBC-4329-947D-4080EDF2454F}"/>
              </a:ext>
            </a:extLst>
          </p:cNvPr>
          <p:cNvSpPr/>
          <p:nvPr/>
        </p:nvSpPr>
        <p:spPr>
          <a:xfrm>
            <a:off x="5466760" y="2800493"/>
            <a:ext cx="1896619" cy="1444975"/>
          </a:xfrm>
          <a:prstGeom prst="downArrowCallout">
            <a:avLst>
              <a:gd name="adj1" fmla="val 19820"/>
              <a:gd name="adj2" fmla="val 25000"/>
              <a:gd name="adj3" fmla="val 25000"/>
              <a:gd name="adj4" fmla="val 64977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dolphin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2367B41-87EF-AC11-D50B-E173C590AB23}"/>
              </a:ext>
            </a:extLst>
          </p:cNvPr>
          <p:cNvSpPr/>
          <p:nvPr/>
        </p:nvSpPr>
        <p:spPr>
          <a:xfrm>
            <a:off x="5472714" y="4391024"/>
            <a:ext cx="1896619" cy="894513"/>
          </a:xfrm>
          <a:custGeom>
            <a:avLst/>
            <a:gdLst>
              <a:gd name="connsiteX0" fmla="*/ 0 w 1896619"/>
              <a:gd name="connsiteY0" fmla="*/ 0 h 894513"/>
              <a:gd name="connsiteX1" fmla="*/ 417256 w 1896619"/>
              <a:gd name="connsiteY1" fmla="*/ 0 h 894513"/>
              <a:gd name="connsiteX2" fmla="*/ 910377 w 1896619"/>
              <a:gd name="connsiteY2" fmla="*/ 0 h 894513"/>
              <a:gd name="connsiteX3" fmla="*/ 1384532 w 1896619"/>
              <a:gd name="connsiteY3" fmla="*/ 0 h 894513"/>
              <a:gd name="connsiteX4" fmla="*/ 1896619 w 1896619"/>
              <a:gd name="connsiteY4" fmla="*/ 0 h 894513"/>
              <a:gd name="connsiteX5" fmla="*/ 1896619 w 1896619"/>
              <a:gd name="connsiteY5" fmla="*/ 420421 h 894513"/>
              <a:gd name="connsiteX6" fmla="*/ 1896619 w 1896619"/>
              <a:gd name="connsiteY6" fmla="*/ 894513 h 894513"/>
              <a:gd name="connsiteX7" fmla="*/ 1403498 w 1896619"/>
              <a:gd name="connsiteY7" fmla="*/ 894513 h 894513"/>
              <a:gd name="connsiteX8" fmla="*/ 967276 w 1896619"/>
              <a:gd name="connsiteY8" fmla="*/ 894513 h 894513"/>
              <a:gd name="connsiteX9" fmla="*/ 512087 w 1896619"/>
              <a:gd name="connsiteY9" fmla="*/ 894513 h 894513"/>
              <a:gd name="connsiteX10" fmla="*/ 0 w 1896619"/>
              <a:gd name="connsiteY10" fmla="*/ 894513 h 894513"/>
              <a:gd name="connsiteX11" fmla="*/ 0 w 1896619"/>
              <a:gd name="connsiteY11" fmla="*/ 429366 h 894513"/>
              <a:gd name="connsiteX12" fmla="*/ 0 w 1896619"/>
              <a:gd name="connsiteY12" fmla="*/ 0 h 89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6619" h="894513" extrusionOk="0">
                <a:moveTo>
                  <a:pt x="0" y="0"/>
                </a:moveTo>
                <a:cubicBezTo>
                  <a:pt x="87231" y="-38977"/>
                  <a:pt x="286489" y="15196"/>
                  <a:pt x="417256" y="0"/>
                </a:cubicBezTo>
                <a:cubicBezTo>
                  <a:pt x="548023" y="-15196"/>
                  <a:pt x="716381" y="34930"/>
                  <a:pt x="910377" y="0"/>
                </a:cubicBezTo>
                <a:cubicBezTo>
                  <a:pt x="1104373" y="-34930"/>
                  <a:pt x="1269200" y="21430"/>
                  <a:pt x="1384532" y="0"/>
                </a:cubicBezTo>
                <a:cubicBezTo>
                  <a:pt x="1499865" y="-21430"/>
                  <a:pt x="1776275" y="15879"/>
                  <a:pt x="1896619" y="0"/>
                </a:cubicBezTo>
                <a:cubicBezTo>
                  <a:pt x="1938006" y="152989"/>
                  <a:pt x="1854101" y="258567"/>
                  <a:pt x="1896619" y="420421"/>
                </a:cubicBezTo>
                <a:cubicBezTo>
                  <a:pt x="1939137" y="582275"/>
                  <a:pt x="1884331" y="793895"/>
                  <a:pt x="1896619" y="894513"/>
                </a:cubicBezTo>
                <a:cubicBezTo>
                  <a:pt x="1794308" y="937190"/>
                  <a:pt x="1506264" y="849727"/>
                  <a:pt x="1403498" y="894513"/>
                </a:cubicBezTo>
                <a:cubicBezTo>
                  <a:pt x="1300732" y="939299"/>
                  <a:pt x="1185220" y="847925"/>
                  <a:pt x="967276" y="894513"/>
                </a:cubicBezTo>
                <a:cubicBezTo>
                  <a:pt x="749332" y="941101"/>
                  <a:pt x="689165" y="889014"/>
                  <a:pt x="512087" y="894513"/>
                </a:cubicBezTo>
                <a:cubicBezTo>
                  <a:pt x="335009" y="900012"/>
                  <a:pt x="215747" y="861675"/>
                  <a:pt x="0" y="894513"/>
                </a:cubicBezTo>
                <a:cubicBezTo>
                  <a:pt x="-54952" y="780659"/>
                  <a:pt x="23583" y="555074"/>
                  <a:pt x="0" y="429366"/>
                </a:cubicBezTo>
                <a:cubicBezTo>
                  <a:pt x="-23583" y="303658"/>
                  <a:pt x="38128" y="154855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56050565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deilf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0946901-1A6C-2D4B-120E-BE886F4ABED6}"/>
              </a:ext>
            </a:extLst>
          </p:cNvPr>
          <p:cNvSpPr/>
          <p:nvPr/>
        </p:nvSpPr>
        <p:spPr>
          <a:xfrm>
            <a:off x="5585547" y="1971626"/>
            <a:ext cx="1659044" cy="4616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0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Jumble" panose="02000503000000020004" pitchFamily="2" charset="0"/>
              </a:rPr>
              <a:t>as </a:t>
            </a:r>
            <a:r>
              <a:rPr lang="en-US" sz="2800" b="0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Jumble" panose="02000503000000020004" pitchFamily="2" charset="0"/>
              </a:rPr>
              <a:t>Gaeilge</a:t>
            </a:r>
            <a:endParaRPr lang="en-US" sz="2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Jumble" panose="02000503000000020004" pitchFamily="2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CCB18E50-82D5-27FA-7BE4-53DC0DB6AF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03236" y="1788545"/>
            <a:ext cx="1194613" cy="1194613"/>
          </a:xfrm>
          <a:prstGeom prst="rect">
            <a:avLst/>
          </a:prstGeom>
        </p:spPr>
      </p:pic>
      <p:sp>
        <p:nvSpPr>
          <p:cNvPr id="2" name="Scroll: Horizontal 1">
            <a:extLst>
              <a:ext uri="{FF2B5EF4-FFF2-40B4-BE49-F238E27FC236}">
                <a16:creationId xmlns:a16="http://schemas.microsoft.com/office/drawing/2014/main" id="{0F954B22-BCE0-6496-C521-FC8DEF9249CE}"/>
              </a:ext>
            </a:extLst>
          </p:cNvPr>
          <p:cNvSpPr/>
          <p:nvPr/>
        </p:nvSpPr>
        <p:spPr>
          <a:xfrm>
            <a:off x="911398" y="5062019"/>
            <a:ext cx="4403558" cy="1050046"/>
          </a:xfrm>
          <a:custGeom>
            <a:avLst/>
            <a:gdLst>
              <a:gd name="connsiteX0" fmla="*/ 4403558 w 4403558"/>
              <a:gd name="connsiteY0" fmla="*/ 65628 h 1050046"/>
              <a:gd name="connsiteX1" fmla="*/ 4337930 w 4403558"/>
              <a:gd name="connsiteY1" fmla="*/ 131256 h 1050046"/>
              <a:gd name="connsiteX2" fmla="*/ 4337930 w 4403558"/>
              <a:gd name="connsiteY2" fmla="*/ 65628 h 1050046"/>
              <a:gd name="connsiteX3" fmla="*/ 4305116 w 4403558"/>
              <a:gd name="connsiteY3" fmla="*/ 98442 h 1050046"/>
              <a:gd name="connsiteX4" fmla="*/ 4272302 w 4403558"/>
              <a:gd name="connsiteY4" fmla="*/ 65628 h 1050046"/>
              <a:gd name="connsiteX5" fmla="*/ 4272302 w 4403558"/>
              <a:gd name="connsiteY5" fmla="*/ 131256 h 1050046"/>
              <a:gd name="connsiteX6" fmla="*/ 3830601 w 4403558"/>
              <a:gd name="connsiteY6" fmla="*/ 131256 h 1050046"/>
              <a:gd name="connsiteX7" fmla="*/ 3304767 w 4403558"/>
              <a:gd name="connsiteY7" fmla="*/ 131256 h 1050046"/>
              <a:gd name="connsiteX8" fmla="*/ 2820999 w 4403558"/>
              <a:gd name="connsiteY8" fmla="*/ 131256 h 1050046"/>
              <a:gd name="connsiteX9" fmla="*/ 2253098 w 4403558"/>
              <a:gd name="connsiteY9" fmla="*/ 131256 h 1050046"/>
              <a:gd name="connsiteX10" fmla="*/ 1853464 w 4403558"/>
              <a:gd name="connsiteY10" fmla="*/ 131256 h 1050046"/>
              <a:gd name="connsiteX11" fmla="*/ 1327630 w 4403558"/>
              <a:gd name="connsiteY11" fmla="*/ 131256 h 1050046"/>
              <a:gd name="connsiteX12" fmla="*/ 717662 w 4403558"/>
              <a:gd name="connsiteY12" fmla="*/ 131256 h 1050046"/>
              <a:gd name="connsiteX13" fmla="*/ 65628 w 4403558"/>
              <a:gd name="connsiteY13" fmla="*/ 131256 h 1050046"/>
              <a:gd name="connsiteX14" fmla="*/ 0 w 4403558"/>
              <a:gd name="connsiteY14" fmla="*/ 196884 h 1050046"/>
              <a:gd name="connsiteX15" fmla="*/ 0 w 4403558"/>
              <a:gd name="connsiteY15" fmla="*/ 582776 h 1050046"/>
              <a:gd name="connsiteX16" fmla="*/ 0 w 4403558"/>
              <a:gd name="connsiteY16" fmla="*/ 984418 h 1050046"/>
              <a:gd name="connsiteX17" fmla="*/ 65628 w 4403558"/>
              <a:gd name="connsiteY17" fmla="*/ 1050046 h 1050046"/>
              <a:gd name="connsiteX18" fmla="*/ 131256 w 4403558"/>
              <a:gd name="connsiteY18" fmla="*/ 984418 h 1050046"/>
              <a:gd name="connsiteX19" fmla="*/ 131256 w 4403558"/>
              <a:gd name="connsiteY19" fmla="*/ 918790 h 1050046"/>
              <a:gd name="connsiteX20" fmla="*/ 615024 w 4403558"/>
              <a:gd name="connsiteY20" fmla="*/ 918790 h 1050046"/>
              <a:gd name="connsiteX21" fmla="*/ 1056724 w 4403558"/>
              <a:gd name="connsiteY21" fmla="*/ 918790 h 1050046"/>
              <a:gd name="connsiteX22" fmla="*/ 1540492 w 4403558"/>
              <a:gd name="connsiteY22" fmla="*/ 918790 h 1050046"/>
              <a:gd name="connsiteX23" fmla="*/ 2066326 w 4403558"/>
              <a:gd name="connsiteY23" fmla="*/ 918790 h 1050046"/>
              <a:gd name="connsiteX24" fmla="*/ 2676294 w 4403558"/>
              <a:gd name="connsiteY24" fmla="*/ 918790 h 1050046"/>
              <a:gd name="connsiteX25" fmla="*/ 3202128 w 4403558"/>
              <a:gd name="connsiteY25" fmla="*/ 918790 h 1050046"/>
              <a:gd name="connsiteX26" fmla="*/ 3685896 w 4403558"/>
              <a:gd name="connsiteY26" fmla="*/ 918790 h 1050046"/>
              <a:gd name="connsiteX27" fmla="*/ 4337930 w 4403558"/>
              <a:gd name="connsiteY27" fmla="*/ 918790 h 1050046"/>
              <a:gd name="connsiteX28" fmla="*/ 4403558 w 4403558"/>
              <a:gd name="connsiteY28" fmla="*/ 853162 h 1050046"/>
              <a:gd name="connsiteX29" fmla="*/ 4403558 w 4403558"/>
              <a:gd name="connsiteY29" fmla="*/ 483021 h 1050046"/>
              <a:gd name="connsiteX30" fmla="*/ 4403558 w 4403558"/>
              <a:gd name="connsiteY30" fmla="*/ 65628 h 1050046"/>
              <a:gd name="connsiteX31" fmla="*/ 65628 w 4403558"/>
              <a:gd name="connsiteY31" fmla="*/ 262512 h 1050046"/>
              <a:gd name="connsiteX32" fmla="*/ 131256 w 4403558"/>
              <a:gd name="connsiteY32" fmla="*/ 196884 h 1050046"/>
              <a:gd name="connsiteX33" fmla="*/ 98442 w 4403558"/>
              <a:gd name="connsiteY33" fmla="*/ 164070 h 1050046"/>
              <a:gd name="connsiteX34" fmla="*/ 65628 w 4403558"/>
              <a:gd name="connsiteY34" fmla="*/ 196884 h 1050046"/>
              <a:gd name="connsiteX35" fmla="*/ 65628 w 4403558"/>
              <a:gd name="connsiteY35" fmla="*/ 262512 h 1050046"/>
              <a:gd name="connsiteX0" fmla="*/ 65628 w 4403558"/>
              <a:gd name="connsiteY0" fmla="*/ 262512 h 1050046"/>
              <a:gd name="connsiteX1" fmla="*/ 131256 w 4403558"/>
              <a:gd name="connsiteY1" fmla="*/ 196884 h 1050046"/>
              <a:gd name="connsiteX2" fmla="*/ 98442 w 4403558"/>
              <a:gd name="connsiteY2" fmla="*/ 164070 h 1050046"/>
              <a:gd name="connsiteX3" fmla="*/ 65628 w 4403558"/>
              <a:gd name="connsiteY3" fmla="*/ 196884 h 1050046"/>
              <a:gd name="connsiteX4" fmla="*/ 65628 w 4403558"/>
              <a:gd name="connsiteY4" fmla="*/ 262512 h 1050046"/>
              <a:gd name="connsiteX5" fmla="*/ 4337930 w 4403558"/>
              <a:gd name="connsiteY5" fmla="*/ 131256 h 1050046"/>
              <a:gd name="connsiteX6" fmla="*/ 4403558 w 4403558"/>
              <a:gd name="connsiteY6" fmla="*/ 65628 h 1050046"/>
              <a:gd name="connsiteX7" fmla="*/ 4337930 w 4403558"/>
              <a:gd name="connsiteY7" fmla="*/ 0 h 1050046"/>
              <a:gd name="connsiteX8" fmla="*/ 4272302 w 4403558"/>
              <a:gd name="connsiteY8" fmla="*/ 65628 h 1050046"/>
              <a:gd name="connsiteX9" fmla="*/ 4305116 w 4403558"/>
              <a:gd name="connsiteY9" fmla="*/ 98442 h 1050046"/>
              <a:gd name="connsiteX10" fmla="*/ 4337930 w 4403558"/>
              <a:gd name="connsiteY10" fmla="*/ 65628 h 1050046"/>
              <a:gd name="connsiteX11" fmla="*/ 4337930 w 4403558"/>
              <a:gd name="connsiteY11" fmla="*/ 131256 h 1050046"/>
              <a:gd name="connsiteX0" fmla="*/ 0 w 4403558"/>
              <a:gd name="connsiteY0" fmla="*/ 196884 h 1050046"/>
              <a:gd name="connsiteX1" fmla="*/ 65628 w 4403558"/>
              <a:gd name="connsiteY1" fmla="*/ 131256 h 1050046"/>
              <a:gd name="connsiteX2" fmla="*/ 507329 w 4403558"/>
              <a:gd name="connsiteY2" fmla="*/ 131256 h 1050046"/>
              <a:gd name="connsiteX3" fmla="*/ 1075230 w 4403558"/>
              <a:gd name="connsiteY3" fmla="*/ 131256 h 1050046"/>
              <a:gd name="connsiteX4" fmla="*/ 1516931 w 4403558"/>
              <a:gd name="connsiteY4" fmla="*/ 131256 h 1050046"/>
              <a:gd name="connsiteX5" fmla="*/ 2084832 w 4403558"/>
              <a:gd name="connsiteY5" fmla="*/ 131256 h 1050046"/>
              <a:gd name="connsiteX6" fmla="*/ 2484466 w 4403558"/>
              <a:gd name="connsiteY6" fmla="*/ 131256 h 1050046"/>
              <a:gd name="connsiteX7" fmla="*/ 3010300 w 4403558"/>
              <a:gd name="connsiteY7" fmla="*/ 131256 h 1050046"/>
              <a:gd name="connsiteX8" fmla="*/ 3494067 w 4403558"/>
              <a:gd name="connsiteY8" fmla="*/ 131256 h 1050046"/>
              <a:gd name="connsiteX9" fmla="*/ 4272302 w 4403558"/>
              <a:gd name="connsiteY9" fmla="*/ 131256 h 1050046"/>
              <a:gd name="connsiteX10" fmla="*/ 4272302 w 4403558"/>
              <a:gd name="connsiteY10" fmla="*/ 65628 h 1050046"/>
              <a:gd name="connsiteX11" fmla="*/ 4337930 w 4403558"/>
              <a:gd name="connsiteY11" fmla="*/ 0 h 1050046"/>
              <a:gd name="connsiteX12" fmla="*/ 4403558 w 4403558"/>
              <a:gd name="connsiteY12" fmla="*/ 65628 h 1050046"/>
              <a:gd name="connsiteX13" fmla="*/ 4403558 w 4403558"/>
              <a:gd name="connsiteY13" fmla="*/ 475146 h 1050046"/>
              <a:gd name="connsiteX14" fmla="*/ 4403558 w 4403558"/>
              <a:gd name="connsiteY14" fmla="*/ 853162 h 1050046"/>
              <a:gd name="connsiteX15" fmla="*/ 4337930 w 4403558"/>
              <a:gd name="connsiteY15" fmla="*/ 918790 h 1050046"/>
              <a:gd name="connsiteX16" fmla="*/ 3896229 w 4403558"/>
              <a:gd name="connsiteY16" fmla="*/ 918790 h 1050046"/>
              <a:gd name="connsiteX17" fmla="*/ 3286262 w 4403558"/>
              <a:gd name="connsiteY17" fmla="*/ 918790 h 1050046"/>
              <a:gd name="connsiteX18" fmla="*/ 2676294 w 4403558"/>
              <a:gd name="connsiteY18" fmla="*/ 918790 h 1050046"/>
              <a:gd name="connsiteX19" fmla="*/ 2150460 w 4403558"/>
              <a:gd name="connsiteY19" fmla="*/ 918790 h 1050046"/>
              <a:gd name="connsiteX20" fmla="*/ 1666692 w 4403558"/>
              <a:gd name="connsiteY20" fmla="*/ 918790 h 1050046"/>
              <a:gd name="connsiteX21" fmla="*/ 1182925 w 4403558"/>
              <a:gd name="connsiteY21" fmla="*/ 918790 h 1050046"/>
              <a:gd name="connsiteX22" fmla="*/ 741224 w 4403558"/>
              <a:gd name="connsiteY22" fmla="*/ 918790 h 1050046"/>
              <a:gd name="connsiteX23" fmla="*/ 131256 w 4403558"/>
              <a:gd name="connsiteY23" fmla="*/ 918790 h 1050046"/>
              <a:gd name="connsiteX24" fmla="*/ 131256 w 4403558"/>
              <a:gd name="connsiteY24" fmla="*/ 984418 h 1050046"/>
              <a:gd name="connsiteX25" fmla="*/ 65628 w 4403558"/>
              <a:gd name="connsiteY25" fmla="*/ 1050046 h 1050046"/>
              <a:gd name="connsiteX26" fmla="*/ 0 w 4403558"/>
              <a:gd name="connsiteY26" fmla="*/ 984418 h 1050046"/>
              <a:gd name="connsiteX27" fmla="*/ 0 w 4403558"/>
              <a:gd name="connsiteY27" fmla="*/ 582776 h 1050046"/>
              <a:gd name="connsiteX28" fmla="*/ 0 w 4403558"/>
              <a:gd name="connsiteY28" fmla="*/ 196884 h 1050046"/>
              <a:gd name="connsiteX29" fmla="*/ 4272302 w 4403558"/>
              <a:gd name="connsiteY29" fmla="*/ 131256 h 1050046"/>
              <a:gd name="connsiteX30" fmla="*/ 4337930 w 4403558"/>
              <a:gd name="connsiteY30" fmla="*/ 131256 h 1050046"/>
              <a:gd name="connsiteX31" fmla="*/ 4403558 w 4403558"/>
              <a:gd name="connsiteY31" fmla="*/ 65628 h 1050046"/>
              <a:gd name="connsiteX32" fmla="*/ 4337930 w 4403558"/>
              <a:gd name="connsiteY32" fmla="*/ 131256 h 1050046"/>
              <a:gd name="connsiteX33" fmla="*/ 4337930 w 4403558"/>
              <a:gd name="connsiteY33" fmla="*/ 65628 h 1050046"/>
              <a:gd name="connsiteX34" fmla="*/ 4305116 w 4403558"/>
              <a:gd name="connsiteY34" fmla="*/ 98442 h 1050046"/>
              <a:gd name="connsiteX35" fmla="*/ 4272302 w 4403558"/>
              <a:gd name="connsiteY35" fmla="*/ 65628 h 1050046"/>
              <a:gd name="connsiteX36" fmla="*/ 65628 w 4403558"/>
              <a:gd name="connsiteY36" fmla="*/ 262512 h 1050046"/>
              <a:gd name="connsiteX37" fmla="*/ 65628 w 4403558"/>
              <a:gd name="connsiteY37" fmla="*/ 196884 h 1050046"/>
              <a:gd name="connsiteX38" fmla="*/ 98442 w 4403558"/>
              <a:gd name="connsiteY38" fmla="*/ 164070 h 1050046"/>
              <a:gd name="connsiteX39" fmla="*/ 131256 w 4403558"/>
              <a:gd name="connsiteY39" fmla="*/ 196884 h 1050046"/>
              <a:gd name="connsiteX40" fmla="*/ 65628 w 4403558"/>
              <a:gd name="connsiteY40" fmla="*/ 262512 h 1050046"/>
              <a:gd name="connsiteX41" fmla="*/ 0 w 4403558"/>
              <a:gd name="connsiteY41" fmla="*/ 196884 h 1050046"/>
              <a:gd name="connsiteX42" fmla="*/ 131256 w 4403558"/>
              <a:gd name="connsiteY42" fmla="*/ 196884 h 1050046"/>
              <a:gd name="connsiteX43" fmla="*/ 131256 w 4403558"/>
              <a:gd name="connsiteY43" fmla="*/ 550618 h 1050046"/>
              <a:gd name="connsiteX44" fmla="*/ 131256 w 4403558"/>
              <a:gd name="connsiteY44" fmla="*/ 918790 h 105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03558" h="1050046" stroke="0" extrusionOk="0">
                <a:moveTo>
                  <a:pt x="4403558" y="65628"/>
                </a:moveTo>
                <a:cubicBezTo>
                  <a:pt x="4394042" y="89971"/>
                  <a:pt x="4361927" y="96613"/>
                  <a:pt x="4337930" y="131256"/>
                </a:cubicBezTo>
                <a:cubicBezTo>
                  <a:pt x="4336600" y="103917"/>
                  <a:pt x="4338904" y="91729"/>
                  <a:pt x="4337930" y="65628"/>
                </a:cubicBezTo>
                <a:cubicBezTo>
                  <a:pt x="4334309" y="81436"/>
                  <a:pt x="4321731" y="98615"/>
                  <a:pt x="4305116" y="98442"/>
                </a:cubicBezTo>
                <a:cubicBezTo>
                  <a:pt x="4291360" y="98401"/>
                  <a:pt x="4269929" y="80298"/>
                  <a:pt x="4272302" y="65628"/>
                </a:cubicBezTo>
                <a:cubicBezTo>
                  <a:pt x="4278058" y="91541"/>
                  <a:pt x="4268022" y="100015"/>
                  <a:pt x="4272302" y="131256"/>
                </a:cubicBezTo>
                <a:cubicBezTo>
                  <a:pt x="4088544" y="137670"/>
                  <a:pt x="4038130" y="90719"/>
                  <a:pt x="3830601" y="131256"/>
                </a:cubicBezTo>
                <a:cubicBezTo>
                  <a:pt x="3623072" y="171793"/>
                  <a:pt x="3551305" y="88845"/>
                  <a:pt x="3304767" y="131256"/>
                </a:cubicBezTo>
                <a:cubicBezTo>
                  <a:pt x="3058229" y="173667"/>
                  <a:pt x="2962486" y="82660"/>
                  <a:pt x="2820999" y="131256"/>
                </a:cubicBezTo>
                <a:cubicBezTo>
                  <a:pt x="2679512" y="179852"/>
                  <a:pt x="2441160" y="127219"/>
                  <a:pt x="2253098" y="131256"/>
                </a:cubicBezTo>
                <a:cubicBezTo>
                  <a:pt x="2065036" y="135293"/>
                  <a:pt x="2018510" y="104583"/>
                  <a:pt x="1853464" y="131256"/>
                </a:cubicBezTo>
                <a:cubicBezTo>
                  <a:pt x="1688418" y="157929"/>
                  <a:pt x="1485409" y="110207"/>
                  <a:pt x="1327630" y="131256"/>
                </a:cubicBezTo>
                <a:cubicBezTo>
                  <a:pt x="1169851" y="152305"/>
                  <a:pt x="870669" y="129153"/>
                  <a:pt x="717662" y="131256"/>
                </a:cubicBezTo>
                <a:cubicBezTo>
                  <a:pt x="564655" y="133359"/>
                  <a:pt x="204276" y="53280"/>
                  <a:pt x="65628" y="131256"/>
                </a:cubicBezTo>
                <a:cubicBezTo>
                  <a:pt x="29503" y="128405"/>
                  <a:pt x="-9564" y="157865"/>
                  <a:pt x="0" y="196884"/>
                </a:cubicBezTo>
                <a:cubicBezTo>
                  <a:pt x="38789" y="275400"/>
                  <a:pt x="-29582" y="404591"/>
                  <a:pt x="0" y="582776"/>
                </a:cubicBezTo>
                <a:cubicBezTo>
                  <a:pt x="29582" y="760961"/>
                  <a:pt x="-12677" y="825480"/>
                  <a:pt x="0" y="984418"/>
                </a:cubicBezTo>
                <a:cubicBezTo>
                  <a:pt x="2481" y="1014525"/>
                  <a:pt x="32038" y="1051672"/>
                  <a:pt x="65628" y="1050046"/>
                </a:cubicBezTo>
                <a:cubicBezTo>
                  <a:pt x="100769" y="1050383"/>
                  <a:pt x="131839" y="1015863"/>
                  <a:pt x="131256" y="984418"/>
                </a:cubicBezTo>
                <a:cubicBezTo>
                  <a:pt x="130556" y="955705"/>
                  <a:pt x="133427" y="934617"/>
                  <a:pt x="131256" y="918790"/>
                </a:cubicBezTo>
                <a:cubicBezTo>
                  <a:pt x="303452" y="860794"/>
                  <a:pt x="501211" y="965923"/>
                  <a:pt x="615024" y="918790"/>
                </a:cubicBezTo>
                <a:cubicBezTo>
                  <a:pt x="728837" y="871657"/>
                  <a:pt x="957419" y="932267"/>
                  <a:pt x="1056724" y="918790"/>
                </a:cubicBezTo>
                <a:cubicBezTo>
                  <a:pt x="1156029" y="905313"/>
                  <a:pt x="1310110" y="964008"/>
                  <a:pt x="1540492" y="918790"/>
                </a:cubicBezTo>
                <a:cubicBezTo>
                  <a:pt x="1770874" y="873572"/>
                  <a:pt x="1814703" y="933941"/>
                  <a:pt x="2066326" y="918790"/>
                </a:cubicBezTo>
                <a:cubicBezTo>
                  <a:pt x="2317949" y="903639"/>
                  <a:pt x="2479562" y="928731"/>
                  <a:pt x="2676294" y="918790"/>
                </a:cubicBezTo>
                <a:cubicBezTo>
                  <a:pt x="2873026" y="908849"/>
                  <a:pt x="3026006" y="951842"/>
                  <a:pt x="3202128" y="918790"/>
                </a:cubicBezTo>
                <a:cubicBezTo>
                  <a:pt x="3378250" y="885738"/>
                  <a:pt x="3551470" y="958756"/>
                  <a:pt x="3685896" y="918790"/>
                </a:cubicBezTo>
                <a:cubicBezTo>
                  <a:pt x="3820322" y="878824"/>
                  <a:pt x="4179074" y="943200"/>
                  <a:pt x="4337930" y="918790"/>
                </a:cubicBezTo>
                <a:cubicBezTo>
                  <a:pt x="4371615" y="918599"/>
                  <a:pt x="4405647" y="889379"/>
                  <a:pt x="4403558" y="853162"/>
                </a:cubicBezTo>
                <a:cubicBezTo>
                  <a:pt x="4385785" y="745559"/>
                  <a:pt x="4406666" y="584803"/>
                  <a:pt x="4403558" y="483021"/>
                </a:cubicBezTo>
                <a:cubicBezTo>
                  <a:pt x="4400450" y="381239"/>
                  <a:pt x="4445042" y="198931"/>
                  <a:pt x="4403558" y="65628"/>
                </a:cubicBezTo>
                <a:close/>
                <a:moveTo>
                  <a:pt x="65628" y="262512"/>
                </a:moveTo>
                <a:cubicBezTo>
                  <a:pt x="96874" y="261261"/>
                  <a:pt x="132823" y="234612"/>
                  <a:pt x="131256" y="196884"/>
                </a:cubicBezTo>
                <a:cubicBezTo>
                  <a:pt x="130278" y="178545"/>
                  <a:pt x="118137" y="163251"/>
                  <a:pt x="98442" y="164070"/>
                </a:cubicBezTo>
                <a:cubicBezTo>
                  <a:pt x="80012" y="165420"/>
                  <a:pt x="62296" y="177092"/>
                  <a:pt x="65628" y="196884"/>
                </a:cubicBezTo>
                <a:cubicBezTo>
                  <a:pt x="67157" y="215247"/>
                  <a:pt x="64064" y="244654"/>
                  <a:pt x="65628" y="262512"/>
                </a:cubicBezTo>
                <a:close/>
              </a:path>
              <a:path w="4403558" h="1050046" fill="darkenLess" stroke="0" extrusionOk="0">
                <a:moveTo>
                  <a:pt x="65628" y="262512"/>
                </a:moveTo>
                <a:cubicBezTo>
                  <a:pt x="99521" y="264135"/>
                  <a:pt x="131971" y="233672"/>
                  <a:pt x="131256" y="196884"/>
                </a:cubicBezTo>
                <a:cubicBezTo>
                  <a:pt x="130354" y="179058"/>
                  <a:pt x="118723" y="163851"/>
                  <a:pt x="98442" y="164070"/>
                </a:cubicBezTo>
                <a:cubicBezTo>
                  <a:pt x="81673" y="162968"/>
                  <a:pt x="64641" y="179121"/>
                  <a:pt x="65628" y="196884"/>
                </a:cubicBezTo>
                <a:cubicBezTo>
                  <a:pt x="67261" y="227529"/>
                  <a:pt x="62458" y="248363"/>
                  <a:pt x="65628" y="262512"/>
                </a:cubicBezTo>
                <a:close/>
                <a:moveTo>
                  <a:pt x="4337930" y="131256"/>
                </a:moveTo>
                <a:cubicBezTo>
                  <a:pt x="4371764" y="132498"/>
                  <a:pt x="4402485" y="101205"/>
                  <a:pt x="4403558" y="65628"/>
                </a:cubicBezTo>
                <a:cubicBezTo>
                  <a:pt x="4400626" y="29870"/>
                  <a:pt x="4374860" y="-2200"/>
                  <a:pt x="4337930" y="0"/>
                </a:cubicBezTo>
                <a:cubicBezTo>
                  <a:pt x="4293268" y="3057"/>
                  <a:pt x="4264953" y="27086"/>
                  <a:pt x="4272302" y="65628"/>
                </a:cubicBezTo>
                <a:cubicBezTo>
                  <a:pt x="4268903" y="85452"/>
                  <a:pt x="4288317" y="98543"/>
                  <a:pt x="4305116" y="98442"/>
                </a:cubicBezTo>
                <a:cubicBezTo>
                  <a:pt x="4320368" y="100292"/>
                  <a:pt x="4340531" y="83491"/>
                  <a:pt x="4337930" y="65628"/>
                </a:cubicBezTo>
                <a:cubicBezTo>
                  <a:pt x="4345372" y="97778"/>
                  <a:pt x="4335177" y="110642"/>
                  <a:pt x="4337930" y="131256"/>
                </a:cubicBezTo>
                <a:close/>
              </a:path>
              <a:path w="4403558" h="1050046" fill="none" extrusionOk="0">
                <a:moveTo>
                  <a:pt x="0" y="196884"/>
                </a:moveTo>
                <a:cubicBezTo>
                  <a:pt x="-4718" y="163480"/>
                  <a:pt x="20372" y="134770"/>
                  <a:pt x="65628" y="131256"/>
                </a:cubicBezTo>
                <a:cubicBezTo>
                  <a:pt x="270608" y="122341"/>
                  <a:pt x="341877" y="136241"/>
                  <a:pt x="507329" y="131256"/>
                </a:cubicBezTo>
                <a:cubicBezTo>
                  <a:pt x="672781" y="126271"/>
                  <a:pt x="801388" y="167117"/>
                  <a:pt x="1075230" y="131256"/>
                </a:cubicBezTo>
                <a:cubicBezTo>
                  <a:pt x="1349072" y="95395"/>
                  <a:pt x="1392672" y="168470"/>
                  <a:pt x="1516931" y="131256"/>
                </a:cubicBezTo>
                <a:cubicBezTo>
                  <a:pt x="1641190" y="94042"/>
                  <a:pt x="1914211" y="139099"/>
                  <a:pt x="2084832" y="131256"/>
                </a:cubicBezTo>
                <a:cubicBezTo>
                  <a:pt x="2255453" y="123413"/>
                  <a:pt x="2310021" y="133412"/>
                  <a:pt x="2484466" y="131256"/>
                </a:cubicBezTo>
                <a:cubicBezTo>
                  <a:pt x="2658911" y="129100"/>
                  <a:pt x="2903935" y="137065"/>
                  <a:pt x="3010300" y="131256"/>
                </a:cubicBezTo>
                <a:cubicBezTo>
                  <a:pt x="3116665" y="125447"/>
                  <a:pt x="3393382" y="147722"/>
                  <a:pt x="3494067" y="131256"/>
                </a:cubicBezTo>
                <a:cubicBezTo>
                  <a:pt x="3594752" y="114790"/>
                  <a:pt x="4103007" y="149027"/>
                  <a:pt x="4272302" y="131256"/>
                </a:cubicBezTo>
                <a:cubicBezTo>
                  <a:pt x="4270881" y="100881"/>
                  <a:pt x="4277983" y="79030"/>
                  <a:pt x="4272302" y="65628"/>
                </a:cubicBezTo>
                <a:cubicBezTo>
                  <a:pt x="4270944" y="28248"/>
                  <a:pt x="4305435" y="-776"/>
                  <a:pt x="4337930" y="0"/>
                </a:cubicBezTo>
                <a:cubicBezTo>
                  <a:pt x="4377974" y="6492"/>
                  <a:pt x="4403112" y="35941"/>
                  <a:pt x="4403558" y="65628"/>
                </a:cubicBezTo>
                <a:cubicBezTo>
                  <a:pt x="4444470" y="178706"/>
                  <a:pt x="4362161" y="280262"/>
                  <a:pt x="4403558" y="475146"/>
                </a:cubicBezTo>
                <a:cubicBezTo>
                  <a:pt x="4444955" y="670030"/>
                  <a:pt x="4401402" y="737045"/>
                  <a:pt x="4403558" y="853162"/>
                </a:cubicBezTo>
                <a:cubicBezTo>
                  <a:pt x="4397926" y="881393"/>
                  <a:pt x="4372887" y="915342"/>
                  <a:pt x="4337930" y="918790"/>
                </a:cubicBezTo>
                <a:cubicBezTo>
                  <a:pt x="4197199" y="923721"/>
                  <a:pt x="4002299" y="875132"/>
                  <a:pt x="3896229" y="918790"/>
                </a:cubicBezTo>
                <a:cubicBezTo>
                  <a:pt x="3790159" y="962448"/>
                  <a:pt x="3451150" y="901009"/>
                  <a:pt x="3286262" y="918790"/>
                </a:cubicBezTo>
                <a:cubicBezTo>
                  <a:pt x="3121374" y="936571"/>
                  <a:pt x="2818596" y="847066"/>
                  <a:pt x="2676294" y="918790"/>
                </a:cubicBezTo>
                <a:cubicBezTo>
                  <a:pt x="2533992" y="990514"/>
                  <a:pt x="2280787" y="875139"/>
                  <a:pt x="2150460" y="918790"/>
                </a:cubicBezTo>
                <a:cubicBezTo>
                  <a:pt x="2020133" y="962441"/>
                  <a:pt x="1872492" y="868580"/>
                  <a:pt x="1666692" y="918790"/>
                </a:cubicBezTo>
                <a:cubicBezTo>
                  <a:pt x="1460892" y="969000"/>
                  <a:pt x="1385364" y="865983"/>
                  <a:pt x="1182925" y="918790"/>
                </a:cubicBezTo>
                <a:cubicBezTo>
                  <a:pt x="980486" y="971597"/>
                  <a:pt x="858525" y="880370"/>
                  <a:pt x="741224" y="918790"/>
                </a:cubicBezTo>
                <a:cubicBezTo>
                  <a:pt x="623923" y="957210"/>
                  <a:pt x="436045" y="852000"/>
                  <a:pt x="131256" y="918790"/>
                </a:cubicBezTo>
                <a:cubicBezTo>
                  <a:pt x="137030" y="950691"/>
                  <a:pt x="124154" y="966005"/>
                  <a:pt x="131256" y="984418"/>
                </a:cubicBezTo>
                <a:cubicBezTo>
                  <a:pt x="138675" y="1025145"/>
                  <a:pt x="102044" y="1055243"/>
                  <a:pt x="65628" y="1050046"/>
                </a:cubicBezTo>
                <a:cubicBezTo>
                  <a:pt x="31185" y="1042466"/>
                  <a:pt x="5913" y="1020780"/>
                  <a:pt x="0" y="984418"/>
                </a:cubicBezTo>
                <a:cubicBezTo>
                  <a:pt x="-46312" y="849366"/>
                  <a:pt x="48196" y="670473"/>
                  <a:pt x="0" y="582776"/>
                </a:cubicBezTo>
                <a:cubicBezTo>
                  <a:pt x="-48196" y="495079"/>
                  <a:pt x="20933" y="354522"/>
                  <a:pt x="0" y="196884"/>
                </a:cubicBezTo>
                <a:close/>
                <a:moveTo>
                  <a:pt x="4272302" y="131256"/>
                </a:moveTo>
                <a:cubicBezTo>
                  <a:pt x="4285968" y="130130"/>
                  <a:pt x="4321687" y="133676"/>
                  <a:pt x="4337930" y="131256"/>
                </a:cubicBezTo>
                <a:cubicBezTo>
                  <a:pt x="4377988" y="134115"/>
                  <a:pt x="4396772" y="109154"/>
                  <a:pt x="4403558" y="65628"/>
                </a:cubicBezTo>
                <a:moveTo>
                  <a:pt x="4337930" y="131256"/>
                </a:moveTo>
                <a:cubicBezTo>
                  <a:pt x="4330444" y="110487"/>
                  <a:pt x="4340011" y="87453"/>
                  <a:pt x="4337930" y="65628"/>
                </a:cubicBezTo>
                <a:cubicBezTo>
                  <a:pt x="4338277" y="84558"/>
                  <a:pt x="4319273" y="101442"/>
                  <a:pt x="4305116" y="98442"/>
                </a:cubicBezTo>
                <a:cubicBezTo>
                  <a:pt x="4286428" y="98532"/>
                  <a:pt x="4276032" y="84460"/>
                  <a:pt x="4272302" y="65628"/>
                </a:cubicBezTo>
                <a:moveTo>
                  <a:pt x="65628" y="262512"/>
                </a:moveTo>
                <a:cubicBezTo>
                  <a:pt x="59889" y="247151"/>
                  <a:pt x="73100" y="229694"/>
                  <a:pt x="65628" y="196884"/>
                </a:cubicBezTo>
                <a:cubicBezTo>
                  <a:pt x="62471" y="174752"/>
                  <a:pt x="80887" y="164072"/>
                  <a:pt x="98442" y="164070"/>
                </a:cubicBezTo>
                <a:cubicBezTo>
                  <a:pt x="117743" y="163373"/>
                  <a:pt x="129548" y="180530"/>
                  <a:pt x="131256" y="196884"/>
                </a:cubicBezTo>
                <a:cubicBezTo>
                  <a:pt x="130496" y="232335"/>
                  <a:pt x="98680" y="268801"/>
                  <a:pt x="65628" y="262512"/>
                </a:cubicBezTo>
                <a:cubicBezTo>
                  <a:pt x="39349" y="266324"/>
                  <a:pt x="-7387" y="238592"/>
                  <a:pt x="0" y="196884"/>
                </a:cubicBezTo>
                <a:moveTo>
                  <a:pt x="131256" y="196884"/>
                </a:moveTo>
                <a:cubicBezTo>
                  <a:pt x="140848" y="320599"/>
                  <a:pt x="106342" y="421672"/>
                  <a:pt x="131256" y="550618"/>
                </a:cubicBezTo>
                <a:cubicBezTo>
                  <a:pt x="156170" y="679564"/>
                  <a:pt x="102260" y="749863"/>
                  <a:pt x="131256" y="918790"/>
                </a:cubicBezTo>
              </a:path>
              <a:path w="4403558" h="1050046" fill="none" stroke="0" extrusionOk="0">
                <a:moveTo>
                  <a:pt x="0" y="196884"/>
                </a:moveTo>
                <a:cubicBezTo>
                  <a:pt x="-3248" y="164520"/>
                  <a:pt x="33913" y="122773"/>
                  <a:pt x="65628" y="131256"/>
                </a:cubicBezTo>
                <a:cubicBezTo>
                  <a:pt x="298327" y="107704"/>
                  <a:pt x="372445" y="189282"/>
                  <a:pt x="591462" y="131256"/>
                </a:cubicBezTo>
                <a:cubicBezTo>
                  <a:pt x="810479" y="73230"/>
                  <a:pt x="906627" y="140527"/>
                  <a:pt x="1159363" y="131256"/>
                </a:cubicBezTo>
                <a:cubicBezTo>
                  <a:pt x="1412099" y="121985"/>
                  <a:pt x="1579022" y="135426"/>
                  <a:pt x="1769331" y="131256"/>
                </a:cubicBezTo>
                <a:cubicBezTo>
                  <a:pt x="1959640" y="127086"/>
                  <a:pt x="2058112" y="193910"/>
                  <a:pt x="2337232" y="131256"/>
                </a:cubicBezTo>
                <a:cubicBezTo>
                  <a:pt x="2616352" y="68602"/>
                  <a:pt x="2648098" y="203872"/>
                  <a:pt x="2947200" y="131256"/>
                </a:cubicBezTo>
                <a:cubicBezTo>
                  <a:pt x="3246302" y="58640"/>
                  <a:pt x="3232743" y="182626"/>
                  <a:pt x="3430967" y="131256"/>
                </a:cubicBezTo>
                <a:cubicBezTo>
                  <a:pt x="3629191" y="79886"/>
                  <a:pt x="4096239" y="209554"/>
                  <a:pt x="4272302" y="131256"/>
                </a:cubicBezTo>
                <a:cubicBezTo>
                  <a:pt x="4266007" y="100785"/>
                  <a:pt x="4278934" y="92258"/>
                  <a:pt x="4272302" y="65628"/>
                </a:cubicBezTo>
                <a:cubicBezTo>
                  <a:pt x="4272169" y="30958"/>
                  <a:pt x="4300371" y="-1159"/>
                  <a:pt x="4337930" y="0"/>
                </a:cubicBezTo>
                <a:cubicBezTo>
                  <a:pt x="4376242" y="-9300"/>
                  <a:pt x="4406188" y="28149"/>
                  <a:pt x="4403558" y="65628"/>
                </a:cubicBezTo>
                <a:cubicBezTo>
                  <a:pt x="4433433" y="167860"/>
                  <a:pt x="4400175" y="294412"/>
                  <a:pt x="4403558" y="459395"/>
                </a:cubicBezTo>
                <a:cubicBezTo>
                  <a:pt x="4406941" y="624378"/>
                  <a:pt x="4392575" y="732843"/>
                  <a:pt x="4403558" y="853162"/>
                </a:cubicBezTo>
                <a:cubicBezTo>
                  <a:pt x="4404574" y="889145"/>
                  <a:pt x="4372369" y="908718"/>
                  <a:pt x="4337930" y="918790"/>
                </a:cubicBezTo>
                <a:cubicBezTo>
                  <a:pt x="4241466" y="936579"/>
                  <a:pt x="4099077" y="886390"/>
                  <a:pt x="3938296" y="918790"/>
                </a:cubicBezTo>
                <a:cubicBezTo>
                  <a:pt x="3777515" y="951190"/>
                  <a:pt x="3516085" y="885229"/>
                  <a:pt x="3370395" y="918790"/>
                </a:cubicBezTo>
                <a:cubicBezTo>
                  <a:pt x="3224705" y="952351"/>
                  <a:pt x="3062248" y="873304"/>
                  <a:pt x="2886627" y="918790"/>
                </a:cubicBezTo>
                <a:cubicBezTo>
                  <a:pt x="2711006" y="964276"/>
                  <a:pt x="2558418" y="890694"/>
                  <a:pt x="2360793" y="918790"/>
                </a:cubicBezTo>
                <a:cubicBezTo>
                  <a:pt x="2163168" y="946886"/>
                  <a:pt x="1959944" y="900697"/>
                  <a:pt x="1792892" y="918790"/>
                </a:cubicBezTo>
                <a:cubicBezTo>
                  <a:pt x="1625840" y="936883"/>
                  <a:pt x="1528296" y="879004"/>
                  <a:pt x="1351191" y="918790"/>
                </a:cubicBezTo>
                <a:cubicBezTo>
                  <a:pt x="1174086" y="958576"/>
                  <a:pt x="884613" y="914953"/>
                  <a:pt x="741224" y="918790"/>
                </a:cubicBezTo>
                <a:cubicBezTo>
                  <a:pt x="597835" y="922627"/>
                  <a:pt x="327726" y="901536"/>
                  <a:pt x="131256" y="918790"/>
                </a:cubicBezTo>
                <a:cubicBezTo>
                  <a:pt x="132924" y="942091"/>
                  <a:pt x="129640" y="956371"/>
                  <a:pt x="131256" y="984418"/>
                </a:cubicBezTo>
                <a:cubicBezTo>
                  <a:pt x="127846" y="1022553"/>
                  <a:pt x="111147" y="1052681"/>
                  <a:pt x="65628" y="1050046"/>
                </a:cubicBezTo>
                <a:cubicBezTo>
                  <a:pt x="26911" y="1049407"/>
                  <a:pt x="9877" y="1017518"/>
                  <a:pt x="0" y="984418"/>
                </a:cubicBezTo>
                <a:cubicBezTo>
                  <a:pt x="-15118" y="834829"/>
                  <a:pt x="31410" y="727225"/>
                  <a:pt x="0" y="582776"/>
                </a:cubicBezTo>
                <a:cubicBezTo>
                  <a:pt x="-31410" y="438327"/>
                  <a:pt x="32365" y="324350"/>
                  <a:pt x="0" y="196884"/>
                </a:cubicBezTo>
                <a:close/>
                <a:moveTo>
                  <a:pt x="4272302" y="131256"/>
                </a:moveTo>
                <a:cubicBezTo>
                  <a:pt x="4302922" y="129596"/>
                  <a:pt x="4305343" y="134757"/>
                  <a:pt x="4337930" y="131256"/>
                </a:cubicBezTo>
                <a:cubicBezTo>
                  <a:pt x="4373220" y="131384"/>
                  <a:pt x="4404360" y="103044"/>
                  <a:pt x="4403558" y="65628"/>
                </a:cubicBezTo>
                <a:moveTo>
                  <a:pt x="4337930" y="131256"/>
                </a:moveTo>
                <a:cubicBezTo>
                  <a:pt x="4333815" y="102132"/>
                  <a:pt x="4340233" y="97393"/>
                  <a:pt x="4337930" y="65628"/>
                </a:cubicBezTo>
                <a:cubicBezTo>
                  <a:pt x="4338793" y="81154"/>
                  <a:pt x="4325858" y="100531"/>
                  <a:pt x="4305116" y="98442"/>
                </a:cubicBezTo>
                <a:cubicBezTo>
                  <a:pt x="4286462" y="98337"/>
                  <a:pt x="4268609" y="81673"/>
                  <a:pt x="4272302" y="65628"/>
                </a:cubicBezTo>
                <a:moveTo>
                  <a:pt x="65628" y="262512"/>
                </a:moveTo>
                <a:cubicBezTo>
                  <a:pt x="64429" y="243971"/>
                  <a:pt x="66483" y="210507"/>
                  <a:pt x="65628" y="196884"/>
                </a:cubicBezTo>
                <a:cubicBezTo>
                  <a:pt x="64394" y="177196"/>
                  <a:pt x="82918" y="166775"/>
                  <a:pt x="98442" y="164070"/>
                </a:cubicBezTo>
                <a:cubicBezTo>
                  <a:pt x="120347" y="161129"/>
                  <a:pt x="132638" y="178040"/>
                  <a:pt x="131256" y="196884"/>
                </a:cubicBezTo>
                <a:cubicBezTo>
                  <a:pt x="132974" y="232244"/>
                  <a:pt x="98802" y="267754"/>
                  <a:pt x="65628" y="262512"/>
                </a:cubicBezTo>
                <a:cubicBezTo>
                  <a:pt x="31525" y="260992"/>
                  <a:pt x="-1771" y="235475"/>
                  <a:pt x="0" y="196884"/>
                </a:cubicBezTo>
                <a:moveTo>
                  <a:pt x="131256" y="196884"/>
                </a:moveTo>
                <a:cubicBezTo>
                  <a:pt x="151645" y="365572"/>
                  <a:pt x="109392" y="449906"/>
                  <a:pt x="131256" y="557837"/>
                </a:cubicBezTo>
                <a:cubicBezTo>
                  <a:pt x="153120" y="665768"/>
                  <a:pt x="105338" y="831079"/>
                  <a:pt x="131256" y="918790"/>
                </a:cubicBezTo>
              </a:path>
            </a:pathLst>
          </a:custGeom>
          <a:solidFill>
            <a:srgbClr val="E3A880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985603651">
                  <a:prstGeom prst="horizontalScroll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  <a:latin typeface="Jumble" panose="02000503000000020004" pitchFamily="2" charset="0"/>
              </a:rPr>
              <a:t> </a:t>
            </a:r>
            <a:r>
              <a:rPr lang="en-GB" b="0" i="0" dirty="0" err="1">
                <a:solidFill>
                  <a:schemeClr val="tx1"/>
                </a:solidFill>
                <a:effectLst/>
                <a:latin typeface="Jumble" panose="02000503000000020004" pitchFamily="2" charset="0"/>
              </a:rPr>
              <a:t>Fungie</a:t>
            </a:r>
            <a:r>
              <a:rPr lang="en-GB" b="0" i="0" dirty="0">
                <a:solidFill>
                  <a:schemeClr val="tx1"/>
                </a:solidFill>
                <a:effectLst/>
                <a:latin typeface="Jumble" panose="02000503000000020004" pitchFamily="2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Jumble" panose="02000503000000020004" pitchFamily="2" charset="0"/>
              </a:rPr>
              <a:t>appears to be a hermit dolphin, and no one is sure why.</a:t>
            </a:r>
          </a:p>
        </p:txBody>
      </p:sp>
      <p:pic>
        <p:nvPicPr>
          <p:cNvPr id="25" name="Picture 24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4C44465D-A9D2-41CE-FE18-7EEBB2EC157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80954" y="2471146"/>
            <a:ext cx="3110268" cy="506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64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0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7" grpId="0"/>
      <p:bldP spid="24" grpId="0" animBg="1"/>
      <p:bldP spid="24" grpId="1" animBg="1"/>
      <p:bldP spid="26" grpId="0" animBg="1"/>
      <p:bldP spid="27" grpId="0" animBg="1"/>
      <p:bldP spid="28" grpId="0" animBg="1"/>
      <p:bldP spid="30" grpId="0" animBg="1"/>
      <p:bldP spid="36" grpId="0" animBg="1"/>
      <p:bldP spid="36" grpId="1" animBg="1"/>
      <p:bldP spid="38" grpId="0" animBg="1"/>
      <p:bldP spid="39" grpId="0" animBg="1"/>
      <p:bldP spid="40" grpId="0"/>
      <p:bldP spid="40" grpId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1E20A1-2906-8990-579E-42D08C6576A9}"/>
              </a:ext>
            </a:extLst>
          </p:cNvPr>
          <p:cNvGrpSpPr/>
          <p:nvPr/>
        </p:nvGrpSpPr>
        <p:grpSpPr>
          <a:xfrm>
            <a:off x="0" y="5228164"/>
            <a:ext cx="12192000" cy="1629836"/>
            <a:chOff x="0" y="5228164"/>
            <a:chExt cx="12192000" cy="1629836"/>
          </a:xfrm>
        </p:grpSpPr>
        <p:pic>
          <p:nvPicPr>
            <p:cNvPr id="8" name="Picture 7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C22EA11D-D2C0-0D04-F97A-68416A4F1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948" y="5228164"/>
              <a:ext cx="5354052" cy="1629836"/>
            </a:xfrm>
            <a:prstGeom prst="rect">
              <a:avLst/>
            </a:prstGeom>
          </p:spPr>
        </p:pic>
        <p:pic>
          <p:nvPicPr>
            <p:cNvPr id="9" name="Picture 8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FEA2E8B-B5E6-7D0B-9D60-4E6DC73DB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450" y="5228164"/>
              <a:ext cx="5354052" cy="1629836"/>
            </a:xfrm>
            <a:prstGeom prst="rect">
              <a:avLst/>
            </a:prstGeom>
          </p:spPr>
        </p:pic>
        <p:pic>
          <p:nvPicPr>
            <p:cNvPr id="10" name="Picture 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729C2053-7307-E953-7308-7D49FA951B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905852" y="5228164"/>
              <a:ext cx="2286148" cy="1629836"/>
            </a:xfrm>
            <a:prstGeom prst="rect">
              <a:avLst/>
            </a:prstGeom>
          </p:spPr>
        </p:pic>
        <p:pic>
          <p:nvPicPr>
            <p:cNvPr id="11" name="Picture 1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46C65979-6D15-A500-8B7A-6D7AF8229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0" y="5228164"/>
              <a:ext cx="1571498" cy="1629836"/>
            </a:xfrm>
            <a:prstGeom prst="rect">
              <a:avLst/>
            </a:prstGeom>
          </p:spPr>
        </p:pic>
      </p:grp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85416AF-D578-C136-AD61-11094FE69808}"/>
              </a:ext>
            </a:extLst>
          </p:cNvPr>
          <p:cNvSpPr/>
          <p:nvPr/>
        </p:nvSpPr>
        <p:spPr>
          <a:xfrm>
            <a:off x="2125537" y="2015734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 We’ve reached our last stop… we are going to CORK!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BCD5A4-B54F-7357-39CA-9C5D5A157A46}"/>
              </a:ext>
            </a:extLst>
          </p:cNvPr>
          <p:cNvSpPr txBox="1"/>
          <p:nvPr/>
        </p:nvSpPr>
        <p:spPr>
          <a:xfrm>
            <a:off x="678765" y="553453"/>
            <a:ext cx="72647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6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An </a:t>
            </a:r>
            <a:r>
              <a:rPr lang="en-IE" sz="6600" dirty="0" err="1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Ghaeltacht</a:t>
            </a:r>
            <a:endParaRPr lang="en-GB" sz="66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35" name="Picture 34" descr="Map&#10;&#10;Description automatically generated">
            <a:extLst>
              <a:ext uri="{FF2B5EF4-FFF2-40B4-BE49-F238E27FC236}">
                <a16:creationId xmlns:a16="http://schemas.microsoft.com/office/drawing/2014/main" id="{87E9CDC7-C16D-CE66-4C7F-1D6AF433D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189" y="266211"/>
            <a:ext cx="5942083" cy="5942083"/>
          </a:xfrm>
          <a:prstGeom prst="rect">
            <a:avLst/>
          </a:prstGeom>
        </p:spPr>
      </p:pic>
      <p:pic>
        <p:nvPicPr>
          <p:cNvPr id="38" name="Graphic 37" descr="Marker with solid fill">
            <a:extLst>
              <a:ext uri="{FF2B5EF4-FFF2-40B4-BE49-F238E27FC236}">
                <a16:creationId xmlns:a16="http://schemas.microsoft.com/office/drawing/2014/main" id="{393A50B6-D12E-8932-5DC8-41ADAC5431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10601" y="148373"/>
            <a:ext cx="1207168" cy="1207168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382194D1-34A0-ACC7-2517-D2649AEE99BA}"/>
              </a:ext>
            </a:extLst>
          </p:cNvPr>
          <p:cNvSpPr/>
          <p:nvPr/>
        </p:nvSpPr>
        <p:spPr>
          <a:xfrm>
            <a:off x="2106877" y="2008577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Can you spot it on our map?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D35E6331-895F-97FB-8C9A-2382E7A3CB0F}"/>
              </a:ext>
            </a:extLst>
          </p:cNvPr>
          <p:cNvSpPr/>
          <p:nvPr/>
        </p:nvSpPr>
        <p:spPr>
          <a:xfrm>
            <a:off x="2129806" y="1961584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Well done! There it is!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Let’s go!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pic>
        <p:nvPicPr>
          <p:cNvPr id="5" name="Graphic 4" descr="Marker with solid fill">
            <a:extLst>
              <a:ext uri="{FF2B5EF4-FFF2-40B4-BE49-F238E27FC236}">
                <a16:creationId xmlns:a16="http://schemas.microsoft.com/office/drawing/2014/main" id="{B6988E7E-09CA-022B-6005-7DD40F331C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71074" y="1155694"/>
            <a:ext cx="1207168" cy="1207168"/>
          </a:xfrm>
          <a:prstGeom prst="rect">
            <a:avLst/>
          </a:prstGeom>
        </p:spPr>
      </p:pic>
      <p:pic>
        <p:nvPicPr>
          <p:cNvPr id="14" name="Picture 13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59005082-DDA5-41C9-F7A7-3E6B5C7F888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51256" y="2362862"/>
            <a:ext cx="3110268" cy="5065295"/>
          </a:xfrm>
          <a:prstGeom prst="rect">
            <a:avLst/>
          </a:prstGeom>
        </p:spPr>
      </p:pic>
      <p:pic>
        <p:nvPicPr>
          <p:cNvPr id="4" name="Graphic 3" descr="Marker with solid fill">
            <a:extLst>
              <a:ext uri="{FF2B5EF4-FFF2-40B4-BE49-F238E27FC236}">
                <a16:creationId xmlns:a16="http://schemas.microsoft.com/office/drawing/2014/main" id="{31557514-C972-317C-5613-631F262CAC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600780" y="2143604"/>
            <a:ext cx="1207168" cy="1207168"/>
          </a:xfrm>
          <a:prstGeom prst="rect">
            <a:avLst/>
          </a:prstGeom>
        </p:spPr>
      </p:pic>
      <p:pic>
        <p:nvPicPr>
          <p:cNvPr id="7" name="Graphic 6" descr="Marker with solid fill">
            <a:extLst>
              <a:ext uri="{FF2B5EF4-FFF2-40B4-BE49-F238E27FC236}">
                <a16:creationId xmlns:a16="http://schemas.microsoft.com/office/drawing/2014/main" id="{939E82AB-A628-2477-F3E0-1D3A570AA95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172532" y="3891555"/>
            <a:ext cx="1207168" cy="1207168"/>
          </a:xfrm>
          <a:prstGeom prst="rect">
            <a:avLst/>
          </a:prstGeom>
        </p:spPr>
      </p:pic>
      <p:pic>
        <p:nvPicPr>
          <p:cNvPr id="12" name="Graphic 11" descr="Marker with solid fill">
            <a:extLst>
              <a:ext uri="{FF2B5EF4-FFF2-40B4-BE49-F238E27FC236}">
                <a16:creationId xmlns:a16="http://schemas.microsoft.com/office/drawing/2014/main" id="{6EF43440-8185-63A9-CBF8-11DC1286E6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958738" y="4396999"/>
            <a:ext cx="1207168" cy="120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07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" grpId="0" animBg="1"/>
      <p:bldP spid="2" grpId="1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515F650-4A08-492D-B7F3-CB1C0FBE01B4}"/>
              </a:ext>
            </a:extLst>
          </p:cNvPr>
          <p:cNvSpPr/>
          <p:nvPr/>
        </p:nvSpPr>
        <p:spPr>
          <a:xfrm>
            <a:off x="7602291" y="330694"/>
            <a:ext cx="4005409" cy="6196611"/>
          </a:xfrm>
          <a:prstGeom prst="roundRect">
            <a:avLst>
              <a:gd name="adj" fmla="val 1129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000" dirty="0">
                <a:solidFill>
                  <a:schemeClr val="tx1"/>
                </a:solidFill>
                <a:latin typeface="Jumble" panose="02000503000000020004" pitchFamily="2" charset="0"/>
              </a:rPr>
              <a:t>Fact Sheet</a:t>
            </a: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GB" sz="40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A2A93A-7770-1266-A76C-FEC2FFC7346E}"/>
              </a:ext>
            </a:extLst>
          </p:cNvPr>
          <p:cNvSpPr txBox="1"/>
          <p:nvPr/>
        </p:nvSpPr>
        <p:spPr>
          <a:xfrm>
            <a:off x="1692442" y="631483"/>
            <a:ext cx="4403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8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Cork</a:t>
            </a:r>
            <a:endParaRPr lang="en-GB" sz="80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140575-0DA3-F8B5-265A-07882615D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5836" y1="19472" x2="55836" y2="19472"/>
                        <a14:foregroundMark x1="56016" y1="20882" x2="56016" y2="208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963" y="932256"/>
            <a:ext cx="721894" cy="7218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6DC7677-F82B-F619-E262-1A3A503B8B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53862">
            <a:off x="7927799" y="4964238"/>
            <a:ext cx="1967945" cy="11807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E05221-7B14-CC94-AE53-DA86A4A3D7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9" r="17379"/>
          <a:stretch/>
        </p:blipFill>
        <p:spPr>
          <a:xfrm>
            <a:off x="1140301" y="2201291"/>
            <a:ext cx="4303502" cy="3716369"/>
          </a:xfrm>
          <a:prstGeom prst="rect">
            <a:avLst/>
          </a:prstGeom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7CC7F3A-C233-01FB-5B77-ED2A3CBC9084}"/>
              </a:ext>
            </a:extLst>
          </p:cNvPr>
          <p:cNvSpPr txBox="1"/>
          <p:nvPr/>
        </p:nvSpPr>
        <p:spPr>
          <a:xfrm>
            <a:off x="1139270" y="5968926"/>
            <a:ext cx="4403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Jumble" panose="02000503000000020004" pitchFamily="2" charset="0"/>
              </a:rPr>
              <a:t>Blarney Stone</a:t>
            </a:r>
            <a:endParaRPr lang="en-GB" sz="2800" dirty="0">
              <a:latin typeface="Jumble" panose="02000503000000020004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655C5ED-7EBE-3B0E-0238-8FC74C768559}"/>
              </a:ext>
            </a:extLst>
          </p:cNvPr>
          <p:cNvGrpSpPr/>
          <p:nvPr/>
        </p:nvGrpSpPr>
        <p:grpSpPr>
          <a:xfrm rot="5400000">
            <a:off x="-2863177" y="2851826"/>
            <a:ext cx="6858001" cy="1154352"/>
            <a:chOff x="4213310" y="5228163"/>
            <a:chExt cx="7696736" cy="1640948"/>
          </a:xfrm>
        </p:grpSpPr>
        <p:pic>
          <p:nvPicPr>
            <p:cNvPr id="20" name="Picture 1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D63B3643-A157-89E1-7493-2FB22A8F2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7985" y="5228163"/>
              <a:ext cx="5354052" cy="1629837"/>
            </a:xfrm>
            <a:prstGeom prst="rect">
              <a:avLst/>
            </a:prstGeom>
          </p:spPr>
        </p:pic>
        <p:pic>
          <p:nvPicPr>
            <p:cNvPr id="21" name="Picture 2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0D678B3-00FF-5C7F-743D-176CCEE760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623898" y="5239275"/>
              <a:ext cx="2286148" cy="1629836"/>
            </a:xfrm>
            <a:prstGeom prst="rect">
              <a:avLst/>
            </a:prstGeom>
          </p:spPr>
        </p:pic>
        <p:pic>
          <p:nvPicPr>
            <p:cNvPr id="22" name="Picture 21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50927E46-612B-587D-84F8-39CD8C5BF6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4213310" y="5239275"/>
              <a:ext cx="1571498" cy="1629836"/>
            </a:xfrm>
            <a:prstGeom prst="rect">
              <a:avLst/>
            </a:prstGeom>
          </p:spPr>
        </p:pic>
      </p:grp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7E528251-17B5-983A-8DBC-84B563C1DEB7}"/>
              </a:ext>
            </a:extLst>
          </p:cNvPr>
          <p:cNvSpPr/>
          <p:nvPr/>
        </p:nvSpPr>
        <p:spPr>
          <a:xfrm>
            <a:off x="2344132" y="1954922"/>
            <a:ext cx="375186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Here we are! 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First, let’s learn some facts about CORK.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pic>
        <p:nvPicPr>
          <p:cNvPr id="25" name="Picture 24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4C44465D-A9D2-41CE-FE18-7EEBB2EC157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80954" y="2471146"/>
            <a:ext cx="3110268" cy="5065295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4678DE2-4200-D801-193F-2457640FF68F}"/>
              </a:ext>
            </a:extLst>
          </p:cNvPr>
          <p:cNvSpPr/>
          <p:nvPr/>
        </p:nvSpPr>
        <p:spPr>
          <a:xfrm>
            <a:off x="7905112" y="1543641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in Irish = Corcaigh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10CC992-DA56-A053-02CF-E18D6F104679}"/>
              </a:ext>
            </a:extLst>
          </p:cNvPr>
          <p:cNvSpPr/>
          <p:nvPr/>
        </p:nvSpPr>
        <p:spPr>
          <a:xfrm>
            <a:off x="7905112" y="2680770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people living here as early as the 2</a:t>
            </a:r>
            <a:r>
              <a:rPr lang="en-IE" sz="2000" baseline="30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nd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century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27A7992-46FE-D954-D4F7-AEB9386DC74D}"/>
              </a:ext>
            </a:extLst>
          </p:cNvPr>
          <p:cNvSpPr/>
          <p:nvPr/>
        </p:nvSpPr>
        <p:spPr>
          <a:xfrm>
            <a:off x="7905112" y="3817899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approx. </a:t>
            </a:r>
            <a:r>
              <a:rPr lang="en-IE" sz="20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3,895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native speakers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B2844F1-EF02-FC5C-0554-CCCA1ACFFD78}"/>
              </a:ext>
            </a:extLst>
          </p:cNvPr>
          <p:cNvSpPr/>
          <p:nvPr/>
        </p:nvSpPr>
        <p:spPr>
          <a:xfrm>
            <a:off x="10053803" y="5133517"/>
            <a:ext cx="1242760" cy="842211"/>
          </a:xfrm>
          <a:custGeom>
            <a:avLst/>
            <a:gdLst>
              <a:gd name="connsiteX0" fmla="*/ 0 w 1242760"/>
              <a:gd name="connsiteY0" fmla="*/ 140371 h 842211"/>
              <a:gd name="connsiteX1" fmla="*/ 140371 w 1242760"/>
              <a:gd name="connsiteY1" fmla="*/ 0 h 842211"/>
              <a:gd name="connsiteX2" fmla="*/ 592519 w 1242760"/>
              <a:gd name="connsiteY2" fmla="*/ 0 h 842211"/>
              <a:gd name="connsiteX3" fmla="*/ 1102389 w 1242760"/>
              <a:gd name="connsiteY3" fmla="*/ 0 h 842211"/>
              <a:gd name="connsiteX4" fmla="*/ 1242760 w 1242760"/>
              <a:gd name="connsiteY4" fmla="*/ 140371 h 842211"/>
              <a:gd name="connsiteX5" fmla="*/ 1242760 w 1242760"/>
              <a:gd name="connsiteY5" fmla="*/ 701840 h 842211"/>
              <a:gd name="connsiteX6" fmla="*/ 1102389 w 1242760"/>
              <a:gd name="connsiteY6" fmla="*/ 842211 h 842211"/>
              <a:gd name="connsiteX7" fmla="*/ 602140 w 1242760"/>
              <a:gd name="connsiteY7" fmla="*/ 842211 h 842211"/>
              <a:gd name="connsiteX8" fmla="*/ 140371 w 1242760"/>
              <a:gd name="connsiteY8" fmla="*/ 842211 h 842211"/>
              <a:gd name="connsiteX9" fmla="*/ 0 w 1242760"/>
              <a:gd name="connsiteY9" fmla="*/ 701840 h 842211"/>
              <a:gd name="connsiteX10" fmla="*/ 0 w 1242760"/>
              <a:gd name="connsiteY10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42760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78761" y="-2093"/>
                  <a:pt x="425109" y="53633"/>
                  <a:pt x="592519" y="0"/>
                </a:cubicBezTo>
                <a:cubicBezTo>
                  <a:pt x="759929" y="-53633"/>
                  <a:pt x="870231" y="12709"/>
                  <a:pt x="1102389" y="0"/>
                </a:cubicBezTo>
                <a:cubicBezTo>
                  <a:pt x="1193134" y="-5727"/>
                  <a:pt x="1223298" y="68346"/>
                  <a:pt x="1242760" y="140371"/>
                </a:cubicBezTo>
                <a:cubicBezTo>
                  <a:pt x="1294665" y="340143"/>
                  <a:pt x="1223427" y="557895"/>
                  <a:pt x="1242760" y="701840"/>
                </a:cubicBezTo>
                <a:cubicBezTo>
                  <a:pt x="1231202" y="787558"/>
                  <a:pt x="1171333" y="844400"/>
                  <a:pt x="1102389" y="842211"/>
                </a:cubicBezTo>
                <a:cubicBezTo>
                  <a:pt x="860949" y="873007"/>
                  <a:pt x="718786" y="810898"/>
                  <a:pt x="602140" y="842211"/>
                </a:cubicBezTo>
                <a:cubicBezTo>
                  <a:pt x="485494" y="873524"/>
                  <a:pt x="260369" y="798230"/>
                  <a:pt x="140371" y="842211"/>
                </a:cubicBezTo>
                <a:cubicBezTo>
                  <a:pt x="67300" y="840636"/>
                  <a:pt x="3783" y="787539"/>
                  <a:pt x="0" y="701840"/>
                </a:cubicBezTo>
                <a:cubicBezTo>
                  <a:pt x="-6760" y="484955"/>
                  <a:pt x="63887" y="326561"/>
                  <a:pt x="0" y="14037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county colours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35" name="Picture 3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3F885C1-F36D-18A9-8F85-BE8FB1501B5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4416" b="56926" l="12500" r="30671">
                        <a14:foregroundMark x1="12500" y1="37554" x2="12500" y2="375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31648" r="67094" b="40201"/>
          <a:stretch/>
        </p:blipFill>
        <p:spPr>
          <a:xfrm rot="20028967">
            <a:off x="9460730" y="5476984"/>
            <a:ext cx="1242759" cy="899776"/>
          </a:xfrm>
          <a:prstGeom prst="rect">
            <a:avLst/>
          </a:prstGeom>
        </p:spPr>
      </p:pic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77897866-82CE-77C4-6843-0BC674FF32DE}"/>
              </a:ext>
            </a:extLst>
          </p:cNvPr>
          <p:cNvSpPr/>
          <p:nvPr/>
        </p:nvSpPr>
        <p:spPr>
          <a:xfrm>
            <a:off x="2343625" y="1954921"/>
            <a:ext cx="375186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Now, let’s visit somewhere in Cork!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38" name="Callout: Down Arrow 37">
            <a:extLst>
              <a:ext uri="{FF2B5EF4-FFF2-40B4-BE49-F238E27FC236}">
                <a16:creationId xmlns:a16="http://schemas.microsoft.com/office/drawing/2014/main" id="{74867CF9-7BBC-4329-947D-4080EDF2454F}"/>
              </a:ext>
            </a:extLst>
          </p:cNvPr>
          <p:cNvSpPr/>
          <p:nvPr/>
        </p:nvSpPr>
        <p:spPr>
          <a:xfrm>
            <a:off x="5466561" y="2800493"/>
            <a:ext cx="1896619" cy="1444975"/>
          </a:xfrm>
          <a:prstGeom prst="downArrowCallout">
            <a:avLst>
              <a:gd name="adj1" fmla="val 19820"/>
              <a:gd name="adj2" fmla="val 25000"/>
              <a:gd name="adj3" fmla="val 25000"/>
              <a:gd name="adj4" fmla="val 64977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stone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2367B41-87EF-AC11-D50B-E173C590AB23}"/>
              </a:ext>
            </a:extLst>
          </p:cNvPr>
          <p:cNvSpPr/>
          <p:nvPr/>
        </p:nvSpPr>
        <p:spPr>
          <a:xfrm>
            <a:off x="5472515" y="4391024"/>
            <a:ext cx="1896619" cy="894513"/>
          </a:xfrm>
          <a:custGeom>
            <a:avLst/>
            <a:gdLst>
              <a:gd name="connsiteX0" fmla="*/ 0 w 1896619"/>
              <a:gd name="connsiteY0" fmla="*/ 0 h 894513"/>
              <a:gd name="connsiteX1" fmla="*/ 417256 w 1896619"/>
              <a:gd name="connsiteY1" fmla="*/ 0 h 894513"/>
              <a:gd name="connsiteX2" fmla="*/ 910377 w 1896619"/>
              <a:gd name="connsiteY2" fmla="*/ 0 h 894513"/>
              <a:gd name="connsiteX3" fmla="*/ 1384532 w 1896619"/>
              <a:gd name="connsiteY3" fmla="*/ 0 h 894513"/>
              <a:gd name="connsiteX4" fmla="*/ 1896619 w 1896619"/>
              <a:gd name="connsiteY4" fmla="*/ 0 h 894513"/>
              <a:gd name="connsiteX5" fmla="*/ 1896619 w 1896619"/>
              <a:gd name="connsiteY5" fmla="*/ 420421 h 894513"/>
              <a:gd name="connsiteX6" fmla="*/ 1896619 w 1896619"/>
              <a:gd name="connsiteY6" fmla="*/ 894513 h 894513"/>
              <a:gd name="connsiteX7" fmla="*/ 1403498 w 1896619"/>
              <a:gd name="connsiteY7" fmla="*/ 894513 h 894513"/>
              <a:gd name="connsiteX8" fmla="*/ 967276 w 1896619"/>
              <a:gd name="connsiteY8" fmla="*/ 894513 h 894513"/>
              <a:gd name="connsiteX9" fmla="*/ 512087 w 1896619"/>
              <a:gd name="connsiteY9" fmla="*/ 894513 h 894513"/>
              <a:gd name="connsiteX10" fmla="*/ 0 w 1896619"/>
              <a:gd name="connsiteY10" fmla="*/ 894513 h 894513"/>
              <a:gd name="connsiteX11" fmla="*/ 0 w 1896619"/>
              <a:gd name="connsiteY11" fmla="*/ 429366 h 894513"/>
              <a:gd name="connsiteX12" fmla="*/ 0 w 1896619"/>
              <a:gd name="connsiteY12" fmla="*/ 0 h 89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6619" h="894513" extrusionOk="0">
                <a:moveTo>
                  <a:pt x="0" y="0"/>
                </a:moveTo>
                <a:cubicBezTo>
                  <a:pt x="87231" y="-38977"/>
                  <a:pt x="286489" y="15196"/>
                  <a:pt x="417256" y="0"/>
                </a:cubicBezTo>
                <a:cubicBezTo>
                  <a:pt x="548023" y="-15196"/>
                  <a:pt x="716381" y="34930"/>
                  <a:pt x="910377" y="0"/>
                </a:cubicBezTo>
                <a:cubicBezTo>
                  <a:pt x="1104373" y="-34930"/>
                  <a:pt x="1269200" y="21430"/>
                  <a:pt x="1384532" y="0"/>
                </a:cubicBezTo>
                <a:cubicBezTo>
                  <a:pt x="1499865" y="-21430"/>
                  <a:pt x="1776275" y="15879"/>
                  <a:pt x="1896619" y="0"/>
                </a:cubicBezTo>
                <a:cubicBezTo>
                  <a:pt x="1938006" y="152989"/>
                  <a:pt x="1854101" y="258567"/>
                  <a:pt x="1896619" y="420421"/>
                </a:cubicBezTo>
                <a:cubicBezTo>
                  <a:pt x="1939137" y="582275"/>
                  <a:pt x="1884331" y="793895"/>
                  <a:pt x="1896619" y="894513"/>
                </a:cubicBezTo>
                <a:cubicBezTo>
                  <a:pt x="1794308" y="937190"/>
                  <a:pt x="1506264" y="849727"/>
                  <a:pt x="1403498" y="894513"/>
                </a:cubicBezTo>
                <a:cubicBezTo>
                  <a:pt x="1300732" y="939299"/>
                  <a:pt x="1185220" y="847925"/>
                  <a:pt x="967276" y="894513"/>
                </a:cubicBezTo>
                <a:cubicBezTo>
                  <a:pt x="749332" y="941101"/>
                  <a:pt x="689165" y="889014"/>
                  <a:pt x="512087" y="894513"/>
                </a:cubicBezTo>
                <a:cubicBezTo>
                  <a:pt x="335009" y="900012"/>
                  <a:pt x="215747" y="861675"/>
                  <a:pt x="0" y="894513"/>
                </a:cubicBezTo>
                <a:cubicBezTo>
                  <a:pt x="-54952" y="780659"/>
                  <a:pt x="23583" y="555074"/>
                  <a:pt x="0" y="429366"/>
                </a:cubicBezTo>
                <a:cubicBezTo>
                  <a:pt x="-23583" y="303658"/>
                  <a:pt x="38128" y="154855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56050565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cloch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0946901-1A6C-2D4B-120E-BE886F4ABED6}"/>
              </a:ext>
            </a:extLst>
          </p:cNvPr>
          <p:cNvSpPr/>
          <p:nvPr/>
        </p:nvSpPr>
        <p:spPr>
          <a:xfrm>
            <a:off x="5585348" y="1971626"/>
            <a:ext cx="1659044" cy="4616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0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Jumble" panose="02000503000000020004" pitchFamily="2" charset="0"/>
              </a:rPr>
              <a:t>as </a:t>
            </a:r>
            <a:r>
              <a:rPr lang="en-US" sz="2800" b="0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Jumble" panose="02000503000000020004" pitchFamily="2" charset="0"/>
              </a:rPr>
              <a:t>Gaeilge</a:t>
            </a:r>
            <a:endParaRPr lang="en-US" sz="2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Jumble" panose="02000503000000020004" pitchFamily="2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CCB18E50-82D5-27FA-7BE4-53DC0DB6AFA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03037" y="1788545"/>
            <a:ext cx="1194613" cy="1194613"/>
          </a:xfrm>
          <a:prstGeom prst="rect">
            <a:avLst/>
          </a:prstGeom>
        </p:spPr>
      </p:pic>
      <p:sp>
        <p:nvSpPr>
          <p:cNvPr id="2" name="Scroll: Horizontal 1">
            <a:extLst>
              <a:ext uri="{FF2B5EF4-FFF2-40B4-BE49-F238E27FC236}">
                <a16:creationId xmlns:a16="http://schemas.microsoft.com/office/drawing/2014/main" id="{CD53200C-5F23-ABBB-97F5-AD336AEEDAEE}"/>
              </a:ext>
            </a:extLst>
          </p:cNvPr>
          <p:cNvSpPr/>
          <p:nvPr/>
        </p:nvSpPr>
        <p:spPr>
          <a:xfrm>
            <a:off x="793610" y="5045314"/>
            <a:ext cx="4507821" cy="1050046"/>
          </a:xfrm>
          <a:custGeom>
            <a:avLst/>
            <a:gdLst>
              <a:gd name="connsiteX0" fmla="*/ 4507821 w 4507821"/>
              <a:gd name="connsiteY0" fmla="*/ 65628 h 1050046"/>
              <a:gd name="connsiteX1" fmla="*/ 4442193 w 4507821"/>
              <a:gd name="connsiteY1" fmla="*/ 131256 h 1050046"/>
              <a:gd name="connsiteX2" fmla="*/ 4442193 w 4507821"/>
              <a:gd name="connsiteY2" fmla="*/ 65628 h 1050046"/>
              <a:gd name="connsiteX3" fmla="*/ 4409379 w 4507821"/>
              <a:gd name="connsiteY3" fmla="*/ 98442 h 1050046"/>
              <a:gd name="connsiteX4" fmla="*/ 4376565 w 4507821"/>
              <a:gd name="connsiteY4" fmla="*/ 65628 h 1050046"/>
              <a:gd name="connsiteX5" fmla="*/ 4376565 w 4507821"/>
              <a:gd name="connsiteY5" fmla="*/ 131256 h 1050046"/>
              <a:gd name="connsiteX6" fmla="*/ 3923917 w 4507821"/>
              <a:gd name="connsiteY6" fmla="*/ 131256 h 1050046"/>
              <a:gd name="connsiteX7" fmla="*/ 3385049 w 4507821"/>
              <a:gd name="connsiteY7" fmla="*/ 131256 h 1050046"/>
              <a:gd name="connsiteX8" fmla="*/ 2889292 w 4507821"/>
              <a:gd name="connsiteY8" fmla="*/ 131256 h 1050046"/>
              <a:gd name="connsiteX9" fmla="*/ 2307315 w 4507821"/>
              <a:gd name="connsiteY9" fmla="*/ 131256 h 1050046"/>
              <a:gd name="connsiteX10" fmla="*/ 1897776 w 4507821"/>
              <a:gd name="connsiteY10" fmla="*/ 131256 h 1050046"/>
              <a:gd name="connsiteX11" fmla="*/ 1358909 w 4507821"/>
              <a:gd name="connsiteY11" fmla="*/ 131256 h 1050046"/>
              <a:gd name="connsiteX12" fmla="*/ 733823 w 4507821"/>
              <a:gd name="connsiteY12" fmla="*/ 131256 h 1050046"/>
              <a:gd name="connsiteX13" fmla="*/ 65628 w 4507821"/>
              <a:gd name="connsiteY13" fmla="*/ 131256 h 1050046"/>
              <a:gd name="connsiteX14" fmla="*/ 0 w 4507821"/>
              <a:gd name="connsiteY14" fmla="*/ 196884 h 1050046"/>
              <a:gd name="connsiteX15" fmla="*/ 0 w 4507821"/>
              <a:gd name="connsiteY15" fmla="*/ 582776 h 1050046"/>
              <a:gd name="connsiteX16" fmla="*/ 0 w 4507821"/>
              <a:gd name="connsiteY16" fmla="*/ 984418 h 1050046"/>
              <a:gd name="connsiteX17" fmla="*/ 65628 w 4507821"/>
              <a:gd name="connsiteY17" fmla="*/ 1050046 h 1050046"/>
              <a:gd name="connsiteX18" fmla="*/ 131256 w 4507821"/>
              <a:gd name="connsiteY18" fmla="*/ 984418 h 1050046"/>
              <a:gd name="connsiteX19" fmla="*/ 131256 w 4507821"/>
              <a:gd name="connsiteY19" fmla="*/ 918790 h 1050046"/>
              <a:gd name="connsiteX20" fmla="*/ 627014 w 4507821"/>
              <a:gd name="connsiteY20" fmla="*/ 918790 h 1050046"/>
              <a:gd name="connsiteX21" fmla="*/ 1079662 w 4507821"/>
              <a:gd name="connsiteY21" fmla="*/ 918790 h 1050046"/>
              <a:gd name="connsiteX22" fmla="*/ 1575420 w 4507821"/>
              <a:gd name="connsiteY22" fmla="*/ 918790 h 1050046"/>
              <a:gd name="connsiteX23" fmla="*/ 2114287 w 4507821"/>
              <a:gd name="connsiteY23" fmla="*/ 918790 h 1050046"/>
              <a:gd name="connsiteX24" fmla="*/ 2739373 w 4507821"/>
              <a:gd name="connsiteY24" fmla="*/ 918790 h 1050046"/>
              <a:gd name="connsiteX25" fmla="*/ 3278240 w 4507821"/>
              <a:gd name="connsiteY25" fmla="*/ 918790 h 1050046"/>
              <a:gd name="connsiteX26" fmla="*/ 3773998 w 4507821"/>
              <a:gd name="connsiteY26" fmla="*/ 918790 h 1050046"/>
              <a:gd name="connsiteX27" fmla="*/ 4442193 w 4507821"/>
              <a:gd name="connsiteY27" fmla="*/ 918790 h 1050046"/>
              <a:gd name="connsiteX28" fmla="*/ 4507821 w 4507821"/>
              <a:gd name="connsiteY28" fmla="*/ 853162 h 1050046"/>
              <a:gd name="connsiteX29" fmla="*/ 4507821 w 4507821"/>
              <a:gd name="connsiteY29" fmla="*/ 483021 h 1050046"/>
              <a:gd name="connsiteX30" fmla="*/ 4507821 w 4507821"/>
              <a:gd name="connsiteY30" fmla="*/ 65628 h 1050046"/>
              <a:gd name="connsiteX31" fmla="*/ 65628 w 4507821"/>
              <a:gd name="connsiteY31" fmla="*/ 262512 h 1050046"/>
              <a:gd name="connsiteX32" fmla="*/ 131256 w 4507821"/>
              <a:gd name="connsiteY32" fmla="*/ 196884 h 1050046"/>
              <a:gd name="connsiteX33" fmla="*/ 98442 w 4507821"/>
              <a:gd name="connsiteY33" fmla="*/ 164070 h 1050046"/>
              <a:gd name="connsiteX34" fmla="*/ 65628 w 4507821"/>
              <a:gd name="connsiteY34" fmla="*/ 196884 h 1050046"/>
              <a:gd name="connsiteX35" fmla="*/ 65628 w 4507821"/>
              <a:gd name="connsiteY35" fmla="*/ 262512 h 1050046"/>
              <a:gd name="connsiteX0" fmla="*/ 65628 w 4507821"/>
              <a:gd name="connsiteY0" fmla="*/ 262512 h 1050046"/>
              <a:gd name="connsiteX1" fmla="*/ 131256 w 4507821"/>
              <a:gd name="connsiteY1" fmla="*/ 196884 h 1050046"/>
              <a:gd name="connsiteX2" fmla="*/ 98442 w 4507821"/>
              <a:gd name="connsiteY2" fmla="*/ 164070 h 1050046"/>
              <a:gd name="connsiteX3" fmla="*/ 65628 w 4507821"/>
              <a:gd name="connsiteY3" fmla="*/ 196884 h 1050046"/>
              <a:gd name="connsiteX4" fmla="*/ 65628 w 4507821"/>
              <a:gd name="connsiteY4" fmla="*/ 262512 h 1050046"/>
              <a:gd name="connsiteX5" fmla="*/ 4442193 w 4507821"/>
              <a:gd name="connsiteY5" fmla="*/ 131256 h 1050046"/>
              <a:gd name="connsiteX6" fmla="*/ 4507821 w 4507821"/>
              <a:gd name="connsiteY6" fmla="*/ 65628 h 1050046"/>
              <a:gd name="connsiteX7" fmla="*/ 4442193 w 4507821"/>
              <a:gd name="connsiteY7" fmla="*/ 0 h 1050046"/>
              <a:gd name="connsiteX8" fmla="*/ 4376565 w 4507821"/>
              <a:gd name="connsiteY8" fmla="*/ 65628 h 1050046"/>
              <a:gd name="connsiteX9" fmla="*/ 4409379 w 4507821"/>
              <a:gd name="connsiteY9" fmla="*/ 98442 h 1050046"/>
              <a:gd name="connsiteX10" fmla="*/ 4442193 w 4507821"/>
              <a:gd name="connsiteY10" fmla="*/ 65628 h 1050046"/>
              <a:gd name="connsiteX11" fmla="*/ 4442193 w 4507821"/>
              <a:gd name="connsiteY11" fmla="*/ 131256 h 1050046"/>
              <a:gd name="connsiteX0" fmla="*/ 0 w 4507821"/>
              <a:gd name="connsiteY0" fmla="*/ 196884 h 1050046"/>
              <a:gd name="connsiteX1" fmla="*/ 65628 w 4507821"/>
              <a:gd name="connsiteY1" fmla="*/ 131256 h 1050046"/>
              <a:gd name="connsiteX2" fmla="*/ 518276 w 4507821"/>
              <a:gd name="connsiteY2" fmla="*/ 131256 h 1050046"/>
              <a:gd name="connsiteX3" fmla="*/ 1100253 w 4507821"/>
              <a:gd name="connsiteY3" fmla="*/ 131256 h 1050046"/>
              <a:gd name="connsiteX4" fmla="*/ 1552901 w 4507821"/>
              <a:gd name="connsiteY4" fmla="*/ 131256 h 1050046"/>
              <a:gd name="connsiteX5" fmla="*/ 2134878 w 4507821"/>
              <a:gd name="connsiteY5" fmla="*/ 131256 h 1050046"/>
              <a:gd name="connsiteX6" fmla="*/ 2544417 w 4507821"/>
              <a:gd name="connsiteY6" fmla="*/ 131256 h 1050046"/>
              <a:gd name="connsiteX7" fmla="*/ 3083284 w 4507821"/>
              <a:gd name="connsiteY7" fmla="*/ 131256 h 1050046"/>
              <a:gd name="connsiteX8" fmla="*/ 3579042 w 4507821"/>
              <a:gd name="connsiteY8" fmla="*/ 131256 h 1050046"/>
              <a:gd name="connsiteX9" fmla="*/ 4376565 w 4507821"/>
              <a:gd name="connsiteY9" fmla="*/ 131256 h 1050046"/>
              <a:gd name="connsiteX10" fmla="*/ 4376565 w 4507821"/>
              <a:gd name="connsiteY10" fmla="*/ 65628 h 1050046"/>
              <a:gd name="connsiteX11" fmla="*/ 4442193 w 4507821"/>
              <a:gd name="connsiteY11" fmla="*/ 0 h 1050046"/>
              <a:gd name="connsiteX12" fmla="*/ 4507821 w 4507821"/>
              <a:gd name="connsiteY12" fmla="*/ 65628 h 1050046"/>
              <a:gd name="connsiteX13" fmla="*/ 4507821 w 4507821"/>
              <a:gd name="connsiteY13" fmla="*/ 475146 h 1050046"/>
              <a:gd name="connsiteX14" fmla="*/ 4507821 w 4507821"/>
              <a:gd name="connsiteY14" fmla="*/ 853162 h 1050046"/>
              <a:gd name="connsiteX15" fmla="*/ 4442193 w 4507821"/>
              <a:gd name="connsiteY15" fmla="*/ 918790 h 1050046"/>
              <a:gd name="connsiteX16" fmla="*/ 3989545 w 4507821"/>
              <a:gd name="connsiteY16" fmla="*/ 918790 h 1050046"/>
              <a:gd name="connsiteX17" fmla="*/ 3364459 w 4507821"/>
              <a:gd name="connsiteY17" fmla="*/ 918790 h 1050046"/>
              <a:gd name="connsiteX18" fmla="*/ 2739373 w 4507821"/>
              <a:gd name="connsiteY18" fmla="*/ 918790 h 1050046"/>
              <a:gd name="connsiteX19" fmla="*/ 2200506 w 4507821"/>
              <a:gd name="connsiteY19" fmla="*/ 918790 h 1050046"/>
              <a:gd name="connsiteX20" fmla="*/ 1704748 w 4507821"/>
              <a:gd name="connsiteY20" fmla="*/ 918790 h 1050046"/>
              <a:gd name="connsiteX21" fmla="*/ 1208990 w 4507821"/>
              <a:gd name="connsiteY21" fmla="*/ 918790 h 1050046"/>
              <a:gd name="connsiteX22" fmla="*/ 756342 w 4507821"/>
              <a:gd name="connsiteY22" fmla="*/ 918790 h 1050046"/>
              <a:gd name="connsiteX23" fmla="*/ 131256 w 4507821"/>
              <a:gd name="connsiteY23" fmla="*/ 918790 h 1050046"/>
              <a:gd name="connsiteX24" fmla="*/ 131256 w 4507821"/>
              <a:gd name="connsiteY24" fmla="*/ 984418 h 1050046"/>
              <a:gd name="connsiteX25" fmla="*/ 65628 w 4507821"/>
              <a:gd name="connsiteY25" fmla="*/ 1050046 h 1050046"/>
              <a:gd name="connsiteX26" fmla="*/ 0 w 4507821"/>
              <a:gd name="connsiteY26" fmla="*/ 984418 h 1050046"/>
              <a:gd name="connsiteX27" fmla="*/ 0 w 4507821"/>
              <a:gd name="connsiteY27" fmla="*/ 582776 h 1050046"/>
              <a:gd name="connsiteX28" fmla="*/ 0 w 4507821"/>
              <a:gd name="connsiteY28" fmla="*/ 196884 h 1050046"/>
              <a:gd name="connsiteX29" fmla="*/ 4376565 w 4507821"/>
              <a:gd name="connsiteY29" fmla="*/ 131256 h 1050046"/>
              <a:gd name="connsiteX30" fmla="*/ 4442193 w 4507821"/>
              <a:gd name="connsiteY30" fmla="*/ 131256 h 1050046"/>
              <a:gd name="connsiteX31" fmla="*/ 4507821 w 4507821"/>
              <a:gd name="connsiteY31" fmla="*/ 65628 h 1050046"/>
              <a:gd name="connsiteX32" fmla="*/ 4442193 w 4507821"/>
              <a:gd name="connsiteY32" fmla="*/ 131256 h 1050046"/>
              <a:gd name="connsiteX33" fmla="*/ 4442193 w 4507821"/>
              <a:gd name="connsiteY33" fmla="*/ 65628 h 1050046"/>
              <a:gd name="connsiteX34" fmla="*/ 4409379 w 4507821"/>
              <a:gd name="connsiteY34" fmla="*/ 98442 h 1050046"/>
              <a:gd name="connsiteX35" fmla="*/ 4376565 w 4507821"/>
              <a:gd name="connsiteY35" fmla="*/ 65628 h 1050046"/>
              <a:gd name="connsiteX36" fmla="*/ 65628 w 4507821"/>
              <a:gd name="connsiteY36" fmla="*/ 262512 h 1050046"/>
              <a:gd name="connsiteX37" fmla="*/ 65628 w 4507821"/>
              <a:gd name="connsiteY37" fmla="*/ 196884 h 1050046"/>
              <a:gd name="connsiteX38" fmla="*/ 98442 w 4507821"/>
              <a:gd name="connsiteY38" fmla="*/ 164070 h 1050046"/>
              <a:gd name="connsiteX39" fmla="*/ 131256 w 4507821"/>
              <a:gd name="connsiteY39" fmla="*/ 196884 h 1050046"/>
              <a:gd name="connsiteX40" fmla="*/ 65628 w 4507821"/>
              <a:gd name="connsiteY40" fmla="*/ 262512 h 1050046"/>
              <a:gd name="connsiteX41" fmla="*/ 0 w 4507821"/>
              <a:gd name="connsiteY41" fmla="*/ 196884 h 1050046"/>
              <a:gd name="connsiteX42" fmla="*/ 131256 w 4507821"/>
              <a:gd name="connsiteY42" fmla="*/ 196884 h 1050046"/>
              <a:gd name="connsiteX43" fmla="*/ 131256 w 4507821"/>
              <a:gd name="connsiteY43" fmla="*/ 550618 h 1050046"/>
              <a:gd name="connsiteX44" fmla="*/ 131256 w 4507821"/>
              <a:gd name="connsiteY44" fmla="*/ 918790 h 105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07821" h="1050046" stroke="0" extrusionOk="0">
                <a:moveTo>
                  <a:pt x="4507821" y="65628"/>
                </a:moveTo>
                <a:cubicBezTo>
                  <a:pt x="4498305" y="89971"/>
                  <a:pt x="4466190" y="96613"/>
                  <a:pt x="4442193" y="131256"/>
                </a:cubicBezTo>
                <a:cubicBezTo>
                  <a:pt x="4440863" y="103917"/>
                  <a:pt x="4443167" y="91729"/>
                  <a:pt x="4442193" y="65628"/>
                </a:cubicBezTo>
                <a:cubicBezTo>
                  <a:pt x="4438572" y="81436"/>
                  <a:pt x="4425994" y="98615"/>
                  <a:pt x="4409379" y="98442"/>
                </a:cubicBezTo>
                <a:cubicBezTo>
                  <a:pt x="4395623" y="98401"/>
                  <a:pt x="4374192" y="80298"/>
                  <a:pt x="4376565" y="65628"/>
                </a:cubicBezTo>
                <a:cubicBezTo>
                  <a:pt x="4382321" y="91541"/>
                  <a:pt x="4372285" y="100015"/>
                  <a:pt x="4376565" y="131256"/>
                </a:cubicBezTo>
                <a:cubicBezTo>
                  <a:pt x="4262519" y="178496"/>
                  <a:pt x="4104288" y="117159"/>
                  <a:pt x="3923917" y="131256"/>
                </a:cubicBezTo>
                <a:cubicBezTo>
                  <a:pt x="3743546" y="145353"/>
                  <a:pt x="3498232" y="88146"/>
                  <a:pt x="3385049" y="131256"/>
                </a:cubicBezTo>
                <a:cubicBezTo>
                  <a:pt x="3271866" y="174366"/>
                  <a:pt x="3102833" y="104333"/>
                  <a:pt x="2889292" y="131256"/>
                </a:cubicBezTo>
                <a:cubicBezTo>
                  <a:pt x="2675751" y="158179"/>
                  <a:pt x="2456401" y="78230"/>
                  <a:pt x="2307315" y="131256"/>
                </a:cubicBezTo>
                <a:cubicBezTo>
                  <a:pt x="2158229" y="184282"/>
                  <a:pt x="2085239" y="88116"/>
                  <a:pt x="1897776" y="131256"/>
                </a:cubicBezTo>
                <a:cubicBezTo>
                  <a:pt x="1710313" y="174396"/>
                  <a:pt x="1480110" y="87188"/>
                  <a:pt x="1358909" y="131256"/>
                </a:cubicBezTo>
                <a:cubicBezTo>
                  <a:pt x="1237708" y="175324"/>
                  <a:pt x="933369" y="85362"/>
                  <a:pt x="733823" y="131256"/>
                </a:cubicBezTo>
                <a:cubicBezTo>
                  <a:pt x="534277" y="177150"/>
                  <a:pt x="235431" y="71332"/>
                  <a:pt x="65628" y="131256"/>
                </a:cubicBezTo>
                <a:cubicBezTo>
                  <a:pt x="29503" y="128405"/>
                  <a:pt x="-9564" y="157865"/>
                  <a:pt x="0" y="196884"/>
                </a:cubicBezTo>
                <a:cubicBezTo>
                  <a:pt x="38789" y="275400"/>
                  <a:pt x="-29582" y="404591"/>
                  <a:pt x="0" y="582776"/>
                </a:cubicBezTo>
                <a:cubicBezTo>
                  <a:pt x="29582" y="760961"/>
                  <a:pt x="-12677" y="825480"/>
                  <a:pt x="0" y="984418"/>
                </a:cubicBezTo>
                <a:cubicBezTo>
                  <a:pt x="2481" y="1014525"/>
                  <a:pt x="32038" y="1051672"/>
                  <a:pt x="65628" y="1050046"/>
                </a:cubicBezTo>
                <a:cubicBezTo>
                  <a:pt x="100769" y="1050383"/>
                  <a:pt x="131839" y="1015863"/>
                  <a:pt x="131256" y="984418"/>
                </a:cubicBezTo>
                <a:cubicBezTo>
                  <a:pt x="130556" y="955705"/>
                  <a:pt x="133427" y="934617"/>
                  <a:pt x="131256" y="918790"/>
                </a:cubicBezTo>
                <a:cubicBezTo>
                  <a:pt x="321644" y="861112"/>
                  <a:pt x="458864" y="953798"/>
                  <a:pt x="627014" y="918790"/>
                </a:cubicBezTo>
                <a:cubicBezTo>
                  <a:pt x="795164" y="883782"/>
                  <a:pt x="932144" y="924552"/>
                  <a:pt x="1079662" y="918790"/>
                </a:cubicBezTo>
                <a:cubicBezTo>
                  <a:pt x="1227180" y="913028"/>
                  <a:pt x="1423627" y="944227"/>
                  <a:pt x="1575420" y="918790"/>
                </a:cubicBezTo>
                <a:cubicBezTo>
                  <a:pt x="1727213" y="893353"/>
                  <a:pt x="1902473" y="967674"/>
                  <a:pt x="2114287" y="918790"/>
                </a:cubicBezTo>
                <a:cubicBezTo>
                  <a:pt x="2326101" y="869906"/>
                  <a:pt x="2475773" y="950131"/>
                  <a:pt x="2739373" y="918790"/>
                </a:cubicBezTo>
                <a:cubicBezTo>
                  <a:pt x="3002973" y="887449"/>
                  <a:pt x="3080700" y="966986"/>
                  <a:pt x="3278240" y="918790"/>
                </a:cubicBezTo>
                <a:cubicBezTo>
                  <a:pt x="3475780" y="870594"/>
                  <a:pt x="3527181" y="933544"/>
                  <a:pt x="3773998" y="918790"/>
                </a:cubicBezTo>
                <a:cubicBezTo>
                  <a:pt x="4020815" y="904036"/>
                  <a:pt x="4143609" y="971527"/>
                  <a:pt x="4442193" y="918790"/>
                </a:cubicBezTo>
                <a:cubicBezTo>
                  <a:pt x="4475878" y="918599"/>
                  <a:pt x="4509910" y="889379"/>
                  <a:pt x="4507821" y="853162"/>
                </a:cubicBezTo>
                <a:cubicBezTo>
                  <a:pt x="4490048" y="745559"/>
                  <a:pt x="4510929" y="584803"/>
                  <a:pt x="4507821" y="483021"/>
                </a:cubicBezTo>
                <a:cubicBezTo>
                  <a:pt x="4504713" y="381239"/>
                  <a:pt x="4549305" y="198931"/>
                  <a:pt x="4507821" y="65628"/>
                </a:cubicBezTo>
                <a:close/>
                <a:moveTo>
                  <a:pt x="65628" y="262512"/>
                </a:moveTo>
                <a:cubicBezTo>
                  <a:pt x="96874" y="261261"/>
                  <a:pt x="132823" y="234612"/>
                  <a:pt x="131256" y="196884"/>
                </a:cubicBezTo>
                <a:cubicBezTo>
                  <a:pt x="130278" y="178545"/>
                  <a:pt x="118137" y="163251"/>
                  <a:pt x="98442" y="164070"/>
                </a:cubicBezTo>
                <a:cubicBezTo>
                  <a:pt x="80012" y="165420"/>
                  <a:pt x="62296" y="177092"/>
                  <a:pt x="65628" y="196884"/>
                </a:cubicBezTo>
                <a:cubicBezTo>
                  <a:pt x="67157" y="215247"/>
                  <a:pt x="64064" y="244654"/>
                  <a:pt x="65628" y="262512"/>
                </a:cubicBezTo>
                <a:close/>
              </a:path>
              <a:path w="4507821" h="1050046" fill="darkenLess" stroke="0" extrusionOk="0">
                <a:moveTo>
                  <a:pt x="65628" y="262512"/>
                </a:moveTo>
                <a:cubicBezTo>
                  <a:pt x="99521" y="264135"/>
                  <a:pt x="131971" y="233672"/>
                  <a:pt x="131256" y="196884"/>
                </a:cubicBezTo>
                <a:cubicBezTo>
                  <a:pt x="130354" y="179058"/>
                  <a:pt x="118723" y="163851"/>
                  <a:pt x="98442" y="164070"/>
                </a:cubicBezTo>
                <a:cubicBezTo>
                  <a:pt x="81673" y="162968"/>
                  <a:pt x="64641" y="179121"/>
                  <a:pt x="65628" y="196884"/>
                </a:cubicBezTo>
                <a:cubicBezTo>
                  <a:pt x="67261" y="227529"/>
                  <a:pt x="62458" y="248363"/>
                  <a:pt x="65628" y="262512"/>
                </a:cubicBezTo>
                <a:close/>
                <a:moveTo>
                  <a:pt x="4442193" y="131256"/>
                </a:moveTo>
                <a:cubicBezTo>
                  <a:pt x="4476027" y="132498"/>
                  <a:pt x="4506748" y="101205"/>
                  <a:pt x="4507821" y="65628"/>
                </a:cubicBezTo>
                <a:cubicBezTo>
                  <a:pt x="4504889" y="29870"/>
                  <a:pt x="4479123" y="-2200"/>
                  <a:pt x="4442193" y="0"/>
                </a:cubicBezTo>
                <a:cubicBezTo>
                  <a:pt x="4397531" y="3057"/>
                  <a:pt x="4369216" y="27086"/>
                  <a:pt x="4376565" y="65628"/>
                </a:cubicBezTo>
                <a:cubicBezTo>
                  <a:pt x="4373166" y="85452"/>
                  <a:pt x="4392580" y="98543"/>
                  <a:pt x="4409379" y="98442"/>
                </a:cubicBezTo>
                <a:cubicBezTo>
                  <a:pt x="4424631" y="100292"/>
                  <a:pt x="4444794" y="83491"/>
                  <a:pt x="4442193" y="65628"/>
                </a:cubicBezTo>
                <a:cubicBezTo>
                  <a:pt x="4449635" y="97778"/>
                  <a:pt x="4439440" y="110642"/>
                  <a:pt x="4442193" y="131256"/>
                </a:cubicBezTo>
                <a:close/>
              </a:path>
              <a:path w="4507821" h="1050046" fill="none" extrusionOk="0">
                <a:moveTo>
                  <a:pt x="0" y="196884"/>
                </a:moveTo>
                <a:cubicBezTo>
                  <a:pt x="-4718" y="163480"/>
                  <a:pt x="20372" y="134770"/>
                  <a:pt x="65628" y="131256"/>
                </a:cubicBezTo>
                <a:cubicBezTo>
                  <a:pt x="254269" y="80249"/>
                  <a:pt x="360011" y="157569"/>
                  <a:pt x="518276" y="131256"/>
                </a:cubicBezTo>
                <a:cubicBezTo>
                  <a:pt x="676541" y="104943"/>
                  <a:pt x="945437" y="138177"/>
                  <a:pt x="1100253" y="131256"/>
                </a:cubicBezTo>
                <a:cubicBezTo>
                  <a:pt x="1255069" y="124335"/>
                  <a:pt x="1373463" y="136176"/>
                  <a:pt x="1552901" y="131256"/>
                </a:cubicBezTo>
                <a:cubicBezTo>
                  <a:pt x="1732339" y="126336"/>
                  <a:pt x="1943789" y="186166"/>
                  <a:pt x="2134878" y="131256"/>
                </a:cubicBezTo>
                <a:cubicBezTo>
                  <a:pt x="2325967" y="76346"/>
                  <a:pt x="2436157" y="171812"/>
                  <a:pt x="2544417" y="131256"/>
                </a:cubicBezTo>
                <a:cubicBezTo>
                  <a:pt x="2652677" y="90700"/>
                  <a:pt x="2889609" y="169587"/>
                  <a:pt x="3083284" y="131256"/>
                </a:cubicBezTo>
                <a:cubicBezTo>
                  <a:pt x="3276959" y="92925"/>
                  <a:pt x="3334323" y="171870"/>
                  <a:pt x="3579042" y="131256"/>
                </a:cubicBezTo>
                <a:cubicBezTo>
                  <a:pt x="3823761" y="90642"/>
                  <a:pt x="4164209" y="212681"/>
                  <a:pt x="4376565" y="131256"/>
                </a:cubicBezTo>
                <a:cubicBezTo>
                  <a:pt x="4375144" y="100881"/>
                  <a:pt x="4382246" y="79030"/>
                  <a:pt x="4376565" y="65628"/>
                </a:cubicBezTo>
                <a:cubicBezTo>
                  <a:pt x="4375207" y="28248"/>
                  <a:pt x="4409698" y="-776"/>
                  <a:pt x="4442193" y="0"/>
                </a:cubicBezTo>
                <a:cubicBezTo>
                  <a:pt x="4482237" y="6492"/>
                  <a:pt x="4507375" y="35941"/>
                  <a:pt x="4507821" y="65628"/>
                </a:cubicBezTo>
                <a:cubicBezTo>
                  <a:pt x="4548733" y="178706"/>
                  <a:pt x="4466424" y="280262"/>
                  <a:pt x="4507821" y="475146"/>
                </a:cubicBezTo>
                <a:cubicBezTo>
                  <a:pt x="4549218" y="670030"/>
                  <a:pt x="4505665" y="737045"/>
                  <a:pt x="4507821" y="853162"/>
                </a:cubicBezTo>
                <a:cubicBezTo>
                  <a:pt x="4502189" y="881393"/>
                  <a:pt x="4477150" y="915342"/>
                  <a:pt x="4442193" y="918790"/>
                </a:cubicBezTo>
                <a:cubicBezTo>
                  <a:pt x="4226666" y="934129"/>
                  <a:pt x="4171044" y="889926"/>
                  <a:pt x="3989545" y="918790"/>
                </a:cubicBezTo>
                <a:cubicBezTo>
                  <a:pt x="3808046" y="947654"/>
                  <a:pt x="3661837" y="864528"/>
                  <a:pt x="3364459" y="918790"/>
                </a:cubicBezTo>
                <a:cubicBezTo>
                  <a:pt x="3067081" y="973052"/>
                  <a:pt x="2897885" y="874195"/>
                  <a:pt x="2739373" y="918790"/>
                </a:cubicBezTo>
                <a:cubicBezTo>
                  <a:pt x="2580861" y="963385"/>
                  <a:pt x="2441868" y="901210"/>
                  <a:pt x="2200506" y="918790"/>
                </a:cubicBezTo>
                <a:cubicBezTo>
                  <a:pt x="1959144" y="936370"/>
                  <a:pt x="1942636" y="872995"/>
                  <a:pt x="1704748" y="918790"/>
                </a:cubicBezTo>
                <a:cubicBezTo>
                  <a:pt x="1466860" y="964585"/>
                  <a:pt x="1369491" y="905780"/>
                  <a:pt x="1208990" y="918790"/>
                </a:cubicBezTo>
                <a:cubicBezTo>
                  <a:pt x="1048489" y="931800"/>
                  <a:pt x="927099" y="897623"/>
                  <a:pt x="756342" y="918790"/>
                </a:cubicBezTo>
                <a:cubicBezTo>
                  <a:pt x="585585" y="939957"/>
                  <a:pt x="296055" y="910933"/>
                  <a:pt x="131256" y="918790"/>
                </a:cubicBezTo>
                <a:cubicBezTo>
                  <a:pt x="137030" y="950691"/>
                  <a:pt x="124154" y="966005"/>
                  <a:pt x="131256" y="984418"/>
                </a:cubicBezTo>
                <a:cubicBezTo>
                  <a:pt x="138675" y="1025145"/>
                  <a:pt x="102044" y="1055243"/>
                  <a:pt x="65628" y="1050046"/>
                </a:cubicBezTo>
                <a:cubicBezTo>
                  <a:pt x="31185" y="1042466"/>
                  <a:pt x="5913" y="1020780"/>
                  <a:pt x="0" y="984418"/>
                </a:cubicBezTo>
                <a:cubicBezTo>
                  <a:pt x="-46312" y="849366"/>
                  <a:pt x="48196" y="670473"/>
                  <a:pt x="0" y="582776"/>
                </a:cubicBezTo>
                <a:cubicBezTo>
                  <a:pt x="-48196" y="495079"/>
                  <a:pt x="20933" y="354522"/>
                  <a:pt x="0" y="196884"/>
                </a:cubicBezTo>
                <a:close/>
                <a:moveTo>
                  <a:pt x="4376565" y="131256"/>
                </a:moveTo>
                <a:cubicBezTo>
                  <a:pt x="4390231" y="130130"/>
                  <a:pt x="4425950" y="133676"/>
                  <a:pt x="4442193" y="131256"/>
                </a:cubicBezTo>
                <a:cubicBezTo>
                  <a:pt x="4482251" y="134115"/>
                  <a:pt x="4501035" y="109154"/>
                  <a:pt x="4507821" y="65628"/>
                </a:cubicBezTo>
                <a:moveTo>
                  <a:pt x="4442193" y="131256"/>
                </a:moveTo>
                <a:cubicBezTo>
                  <a:pt x="4434707" y="110487"/>
                  <a:pt x="4444274" y="87453"/>
                  <a:pt x="4442193" y="65628"/>
                </a:cubicBezTo>
                <a:cubicBezTo>
                  <a:pt x="4442540" y="84558"/>
                  <a:pt x="4423536" y="101442"/>
                  <a:pt x="4409379" y="98442"/>
                </a:cubicBezTo>
                <a:cubicBezTo>
                  <a:pt x="4390691" y="98532"/>
                  <a:pt x="4380295" y="84460"/>
                  <a:pt x="4376565" y="65628"/>
                </a:cubicBezTo>
                <a:moveTo>
                  <a:pt x="65628" y="262512"/>
                </a:moveTo>
                <a:cubicBezTo>
                  <a:pt x="59889" y="247151"/>
                  <a:pt x="73100" y="229694"/>
                  <a:pt x="65628" y="196884"/>
                </a:cubicBezTo>
                <a:cubicBezTo>
                  <a:pt x="62471" y="174752"/>
                  <a:pt x="80887" y="164072"/>
                  <a:pt x="98442" y="164070"/>
                </a:cubicBezTo>
                <a:cubicBezTo>
                  <a:pt x="117743" y="163373"/>
                  <a:pt x="129548" y="180530"/>
                  <a:pt x="131256" y="196884"/>
                </a:cubicBezTo>
                <a:cubicBezTo>
                  <a:pt x="130496" y="232335"/>
                  <a:pt x="98680" y="268801"/>
                  <a:pt x="65628" y="262512"/>
                </a:cubicBezTo>
                <a:cubicBezTo>
                  <a:pt x="39349" y="266324"/>
                  <a:pt x="-7387" y="238592"/>
                  <a:pt x="0" y="196884"/>
                </a:cubicBezTo>
                <a:moveTo>
                  <a:pt x="131256" y="196884"/>
                </a:moveTo>
                <a:cubicBezTo>
                  <a:pt x="140848" y="320599"/>
                  <a:pt x="106342" y="421672"/>
                  <a:pt x="131256" y="550618"/>
                </a:cubicBezTo>
                <a:cubicBezTo>
                  <a:pt x="156170" y="679564"/>
                  <a:pt x="102260" y="749863"/>
                  <a:pt x="131256" y="918790"/>
                </a:cubicBezTo>
              </a:path>
              <a:path w="4507821" h="1050046" fill="none" stroke="0" extrusionOk="0">
                <a:moveTo>
                  <a:pt x="0" y="196884"/>
                </a:moveTo>
                <a:cubicBezTo>
                  <a:pt x="-3248" y="164520"/>
                  <a:pt x="33913" y="122773"/>
                  <a:pt x="65628" y="131256"/>
                </a:cubicBezTo>
                <a:cubicBezTo>
                  <a:pt x="209634" y="104589"/>
                  <a:pt x="381966" y="139573"/>
                  <a:pt x="604495" y="131256"/>
                </a:cubicBezTo>
                <a:cubicBezTo>
                  <a:pt x="827024" y="122939"/>
                  <a:pt x="1008820" y="175924"/>
                  <a:pt x="1186472" y="131256"/>
                </a:cubicBezTo>
                <a:cubicBezTo>
                  <a:pt x="1364124" y="86588"/>
                  <a:pt x="1665415" y="162365"/>
                  <a:pt x="1811557" y="131256"/>
                </a:cubicBezTo>
                <a:cubicBezTo>
                  <a:pt x="1957699" y="100147"/>
                  <a:pt x="2158840" y="159439"/>
                  <a:pt x="2393534" y="131256"/>
                </a:cubicBezTo>
                <a:cubicBezTo>
                  <a:pt x="2628228" y="103073"/>
                  <a:pt x="2890023" y="192106"/>
                  <a:pt x="3018620" y="131256"/>
                </a:cubicBezTo>
                <a:cubicBezTo>
                  <a:pt x="3147217" y="70406"/>
                  <a:pt x="3293782" y="162201"/>
                  <a:pt x="3514378" y="131256"/>
                </a:cubicBezTo>
                <a:cubicBezTo>
                  <a:pt x="3734974" y="100311"/>
                  <a:pt x="4143543" y="218733"/>
                  <a:pt x="4376565" y="131256"/>
                </a:cubicBezTo>
                <a:cubicBezTo>
                  <a:pt x="4370270" y="100785"/>
                  <a:pt x="4383197" y="92258"/>
                  <a:pt x="4376565" y="65628"/>
                </a:cubicBezTo>
                <a:cubicBezTo>
                  <a:pt x="4376432" y="30958"/>
                  <a:pt x="4404634" y="-1159"/>
                  <a:pt x="4442193" y="0"/>
                </a:cubicBezTo>
                <a:cubicBezTo>
                  <a:pt x="4480505" y="-9300"/>
                  <a:pt x="4510451" y="28149"/>
                  <a:pt x="4507821" y="65628"/>
                </a:cubicBezTo>
                <a:cubicBezTo>
                  <a:pt x="4537696" y="167860"/>
                  <a:pt x="4504438" y="294412"/>
                  <a:pt x="4507821" y="459395"/>
                </a:cubicBezTo>
                <a:cubicBezTo>
                  <a:pt x="4511204" y="624378"/>
                  <a:pt x="4496838" y="732843"/>
                  <a:pt x="4507821" y="853162"/>
                </a:cubicBezTo>
                <a:cubicBezTo>
                  <a:pt x="4508837" y="889145"/>
                  <a:pt x="4476632" y="908718"/>
                  <a:pt x="4442193" y="918790"/>
                </a:cubicBezTo>
                <a:cubicBezTo>
                  <a:pt x="4352909" y="924626"/>
                  <a:pt x="4206912" y="880966"/>
                  <a:pt x="4032654" y="918790"/>
                </a:cubicBezTo>
                <a:cubicBezTo>
                  <a:pt x="3858396" y="956614"/>
                  <a:pt x="3629369" y="863113"/>
                  <a:pt x="3450677" y="918790"/>
                </a:cubicBezTo>
                <a:cubicBezTo>
                  <a:pt x="3271985" y="974467"/>
                  <a:pt x="3079238" y="912359"/>
                  <a:pt x="2954920" y="918790"/>
                </a:cubicBezTo>
                <a:cubicBezTo>
                  <a:pt x="2830602" y="925221"/>
                  <a:pt x="2597491" y="866286"/>
                  <a:pt x="2416053" y="918790"/>
                </a:cubicBezTo>
                <a:cubicBezTo>
                  <a:pt x="2234615" y="971294"/>
                  <a:pt x="2013783" y="853773"/>
                  <a:pt x="1834076" y="918790"/>
                </a:cubicBezTo>
                <a:cubicBezTo>
                  <a:pt x="1654369" y="983807"/>
                  <a:pt x="1548082" y="913136"/>
                  <a:pt x="1381428" y="918790"/>
                </a:cubicBezTo>
                <a:cubicBezTo>
                  <a:pt x="1214774" y="924444"/>
                  <a:pt x="884377" y="854672"/>
                  <a:pt x="756342" y="918790"/>
                </a:cubicBezTo>
                <a:cubicBezTo>
                  <a:pt x="628307" y="982908"/>
                  <a:pt x="319835" y="872393"/>
                  <a:pt x="131256" y="918790"/>
                </a:cubicBezTo>
                <a:cubicBezTo>
                  <a:pt x="132924" y="942091"/>
                  <a:pt x="129640" y="956371"/>
                  <a:pt x="131256" y="984418"/>
                </a:cubicBezTo>
                <a:cubicBezTo>
                  <a:pt x="127846" y="1022553"/>
                  <a:pt x="111147" y="1052681"/>
                  <a:pt x="65628" y="1050046"/>
                </a:cubicBezTo>
                <a:cubicBezTo>
                  <a:pt x="26911" y="1049407"/>
                  <a:pt x="9877" y="1017518"/>
                  <a:pt x="0" y="984418"/>
                </a:cubicBezTo>
                <a:cubicBezTo>
                  <a:pt x="-15118" y="834829"/>
                  <a:pt x="31410" y="727225"/>
                  <a:pt x="0" y="582776"/>
                </a:cubicBezTo>
                <a:cubicBezTo>
                  <a:pt x="-31410" y="438327"/>
                  <a:pt x="32365" y="324350"/>
                  <a:pt x="0" y="196884"/>
                </a:cubicBezTo>
                <a:close/>
                <a:moveTo>
                  <a:pt x="4376565" y="131256"/>
                </a:moveTo>
                <a:cubicBezTo>
                  <a:pt x="4407185" y="129596"/>
                  <a:pt x="4409606" y="134757"/>
                  <a:pt x="4442193" y="131256"/>
                </a:cubicBezTo>
                <a:cubicBezTo>
                  <a:pt x="4477483" y="131384"/>
                  <a:pt x="4508623" y="103044"/>
                  <a:pt x="4507821" y="65628"/>
                </a:cubicBezTo>
                <a:moveTo>
                  <a:pt x="4442193" y="131256"/>
                </a:moveTo>
                <a:cubicBezTo>
                  <a:pt x="4438078" y="102132"/>
                  <a:pt x="4444496" y="97393"/>
                  <a:pt x="4442193" y="65628"/>
                </a:cubicBezTo>
                <a:cubicBezTo>
                  <a:pt x="4443056" y="81154"/>
                  <a:pt x="4430121" y="100531"/>
                  <a:pt x="4409379" y="98442"/>
                </a:cubicBezTo>
                <a:cubicBezTo>
                  <a:pt x="4390725" y="98337"/>
                  <a:pt x="4372872" y="81673"/>
                  <a:pt x="4376565" y="65628"/>
                </a:cubicBezTo>
                <a:moveTo>
                  <a:pt x="65628" y="262512"/>
                </a:moveTo>
                <a:cubicBezTo>
                  <a:pt x="64429" y="243971"/>
                  <a:pt x="66483" y="210507"/>
                  <a:pt x="65628" y="196884"/>
                </a:cubicBezTo>
                <a:cubicBezTo>
                  <a:pt x="64394" y="177196"/>
                  <a:pt x="82918" y="166775"/>
                  <a:pt x="98442" y="164070"/>
                </a:cubicBezTo>
                <a:cubicBezTo>
                  <a:pt x="120347" y="161129"/>
                  <a:pt x="132638" y="178040"/>
                  <a:pt x="131256" y="196884"/>
                </a:cubicBezTo>
                <a:cubicBezTo>
                  <a:pt x="132974" y="232244"/>
                  <a:pt x="98802" y="267754"/>
                  <a:pt x="65628" y="262512"/>
                </a:cubicBezTo>
                <a:cubicBezTo>
                  <a:pt x="31525" y="260992"/>
                  <a:pt x="-1771" y="235475"/>
                  <a:pt x="0" y="196884"/>
                </a:cubicBezTo>
                <a:moveTo>
                  <a:pt x="131256" y="196884"/>
                </a:moveTo>
                <a:cubicBezTo>
                  <a:pt x="151645" y="365572"/>
                  <a:pt x="109392" y="449906"/>
                  <a:pt x="131256" y="557837"/>
                </a:cubicBezTo>
                <a:cubicBezTo>
                  <a:pt x="153120" y="665768"/>
                  <a:pt x="105338" y="831079"/>
                  <a:pt x="131256" y="918790"/>
                </a:cubicBezTo>
              </a:path>
            </a:pathLst>
          </a:custGeom>
          <a:solidFill>
            <a:srgbClr val="E3A880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985603651">
                  <a:prstGeom prst="horizontalScroll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  <a:latin typeface="Jumble" panose="02000503000000020004" pitchFamily="2" charset="0"/>
              </a:rPr>
              <a:t>People kiss the Blarney Stone, upside down, to get the gift of  the gab</a:t>
            </a:r>
            <a:r>
              <a:rPr lang="en-GB" b="0" i="0" dirty="0">
                <a:solidFill>
                  <a:schemeClr val="tx1"/>
                </a:solidFill>
                <a:effectLst/>
                <a:latin typeface="Jumble" panose="02000503000000020004" pitchFamily="2" charset="0"/>
              </a:rPr>
              <a:t>.</a:t>
            </a:r>
            <a:endParaRPr lang="en-GB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59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9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0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7" grpId="0"/>
      <p:bldP spid="24" grpId="0" animBg="1"/>
      <p:bldP spid="24" grpId="1" animBg="1"/>
      <p:bldP spid="26" grpId="0" animBg="1"/>
      <p:bldP spid="27" grpId="0" animBg="1"/>
      <p:bldP spid="28" grpId="0" animBg="1"/>
      <p:bldP spid="30" grpId="0" animBg="1"/>
      <p:bldP spid="36" grpId="0" animBg="1"/>
      <p:bldP spid="36" grpId="1" animBg="1"/>
      <p:bldP spid="38" grpId="0" animBg="1"/>
      <p:bldP spid="39" grpId="0" animBg="1"/>
      <p:bldP spid="40" grpId="0"/>
      <p:bldP spid="40" grpId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1E20A1-2906-8990-579E-42D08C6576A9}"/>
              </a:ext>
            </a:extLst>
          </p:cNvPr>
          <p:cNvGrpSpPr/>
          <p:nvPr/>
        </p:nvGrpSpPr>
        <p:grpSpPr>
          <a:xfrm>
            <a:off x="0" y="5228164"/>
            <a:ext cx="12192000" cy="1629836"/>
            <a:chOff x="0" y="5228164"/>
            <a:chExt cx="12192000" cy="1629836"/>
          </a:xfrm>
        </p:grpSpPr>
        <p:pic>
          <p:nvPicPr>
            <p:cNvPr id="8" name="Picture 7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C22EA11D-D2C0-0D04-F97A-68416A4F1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948" y="5228164"/>
              <a:ext cx="5354052" cy="1629836"/>
            </a:xfrm>
            <a:prstGeom prst="rect">
              <a:avLst/>
            </a:prstGeom>
          </p:spPr>
        </p:pic>
        <p:pic>
          <p:nvPicPr>
            <p:cNvPr id="9" name="Picture 8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FEA2E8B-B5E6-7D0B-9D60-4E6DC73DB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450" y="5228164"/>
              <a:ext cx="5354052" cy="1629836"/>
            </a:xfrm>
            <a:prstGeom prst="rect">
              <a:avLst/>
            </a:prstGeom>
          </p:spPr>
        </p:pic>
        <p:pic>
          <p:nvPicPr>
            <p:cNvPr id="10" name="Picture 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729C2053-7307-E953-7308-7D49FA951B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905852" y="5228164"/>
              <a:ext cx="2286148" cy="1629836"/>
            </a:xfrm>
            <a:prstGeom prst="rect">
              <a:avLst/>
            </a:prstGeom>
          </p:spPr>
        </p:pic>
        <p:pic>
          <p:nvPicPr>
            <p:cNvPr id="11" name="Picture 1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46C65979-6D15-A500-8B7A-6D7AF8229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0" y="5228164"/>
              <a:ext cx="1571498" cy="1629836"/>
            </a:xfrm>
            <a:prstGeom prst="rect">
              <a:avLst/>
            </a:prstGeom>
          </p:spPr>
        </p:pic>
      </p:grp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85416AF-D578-C136-AD61-11094FE69808}"/>
              </a:ext>
            </a:extLst>
          </p:cNvPr>
          <p:cNvSpPr/>
          <p:nvPr/>
        </p:nvSpPr>
        <p:spPr>
          <a:xfrm>
            <a:off x="2125537" y="2015734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 That’s the end of our trip! Are we ready for a quick quiz?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BCD5A4-B54F-7357-39CA-9C5D5A157A46}"/>
              </a:ext>
            </a:extLst>
          </p:cNvPr>
          <p:cNvSpPr txBox="1"/>
          <p:nvPr/>
        </p:nvSpPr>
        <p:spPr>
          <a:xfrm>
            <a:off x="678765" y="553453"/>
            <a:ext cx="72647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6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An </a:t>
            </a:r>
            <a:r>
              <a:rPr lang="en-IE" sz="6600" dirty="0" err="1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Ghaeltacht</a:t>
            </a:r>
            <a:endParaRPr lang="en-GB" sz="66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35" name="Picture 34" descr="Map&#10;&#10;Description automatically generated">
            <a:extLst>
              <a:ext uri="{FF2B5EF4-FFF2-40B4-BE49-F238E27FC236}">
                <a16:creationId xmlns:a16="http://schemas.microsoft.com/office/drawing/2014/main" id="{87E9CDC7-C16D-CE66-4C7F-1D6AF433D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189" y="266211"/>
            <a:ext cx="5942083" cy="5942083"/>
          </a:xfrm>
          <a:prstGeom prst="rect">
            <a:avLst/>
          </a:prstGeom>
        </p:spPr>
      </p:pic>
      <p:pic>
        <p:nvPicPr>
          <p:cNvPr id="38" name="Graphic 37" descr="Marker with solid fill">
            <a:extLst>
              <a:ext uri="{FF2B5EF4-FFF2-40B4-BE49-F238E27FC236}">
                <a16:creationId xmlns:a16="http://schemas.microsoft.com/office/drawing/2014/main" id="{393A50B6-D12E-8932-5DC8-41ADAC5431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10601" y="148373"/>
            <a:ext cx="1207168" cy="1207168"/>
          </a:xfrm>
          <a:prstGeom prst="rect">
            <a:avLst/>
          </a:prstGeom>
        </p:spPr>
      </p:pic>
      <p:pic>
        <p:nvPicPr>
          <p:cNvPr id="5" name="Graphic 4" descr="Marker with solid fill">
            <a:extLst>
              <a:ext uri="{FF2B5EF4-FFF2-40B4-BE49-F238E27FC236}">
                <a16:creationId xmlns:a16="http://schemas.microsoft.com/office/drawing/2014/main" id="{B6988E7E-09CA-022B-6005-7DD40F331C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71074" y="1155694"/>
            <a:ext cx="1207168" cy="1207168"/>
          </a:xfrm>
          <a:prstGeom prst="rect">
            <a:avLst/>
          </a:prstGeom>
        </p:spPr>
      </p:pic>
      <p:pic>
        <p:nvPicPr>
          <p:cNvPr id="14" name="Picture 13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59005082-DDA5-41C9-F7A7-3E6B5C7F888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51256" y="2362862"/>
            <a:ext cx="3110268" cy="5065295"/>
          </a:xfrm>
          <a:prstGeom prst="rect">
            <a:avLst/>
          </a:prstGeom>
        </p:spPr>
      </p:pic>
      <p:pic>
        <p:nvPicPr>
          <p:cNvPr id="4" name="Graphic 3" descr="Marker with solid fill">
            <a:extLst>
              <a:ext uri="{FF2B5EF4-FFF2-40B4-BE49-F238E27FC236}">
                <a16:creationId xmlns:a16="http://schemas.microsoft.com/office/drawing/2014/main" id="{31557514-C972-317C-5613-631F262CAC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600780" y="2143604"/>
            <a:ext cx="1207168" cy="1207168"/>
          </a:xfrm>
          <a:prstGeom prst="rect">
            <a:avLst/>
          </a:prstGeom>
        </p:spPr>
      </p:pic>
      <p:pic>
        <p:nvPicPr>
          <p:cNvPr id="7" name="Graphic 6" descr="Marker with solid fill">
            <a:extLst>
              <a:ext uri="{FF2B5EF4-FFF2-40B4-BE49-F238E27FC236}">
                <a16:creationId xmlns:a16="http://schemas.microsoft.com/office/drawing/2014/main" id="{939E82AB-A628-2477-F3E0-1D3A570AA95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172532" y="3891555"/>
            <a:ext cx="1207168" cy="1207168"/>
          </a:xfrm>
          <a:prstGeom prst="rect">
            <a:avLst/>
          </a:prstGeom>
        </p:spPr>
      </p:pic>
      <p:pic>
        <p:nvPicPr>
          <p:cNvPr id="12" name="Graphic 11" descr="Marker with solid fill">
            <a:extLst>
              <a:ext uri="{FF2B5EF4-FFF2-40B4-BE49-F238E27FC236}">
                <a16:creationId xmlns:a16="http://schemas.microsoft.com/office/drawing/2014/main" id="{6EF43440-8185-63A9-CBF8-11DC1286E6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958738" y="4396999"/>
            <a:ext cx="1207168" cy="120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20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1E20A1-2906-8990-579E-42D08C6576A9}"/>
              </a:ext>
            </a:extLst>
          </p:cNvPr>
          <p:cNvGrpSpPr/>
          <p:nvPr/>
        </p:nvGrpSpPr>
        <p:grpSpPr>
          <a:xfrm>
            <a:off x="0" y="5228164"/>
            <a:ext cx="12192000" cy="1629836"/>
            <a:chOff x="0" y="5228164"/>
            <a:chExt cx="12192000" cy="1629836"/>
          </a:xfrm>
        </p:grpSpPr>
        <p:pic>
          <p:nvPicPr>
            <p:cNvPr id="8" name="Picture 7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C22EA11D-D2C0-0D04-F97A-68416A4F1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948" y="5228164"/>
              <a:ext cx="5354052" cy="1629836"/>
            </a:xfrm>
            <a:prstGeom prst="rect">
              <a:avLst/>
            </a:prstGeom>
          </p:spPr>
        </p:pic>
        <p:pic>
          <p:nvPicPr>
            <p:cNvPr id="9" name="Picture 8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FEA2E8B-B5E6-7D0B-9D60-4E6DC73DB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450" y="5228164"/>
              <a:ext cx="5354052" cy="1629836"/>
            </a:xfrm>
            <a:prstGeom prst="rect">
              <a:avLst/>
            </a:prstGeom>
          </p:spPr>
        </p:pic>
        <p:pic>
          <p:nvPicPr>
            <p:cNvPr id="10" name="Picture 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729C2053-7307-E953-7308-7D49FA951B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905852" y="5228164"/>
              <a:ext cx="2286148" cy="1629836"/>
            </a:xfrm>
            <a:prstGeom prst="rect">
              <a:avLst/>
            </a:prstGeom>
          </p:spPr>
        </p:pic>
        <p:pic>
          <p:nvPicPr>
            <p:cNvPr id="11" name="Picture 1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46C65979-6D15-A500-8B7A-6D7AF8229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0" y="5228164"/>
              <a:ext cx="1571498" cy="1629836"/>
            </a:xfrm>
            <a:prstGeom prst="rect">
              <a:avLst/>
            </a:prstGeom>
          </p:spPr>
        </p:pic>
      </p:grp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85416AF-D578-C136-AD61-11094FE69808}"/>
              </a:ext>
            </a:extLst>
          </p:cNvPr>
          <p:cNvSpPr/>
          <p:nvPr/>
        </p:nvSpPr>
        <p:spPr>
          <a:xfrm>
            <a:off x="1131181" y="2186172"/>
            <a:ext cx="3358414" cy="1208107"/>
          </a:xfrm>
          <a:prstGeom prst="wedgeRoundRectCallout">
            <a:avLst>
              <a:gd name="adj1" fmla="val -38320"/>
              <a:gd name="adj2" fmla="val 89461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  <a:latin typeface="Jumble" panose="02000503000000020004" pitchFamily="2" charset="0"/>
              </a:rPr>
              <a:t>Can you remember all the Irish words we learned today?</a:t>
            </a:r>
            <a:endParaRPr lang="en-GB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BCD5A4-B54F-7357-39CA-9C5D5A157A46}"/>
              </a:ext>
            </a:extLst>
          </p:cNvPr>
          <p:cNvSpPr txBox="1"/>
          <p:nvPr/>
        </p:nvSpPr>
        <p:spPr>
          <a:xfrm>
            <a:off x="678765" y="553453"/>
            <a:ext cx="72647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6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An </a:t>
            </a:r>
            <a:r>
              <a:rPr lang="en-IE" sz="6600" dirty="0" err="1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Ghaeltacht</a:t>
            </a:r>
            <a:endParaRPr lang="en-GB" sz="66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2" name="Picture 1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A6FC072F-B658-F687-BCF4-63C9849AD5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-11893" y="3051167"/>
            <a:ext cx="2561293" cy="4171249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E423AEB-BD74-97E8-3DC7-D5FDC5C92390}"/>
              </a:ext>
            </a:extLst>
          </p:cNvPr>
          <p:cNvSpPr/>
          <p:nvPr/>
        </p:nvSpPr>
        <p:spPr>
          <a:xfrm>
            <a:off x="4823777" y="1661449"/>
            <a:ext cx="1839744" cy="634480"/>
          </a:xfrm>
          <a:custGeom>
            <a:avLst/>
            <a:gdLst>
              <a:gd name="connsiteX0" fmla="*/ 0 w 1839744"/>
              <a:gd name="connsiteY0" fmla="*/ 105749 h 634480"/>
              <a:gd name="connsiteX1" fmla="*/ 105749 w 1839744"/>
              <a:gd name="connsiteY1" fmla="*/ 0 h 634480"/>
              <a:gd name="connsiteX2" fmla="*/ 599650 w 1839744"/>
              <a:gd name="connsiteY2" fmla="*/ 0 h 634480"/>
              <a:gd name="connsiteX3" fmla="*/ 1142399 w 1839744"/>
              <a:gd name="connsiteY3" fmla="*/ 0 h 634480"/>
              <a:gd name="connsiteX4" fmla="*/ 1733995 w 1839744"/>
              <a:gd name="connsiteY4" fmla="*/ 0 h 634480"/>
              <a:gd name="connsiteX5" fmla="*/ 1839744 w 1839744"/>
              <a:gd name="connsiteY5" fmla="*/ 105749 h 634480"/>
              <a:gd name="connsiteX6" fmla="*/ 1839744 w 1839744"/>
              <a:gd name="connsiteY6" fmla="*/ 528731 h 634480"/>
              <a:gd name="connsiteX7" fmla="*/ 1733995 w 1839744"/>
              <a:gd name="connsiteY7" fmla="*/ 634480 h 634480"/>
              <a:gd name="connsiteX8" fmla="*/ 1207529 w 1839744"/>
              <a:gd name="connsiteY8" fmla="*/ 634480 h 634480"/>
              <a:gd name="connsiteX9" fmla="*/ 681063 w 1839744"/>
              <a:gd name="connsiteY9" fmla="*/ 634480 h 634480"/>
              <a:gd name="connsiteX10" fmla="*/ 105749 w 1839744"/>
              <a:gd name="connsiteY10" fmla="*/ 634480 h 634480"/>
              <a:gd name="connsiteX11" fmla="*/ 0 w 1839744"/>
              <a:gd name="connsiteY11" fmla="*/ 528731 h 634480"/>
              <a:gd name="connsiteX12" fmla="*/ 0 w 1839744"/>
              <a:gd name="connsiteY12" fmla="*/ 105749 h 6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9744" h="634480" extrusionOk="0">
                <a:moveTo>
                  <a:pt x="0" y="105749"/>
                </a:moveTo>
                <a:cubicBezTo>
                  <a:pt x="4462" y="41458"/>
                  <a:pt x="39912" y="-173"/>
                  <a:pt x="105749" y="0"/>
                </a:cubicBezTo>
                <a:cubicBezTo>
                  <a:pt x="315774" y="-33613"/>
                  <a:pt x="473371" y="9905"/>
                  <a:pt x="599650" y="0"/>
                </a:cubicBezTo>
                <a:cubicBezTo>
                  <a:pt x="725929" y="-9905"/>
                  <a:pt x="994688" y="57746"/>
                  <a:pt x="1142399" y="0"/>
                </a:cubicBezTo>
                <a:cubicBezTo>
                  <a:pt x="1290110" y="-57746"/>
                  <a:pt x="1550095" y="67246"/>
                  <a:pt x="1733995" y="0"/>
                </a:cubicBezTo>
                <a:cubicBezTo>
                  <a:pt x="1791395" y="4954"/>
                  <a:pt x="1839652" y="56083"/>
                  <a:pt x="1839744" y="105749"/>
                </a:cubicBezTo>
                <a:cubicBezTo>
                  <a:pt x="1861284" y="224138"/>
                  <a:pt x="1814549" y="430605"/>
                  <a:pt x="1839744" y="528731"/>
                </a:cubicBezTo>
                <a:cubicBezTo>
                  <a:pt x="1837174" y="593990"/>
                  <a:pt x="1794157" y="628913"/>
                  <a:pt x="1733995" y="634480"/>
                </a:cubicBezTo>
                <a:cubicBezTo>
                  <a:pt x="1537151" y="693535"/>
                  <a:pt x="1437284" y="618417"/>
                  <a:pt x="1207529" y="634480"/>
                </a:cubicBezTo>
                <a:cubicBezTo>
                  <a:pt x="977774" y="650543"/>
                  <a:pt x="870333" y="578512"/>
                  <a:pt x="681063" y="634480"/>
                </a:cubicBezTo>
                <a:cubicBezTo>
                  <a:pt x="491793" y="690448"/>
                  <a:pt x="385722" y="608439"/>
                  <a:pt x="105749" y="634480"/>
                </a:cubicBezTo>
                <a:cubicBezTo>
                  <a:pt x="42708" y="633735"/>
                  <a:pt x="-15556" y="593183"/>
                  <a:pt x="0" y="528731"/>
                </a:cubicBezTo>
                <a:cubicBezTo>
                  <a:pt x="-47662" y="354048"/>
                  <a:pt x="44670" y="275901"/>
                  <a:pt x="0" y="105749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teach </a:t>
            </a:r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solais</a:t>
            </a:r>
            <a:endParaRPr lang="en-GB" sz="2000" u="sng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5311EFE-BC25-E384-440D-D5C0006D417E}"/>
              </a:ext>
            </a:extLst>
          </p:cNvPr>
          <p:cNvSpPr/>
          <p:nvPr/>
        </p:nvSpPr>
        <p:spPr>
          <a:xfrm>
            <a:off x="4823776" y="2469462"/>
            <a:ext cx="1839745" cy="634480"/>
          </a:xfrm>
          <a:custGeom>
            <a:avLst/>
            <a:gdLst>
              <a:gd name="connsiteX0" fmla="*/ 0 w 1839745"/>
              <a:gd name="connsiteY0" fmla="*/ 105749 h 634480"/>
              <a:gd name="connsiteX1" fmla="*/ 105749 w 1839745"/>
              <a:gd name="connsiteY1" fmla="*/ 0 h 634480"/>
              <a:gd name="connsiteX2" fmla="*/ 599651 w 1839745"/>
              <a:gd name="connsiteY2" fmla="*/ 0 h 634480"/>
              <a:gd name="connsiteX3" fmla="*/ 1142400 w 1839745"/>
              <a:gd name="connsiteY3" fmla="*/ 0 h 634480"/>
              <a:gd name="connsiteX4" fmla="*/ 1733996 w 1839745"/>
              <a:gd name="connsiteY4" fmla="*/ 0 h 634480"/>
              <a:gd name="connsiteX5" fmla="*/ 1839745 w 1839745"/>
              <a:gd name="connsiteY5" fmla="*/ 105749 h 634480"/>
              <a:gd name="connsiteX6" fmla="*/ 1839745 w 1839745"/>
              <a:gd name="connsiteY6" fmla="*/ 528731 h 634480"/>
              <a:gd name="connsiteX7" fmla="*/ 1733996 w 1839745"/>
              <a:gd name="connsiteY7" fmla="*/ 634480 h 634480"/>
              <a:gd name="connsiteX8" fmla="*/ 1207529 w 1839745"/>
              <a:gd name="connsiteY8" fmla="*/ 634480 h 634480"/>
              <a:gd name="connsiteX9" fmla="*/ 681063 w 1839745"/>
              <a:gd name="connsiteY9" fmla="*/ 634480 h 634480"/>
              <a:gd name="connsiteX10" fmla="*/ 105749 w 1839745"/>
              <a:gd name="connsiteY10" fmla="*/ 634480 h 634480"/>
              <a:gd name="connsiteX11" fmla="*/ 0 w 1839745"/>
              <a:gd name="connsiteY11" fmla="*/ 528731 h 634480"/>
              <a:gd name="connsiteX12" fmla="*/ 0 w 1839745"/>
              <a:gd name="connsiteY12" fmla="*/ 105749 h 6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9745" h="634480" extrusionOk="0">
                <a:moveTo>
                  <a:pt x="0" y="105749"/>
                </a:moveTo>
                <a:cubicBezTo>
                  <a:pt x="4462" y="41458"/>
                  <a:pt x="39912" y="-173"/>
                  <a:pt x="105749" y="0"/>
                </a:cubicBezTo>
                <a:cubicBezTo>
                  <a:pt x="309538" y="-36064"/>
                  <a:pt x="473334" y="6036"/>
                  <a:pt x="599651" y="0"/>
                </a:cubicBezTo>
                <a:cubicBezTo>
                  <a:pt x="725968" y="-6036"/>
                  <a:pt x="994689" y="57746"/>
                  <a:pt x="1142400" y="0"/>
                </a:cubicBezTo>
                <a:cubicBezTo>
                  <a:pt x="1290111" y="-57746"/>
                  <a:pt x="1550096" y="67246"/>
                  <a:pt x="1733996" y="0"/>
                </a:cubicBezTo>
                <a:cubicBezTo>
                  <a:pt x="1791396" y="4954"/>
                  <a:pt x="1839653" y="56083"/>
                  <a:pt x="1839745" y="105749"/>
                </a:cubicBezTo>
                <a:cubicBezTo>
                  <a:pt x="1861285" y="224138"/>
                  <a:pt x="1814550" y="430605"/>
                  <a:pt x="1839745" y="528731"/>
                </a:cubicBezTo>
                <a:cubicBezTo>
                  <a:pt x="1837175" y="593990"/>
                  <a:pt x="1794158" y="628913"/>
                  <a:pt x="1733996" y="634480"/>
                </a:cubicBezTo>
                <a:cubicBezTo>
                  <a:pt x="1544662" y="695444"/>
                  <a:pt x="1438018" y="619567"/>
                  <a:pt x="1207529" y="634480"/>
                </a:cubicBezTo>
                <a:cubicBezTo>
                  <a:pt x="977040" y="649393"/>
                  <a:pt x="870333" y="578512"/>
                  <a:pt x="681063" y="634480"/>
                </a:cubicBezTo>
                <a:cubicBezTo>
                  <a:pt x="491793" y="690448"/>
                  <a:pt x="385722" y="608439"/>
                  <a:pt x="105749" y="634480"/>
                </a:cubicBezTo>
                <a:cubicBezTo>
                  <a:pt x="42708" y="633735"/>
                  <a:pt x="-15556" y="593183"/>
                  <a:pt x="0" y="528731"/>
                </a:cubicBezTo>
                <a:cubicBezTo>
                  <a:pt x="-47662" y="354048"/>
                  <a:pt x="44670" y="275901"/>
                  <a:pt x="0" y="105749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cloch</a:t>
            </a:r>
            <a:endParaRPr lang="en-GB" sz="2000" u="sng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FECD0E4-AD7A-C2B8-1B43-8694EAB9C397}"/>
              </a:ext>
            </a:extLst>
          </p:cNvPr>
          <p:cNvSpPr/>
          <p:nvPr/>
        </p:nvSpPr>
        <p:spPr>
          <a:xfrm>
            <a:off x="4815744" y="3293998"/>
            <a:ext cx="1847777" cy="634480"/>
          </a:xfrm>
          <a:custGeom>
            <a:avLst/>
            <a:gdLst>
              <a:gd name="connsiteX0" fmla="*/ 0 w 1847777"/>
              <a:gd name="connsiteY0" fmla="*/ 105749 h 634480"/>
              <a:gd name="connsiteX1" fmla="*/ 105749 w 1847777"/>
              <a:gd name="connsiteY1" fmla="*/ 0 h 634480"/>
              <a:gd name="connsiteX2" fmla="*/ 602087 w 1847777"/>
              <a:gd name="connsiteY2" fmla="*/ 0 h 634480"/>
              <a:gd name="connsiteX3" fmla="*/ 1147513 w 1847777"/>
              <a:gd name="connsiteY3" fmla="*/ 0 h 634480"/>
              <a:gd name="connsiteX4" fmla="*/ 1742028 w 1847777"/>
              <a:gd name="connsiteY4" fmla="*/ 0 h 634480"/>
              <a:gd name="connsiteX5" fmla="*/ 1847777 w 1847777"/>
              <a:gd name="connsiteY5" fmla="*/ 105749 h 634480"/>
              <a:gd name="connsiteX6" fmla="*/ 1847777 w 1847777"/>
              <a:gd name="connsiteY6" fmla="*/ 528731 h 634480"/>
              <a:gd name="connsiteX7" fmla="*/ 1742028 w 1847777"/>
              <a:gd name="connsiteY7" fmla="*/ 634480 h 634480"/>
              <a:gd name="connsiteX8" fmla="*/ 1212964 w 1847777"/>
              <a:gd name="connsiteY8" fmla="*/ 634480 h 634480"/>
              <a:gd name="connsiteX9" fmla="*/ 683901 w 1847777"/>
              <a:gd name="connsiteY9" fmla="*/ 634480 h 634480"/>
              <a:gd name="connsiteX10" fmla="*/ 105749 w 1847777"/>
              <a:gd name="connsiteY10" fmla="*/ 634480 h 634480"/>
              <a:gd name="connsiteX11" fmla="*/ 0 w 1847777"/>
              <a:gd name="connsiteY11" fmla="*/ 528731 h 634480"/>
              <a:gd name="connsiteX12" fmla="*/ 0 w 1847777"/>
              <a:gd name="connsiteY12" fmla="*/ 105749 h 6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47777" h="634480" extrusionOk="0">
                <a:moveTo>
                  <a:pt x="0" y="105749"/>
                </a:moveTo>
                <a:cubicBezTo>
                  <a:pt x="4462" y="41458"/>
                  <a:pt x="39912" y="-173"/>
                  <a:pt x="105749" y="0"/>
                </a:cubicBezTo>
                <a:cubicBezTo>
                  <a:pt x="306931" y="-52106"/>
                  <a:pt x="383202" y="49722"/>
                  <a:pt x="602087" y="0"/>
                </a:cubicBezTo>
                <a:cubicBezTo>
                  <a:pt x="820972" y="-49722"/>
                  <a:pt x="898088" y="42474"/>
                  <a:pt x="1147513" y="0"/>
                </a:cubicBezTo>
                <a:cubicBezTo>
                  <a:pt x="1396938" y="-42474"/>
                  <a:pt x="1484673" y="40629"/>
                  <a:pt x="1742028" y="0"/>
                </a:cubicBezTo>
                <a:cubicBezTo>
                  <a:pt x="1799428" y="4954"/>
                  <a:pt x="1847685" y="56083"/>
                  <a:pt x="1847777" y="105749"/>
                </a:cubicBezTo>
                <a:cubicBezTo>
                  <a:pt x="1869317" y="224138"/>
                  <a:pt x="1822582" y="430605"/>
                  <a:pt x="1847777" y="528731"/>
                </a:cubicBezTo>
                <a:cubicBezTo>
                  <a:pt x="1845207" y="593990"/>
                  <a:pt x="1802190" y="628913"/>
                  <a:pt x="1742028" y="634480"/>
                </a:cubicBezTo>
                <a:cubicBezTo>
                  <a:pt x="1534359" y="638110"/>
                  <a:pt x="1445009" y="621781"/>
                  <a:pt x="1212964" y="634480"/>
                </a:cubicBezTo>
                <a:cubicBezTo>
                  <a:pt x="980919" y="647179"/>
                  <a:pt x="834526" y="631212"/>
                  <a:pt x="683901" y="634480"/>
                </a:cubicBezTo>
                <a:cubicBezTo>
                  <a:pt x="533276" y="637748"/>
                  <a:pt x="260073" y="576464"/>
                  <a:pt x="105749" y="634480"/>
                </a:cubicBezTo>
                <a:cubicBezTo>
                  <a:pt x="42708" y="633735"/>
                  <a:pt x="-15556" y="593183"/>
                  <a:pt x="0" y="528731"/>
                </a:cubicBezTo>
                <a:cubicBezTo>
                  <a:pt x="-47662" y="354048"/>
                  <a:pt x="44670" y="275901"/>
                  <a:pt x="0" y="105749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bóthar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B26FAC4B-12FC-EC49-FB49-FA8B0B3FD37D}"/>
              </a:ext>
            </a:extLst>
          </p:cNvPr>
          <p:cNvSpPr/>
          <p:nvPr/>
        </p:nvSpPr>
        <p:spPr>
          <a:xfrm>
            <a:off x="4823776" y="4086803"/>
            <a:ext cx="1839745" cy="634480"/>
          </a:xfrm>
          <a:custGeom>
            <a:avLst/>
            <a:gdLst>
              <a:gd name="connsiteX0" fmla="*/ 0 w 1839745"/>
              <a:gd name="connsiteY0" fmla="*/ 105749 h 634480"/>
              <a:gd name="connsiteX1" fmla="*/ 105749 w 1839745"/>
              <a:gd name="connsiteY1" fmla="*/ 0 h 634480"/>
              <a:gd name="connsiteX2" fmla="*/ 599651 w 1839745"/>
              <a:gd name="connsiteY2" fmla="*/ 0 h 634480"/>
              <a:gd name="connsiteX3" fmla="*/ 1142400 w 1839745"/>
              <a:gd name="connsiteY3" fmla="*/ 0 h 634480"/>
              <a:gd name="connsiteX4" fmla="*/ 1733996 w 1839745"/>
              <a:gd name="connsiteY4" fmla="*/ 0 h 634480"/>
              <a:gd name="connsiteX5" fmla="*/ 1839745 w 1839745"/>
              <a:gd name="connsiteY5" fmla="*/ 105749 h 634480"/>
              <a:gd name="connsiteX6" fmla="*/ 1839745 w 1839745"/>
              <a:gd name="connsiteY6" fmla="*/ 528731 h 634480"/>
              <a:gd name="connsiteX7" fmla="*/ 1733996 w 1839745"/>
              <a:gd name="connsiteY7" fmla="*/ 634480 h 634480"/>
              <a:gd name="connsiteX8" fmla="*/ 1207529 w 1839745"/>
              <a:gd name="connsiteY8" fmla="*/ 634480 h 634480"/>
              <a:gd name="connsiteX9" fmla="*/ 681063 w 1839745"/>
              <a:gd name="connsiteY9" fmla="*/ 634480 h 634480"/>
              <a:gd name="connsiteX10" fmla="*/ 105749 w 1839745"/>
              <a:gd name="connsiteY10" fmla="*/ 634480 h 634480"/>
              <a:gd name="connsiteX11" fmla="*/ 0 w 1839745"/>
              <a:gd name="connsiteY11" fmla="*/ 528731 h 634480"/>
              <a:gd name="connsiteX12" fmla="*/ 0 w 1839745"/>
              <a:gd name="connsiteY12" fmla="*/ 105749 h 6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9745" h="634480" extrusionOk="0">
                <a:moveTo>
                  <a:pt x="0" y="105749"/>
                </a:moveTo>
                <a:cubicBezTo>
                  <a:pt x="4462" y="41458"/>
                  <a:pt x="39912" y="-173"/>
                  <a:pt x="105749" y="0"/>
                </a:cubicBezTo>
                <a:cubicBezTo>
                  <a:pt x="309538" y="-36064"/>
                  <a:pt x="473334" y="6036"/>
                  <a:pt x="599651" y="0"/>
                </a:cubicBezTo>
                <a:cubicBezTo>
                  <a:pt x="725968" y="-6036"/>
                  <a:pt x="994689" y="57746"/>
                  <a:pt x="1142400" y="0"/>
                </a:cubicBezTo>
                <a:cubicBezTo>
                  <a:pt x="1290111" y="-57746"/>
                  <a:pt x="1550096" y="67246"/>
                  <a:pt x="1733996" y="0"/>
                </a:cubicBezTo>
                <a:cubicBezTo>
                  <a:pt x="1791396" y="4954"/>
                  <a:pt x="1839653" y="56083"/>
                  <a:pt x="1839745" y="105749"/>
                </a:cubicBezTo>
                <a:cubicBezTo>
                  <a:pt x="1861285" y="224138"/>
                  <a:pt x="1814550" y="430605"/>
                  <a:pt x="1839745" y="528731"/>
                </a:cubicBezTo>
                <a:cubicBezTo>
                  <a:pt x="1837175" y="593990"/>
                  <a:pt x="1794158" y="628913"/>
                  <a:pt x="1733996" y="634480"/>
                </a:cubicBezTo>
                <a:cubicBezTo>
                  <a:pt x="1544662" y="695444"/>
                  <a:pt x="1438018" y="619567"/>
                  <a:pt x="1207529" y="634480"/>
                </a:cubicBezTo>
                <a:cubicBezTo>
                  <a:pt x="977040" y="649393"/>
                  <a:pt x="870333" y="578512"/>
                  <a:pt x="681063" y="634480"/>
                </a:cubicBezTo>
                <a:cubicBezTo>
                  <a:pt x="491793" y="690448"/>
                  <a:pt x="385722" y="608439"/>
                  <a:pt x="105749" y="634480"/>
                </a:cubicBezTo>
                <a:cubicBezTo>
                  <a:pt x="42708" y="633735"/>
                  <a:pt x="-15556" y="593183"/>
                  <a:pt x="0" y="528731"/>
                </a:cubicBezTo>
                <a:cubicBezTo>
                  <a:pt x="-47662" y="354048"/>
                  <a:pt x="44670" y="275901"/>
                  <a:pt x="0" y="105749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deilf</a:t>
            </a:r>
            <a:endParaRPr lang="en-GB" sz="2000" u="sng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0C60419-C719-705D-2D7E-8BBD3FEE44F7}"/>
              </a:ext>
            </a:extLst>
          </p:cNvPr>
          <p:cNvSpPr/>
          <p:nvPr/>
        </p:nvSpPr>
        <p:spPr>
          <a:xfrm>
            <a:off x="4823776" y="4894816"/>
            <a:ext cx="1839745" cy="634480"/>
          </a:xfrm>
          <a:custGeom>
            <a:avLst/>
            <a:gdLst>
              <a:gd name="connsiteX0" fmla="*/ 0 w 1839745"/>
              <a:gd name="connsiteY0" fmla="*/ 105749 h 634480"/>
              <a:gd name="connsiteX1" fmla="*/ 105749 w 1839745"/>
              <a:gd name="connsiteY1" fmla="*/ 0 h 634480"/>
              <a:gd name="connsiteX2" fmla="*/ 599651 w 1839745"/>
              <a:gd name="connsiteY2" fmla="*/ 0 h 634480"/>
              <a:gd name="connsiteX3" fmla="*/ 1142400 w 1839745"/>
              <a:gd name="connsiteY3" fmla="*/ 0 h 634480"/>
              <a:gd name="connsiteX4" fmla="*/ 1733996 w 1839745"/>
              <a:gd name="connsiteY4" fmla="*/ 0 h 634480"/>
              <a:gd name="connsiteX5" fmla="*/ 1839745 w 1839745"/>
              <a:gd name="connsiteY5" fmla="*/ 105749 h 634480"/>
              <a:gd name="connsiteX6" fmla="*/ 1839745 w 1839745"/>
              <a:gd name="connsiteY6" fmla="*/ 528731 h 634480"/>
              <a:gd name="connsiteX7" fmla="*/ 1733996 w 1839745"/>
              <a:gd name="connsiteY7" fmla="*/ 634480 h 634480"/>
              <a:gd name="connsiteX8" fmla="*/ 1207529 w 1839745"/>
              <a:gd name="connsiteY8" fmla="*/ 634480 h 634480"/>
              <a:gd name="connsiteX9" fmla="*/ 681063 w 1839745"/>
              <a:gd name="connsiteY9" fmla="*/ 634480 h 634480"/>
              <a:gd name="connsiteX10" fmla="*/ 105749 w 1839745"/>
              <a:gd name="connsiteY10" fmla="*/ 634480 h 634480"/>
              <a:gd name="connsiteX11" fmla="*/ 0 w 1839745"/>
              <a:gd name="connsiteY11" fmla="*/ 528731 h 634480"/>
              <a:gd name="connsiteX12" fmla="*/ 0 w 1839745"/>
              <a:gd name="connsiteY12" fmla="*/ 105749 h 6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9745" h="634480" extrusionOk="0">
                <a:moveTo>
                  <a:pt x="0" y="105749"/>
                </a:moveTo>
                <a:cubicBezTo>
                  <a:pt x="4462" y="41458"/>
                  <a:pt x="39912" y="-173"/>
                  <a:pt x="105749" y="0"/>
                </a:cubicBezTo>
                <a:cubicBezTo>
                  <a:pt x="309538" y="-36064"/>
                  <a:pt x="473334" y="6036"/>
                  <a:pt x="599651" y="0"/>
                </a:cubicBezTo>
                <a:cubicBezTo>
                  <a:pt x="725968" y="-6036"/>
                  <a:pt x="994689" y="57746"/>
                  <a:pt x="1142400" y="0"/>
                </a:cubicBezTo>
                <a:cubicBezTo>
                  <a:pt x="1290111" y="-57746"/>
                  <a:pt x="1550096" y="67246"/>
                  <a:pt x="1733996" y="0"/>
                </a:cubicBezTo>
                <a:cubicBezTo>
                  <a:pt x="1791396" y="4954"/>
                  <a:pt x="1839653" y="56083"/>
                  <a:pt x="1839745" y="105749"/>
                </a:cubicBezTo>
                <a:cubicBezTo>
                  <a:pt x="1861285" y="224138"/>
                  <a:pt x="1814550" y="430605"/>
                  <a:pt x="1839745" y="528731"/>
                </a:cubicBezTo>
                <a:cubicBezTo>
                  <a:pt x="1837175" y="593990"/>
                  <a:pt x="1794158" y="628913"/>
                  <a:pt x="1733996" y="634480"/>
                </a:cubicBezTo>
                <a:cubicBezTo>
                  <a:pt x="1544662" y="695444"/>
                  <a:pt x="1438018" y="619567"/>
                  <a:pt x="1207529" y="634480"/>
                </a:cubicBezTo>
                <a:cubicBezTo>
                  <a:pt x="977040" y="649393"/>
                  <a:pt x="870333" y="578512"/>
                  <a:pt x="681063" y="634480"/>
                </a:cubicBezTo>
                <a:cubicBezTo>
                  <a:pt x="491793" y="690448"/>
                  <a:pt x="385722" y="608439"/>
                  <a:pt x="105749" y="634480"/>
                </a:cubicBezTo>
                <a:cubicBezTo>
                  <a:pt x="42708" y="633735"/>
                  <a:pt x="-15556" y="593183"/>
                  <a:pt x="0" y="528731"/>
                </a:cubicBezTo>
                <a:cubicBezTo>
                  <a:pt x="-47662" y="354048"/>
                  <a:pt x="44670" y="275901"/>
                  <a:pt x="0" y="105749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oileán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412377C-BC63-D055-7B9E-0AE593C1553D}"/>
              </a:ext>
            </a:extLst>
          </p:cNvPr>
          <p:cNvSpPr/>
          <p:nvPr/>
        </p:nvSpPr>
        <p:spPr>
          <a:xfrm>
            <a:off x="9338331" y="1661449"/>
            <a:ext cx="1839744" cy="634480"/>
          </a:xfrm>
          <a:custGeom>
            <a:avLst/>
            <a:gdLst>
              <a:gd name="connsiteX0" fmla="*/ 0 w 1839744"/>
              <a:gd name="connsiteY0" fmla="*/ 105749 h 634480"/>
              <a:gd name="connsiteX1" fmla="*/ 105749 w 1839744"/>
              <a:gd name="connsiteY1" fmla="*/ 0 h 634480"/>
              <a:gd name="connsiteX2" fmla="*/ 599650 w 1839744"/>
              <a:gd name="connsiteY2" fmla="*/ 0 h 634480"/>
              <a:gd name="connsiteX3" fmla="*/ 1142399 w 1839744"/>
              <a:gd name="connsiteY3" fmla="*/ 0 h 634480"/>
              <a:gd name="connsiteX4" fmla="*/ 1733995 w 1839744"/>
              <a:gd name="connsiteY4" fmla="*/ 0 h 634480"/>
              <a:gd name="connsiteX5" fmla="*/ 1839744 w 1839744"/>
              <a:gd name="connsiteY5" fmla="*/ 105749 h 634480"/>
              <a:gd name="connsiteX6" fmla="*/ 1839744 w 1839744"/>
              <a:gd name="connsiteY6" fmla="*/ 528731 h 634480"/>
              <a:gd name="connsiteX7" fmla="*/ 1733995 w 1839744"/>
              <a:gd name="connsiteY7" fmla="*/ 634480 h 634480"/>
              <a:gd name="connsiteX8" fmla="*/ 1207529 w 1839744"/>
              <a:gd name="connsiteY8" fmla="*/ 634480 h 634480"/>
              <a:gd name="connsiteX9" fmla="*/ 681063 w 1839744"/>
              <a:gd name="connsiteY9" fmla="*/ 634480 h 634480"/>
              <a:gd name="connsiteX10" fmla="*/ 105749 w 1839744"/>
              <a:gd name="connsiteY10" fmla="*/ 634480 h 634480"/>
              <a:gd name="connsiteX11" fmla="*/ 0 w 1839744"/>
              <a:gd name="connsiteY11" fmla="*/ 528731 h 634480"/>
              <a:gd name="connsiteX12" fmla="*/ 0 w 1839744"/>
              <a:gd name="connsiteY12" fmla="*/ 105749 h 6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9744" h="634480" extrusionOk="0">
                <a:moveTo>
                  <a:pt x="0" y="105749"/>
                </a:moveTo>
                <a:cubicBezTo>
                  <a:pt x="4462" y="41458"/>
                  <a:pt x="39912" y="-173"/>
                  <a:pt x="105749" y="0"/>
                </a:cubicBezTo>
                <a:cubicBezTo>
                  <a:pt x="315774" y="-33613"/>
                  <a:pt x="473371" y="9905"/>
                  <a:pt x="599650" y="0"/>
                </a:cubicBezTo>
                <a:cubicBezTo>
                  <a:pt x="725929" y="-9905"/>
                  <a:pt x="994688" y="57746"/>
                  <a:pt x="1142399" y="0"/>
                </a:cubicBezTo>
                <a:cubicBezTo>
                  <a:pt x="1290110" y="-57746"/>
                  <a:pt x="1550095" y="67246"/>
                  <a:pt x="1733995" y="0"/>
                </a:cubicBezTo>
                <a:cubicBezTo>
                  <a:pt x="1791395" y="4954"/>
                  <a:pt x="1839652" y="56083"/>
                  <a:pt x="1839744" y="105749"/>
                </a:cubicBezTo>
                <a:cubicBezTo>
                  <a:pt x="1861284" y="224138"/>
                  <a:pt x="1814549" y="430605"/>
                  <a:pt x="1839744" y="528731"/>
                </a:cubicBezTo>
                <a:cubicBezTo>
                  <a:pt x="1837174" y="593990"/>
                  <a:pt x="1794157" y="628913"/>
                  <a:pt x="1733995" y="634480"/>
                </a:cubicBezTo>
                <a:cubicBezTo>
                  <a:pt x="1537151" y="693535"/>
                  <a:pt x="1437284" y="618417"/>
                  <a:pt x="1207529" y="634480"/>
                </a:cubicBezTo>
                <a:cubicBezTo>
                  <a:pt x="977774" y="650543"/>
                  <a:pt x="870333" y="578512"/>
                  <a:pt x="681063" y="634480"/>
                </a:cubicBezTo>
                <a:cubicBezTo>
                  <a:pt x="491793" y="690448"/>
                  <a:pt x="385722" y="608439"/>
                  <a:pt x="105749" y="634480"/>
                </a:cubicBezTo>
                <a:cubicBezTo>
                  <a:pt x="42708" y="633735"/>
                  <a:pt x="-15556" y="593183"/>
                  <a:pt x="0" y="528731"/>
                </a:cubicBezTo>
                <a:cubicBezTo>
                  <a:pt x="-47662" y="354048"/>
                  <a:pt x="44670" y="275901"/>
                  <a:pt x="0" y="105749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dolphin</a:t>
            </a:r>
            <a:endParaRPr lang="en-GB" sz="2000" u="sng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65E2076-99D2-F7C1-7CBA-5F4BAFFE3504}"/>
              </a:ext>
            </a:extLst>
          </p:cNvPr>
          <p:cNvSpPr/>
          <p:nvPr/>
        </p:nvSpPr>
        <p:spPr>
          <a:xfrm>
            <a:off x="9338330" y="2469462"/>
            <a:ext cx="1839745" cy="634480"/>
          </a:xfrm>
          <a:custGeom>
            <a:avLst/>
            <a:gdLst>
              <a:gd name="connsiteX0" fmla="*/ 0 w 1839745"/>
              <a:gd name="connsiteY0" fmla="*/ 105749 h 634480"/>
              <a:gd name="connsiteX1" fmla="*/ 105749 w 1839745"/>
              <a:gd name="connsiteY1" fmla="*/ 0 h 634480"/>
              <a:gd name="connsiteX2" fmla="*/ 599651 w 1839745"/>
              <a:gd name="connsiteY2" fmla="*/ 0 h 634480"/>
              <a:gd name="connsiteX3" fmla="*/ 1142400 w 1839745"/>
              <a:gd name="connsiteY3" fmla="*/ 0 h 634480"/>
              <a:gd name="connsiteX4" fmla="*/ 1733996 w 1839745"/>
              <a:gd name="connsiteY4" fmla="*/ 0 h 634480"/>
              <a:gd name="connsiteX5" fmla="*/ 1839745 w 1839745"/>
              <a:gd name="connsiteY5" fmla="*/ 105749 h 634480"/>
              <a:gd name="connsiteX6" fmla="*/ 1839745 w 1839745"/>
              <a:gd name="connsiteY6" fmla="*/ 528731 h 634480"/>
              <a:gd name="connsiteX7" fmla="*/ 1733996 w 1839745"/>
              <a:gd name="connsiteY7" fmla="*/ 634480 h 634480"/>
              <a:gd name="connsiteX8" fmla="*/ 1207529 w 1839745"/>
              <a:gd name="connsiteY8" fmla="*/ 634480 h 634480"/>
              <a:gd name="connsiteX9" fmla="*/ 681063 w 1839745"/>
              <a:gd name="connsiteY9" fmla="*/ 634480 h 634480"/>
              <a:gd name="connsiteX10" fmla="*/ 105749 w 1839745"/>
              <a:gd name="connsiteY10" fmla="*/ 634480 h 634480"/>
              <a:gd name="connsiteX11" fmla="*/ 0 w 1839745"/>
              <a:gd name="connsiteY11" fmla="*/ 528731 h 634480"/>
              <a:gd name="connsiteX12" fmla="*/ 0 w 1839745"/>
              <a:gd name="connsiteY12" fmla="*/ 105749 h 6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9745" h="634480" extrusionOk="0">
                <a:moveTo>
                  <a:pt x="0" y="105749"/>
                </a:moveTo>
                <a:cubicBezTo>
                  <a:pt x="4462" y="41458"/>
                  <a:pt x="39912" y="-173"/>
                  <a:pt x="105749" y="0"/>
                </a:cubicBezTo>
                <a:cubicBezTo>
                  <a:pt x="309538" y="-36064"/>
                  <a:pt x="473334" y="6036"/>
                  <a:pt x="599651" y="0"/>
                </a:cubicBezTo>
                <a:cubicBezTo>
                  <a:pt x="725968" y="-6036"/>
                  <a:pt x="994689" y="57746"/>
                  <a:pt x="1142400" y="0"/>
                </a:cubicBezTo>
                <a:cubicBezTo>
                  <a:pt x="1290111" y="-57746"/>
                  <a:pt x="1550096" y="67246"/>
                  <a:pt x="1733996" y="0"/>
                </a:cubicBezTo>
                <a:cubicBezTo>
                  <a:pt x="1791396" y="4954"/>
                  <a:pt x="1839653" y="56083"/>
                  <a:pt x="1839745" y="105749"/>
                </a:cubicBezTo>
                <a:cubicBezTo>
                  <a:pt x="1861285" y="224138"/>
                  <a:pt x="1814550" y="430605"/>
                  <a:pt x="1839745" y="528731"/>
                </a:cubicBezTo>
                <a:cubicBezTo>
                  <a:pt x="1837175" y="593990"/>
                  <a:pt x="1794158" y="628913"/>
                  <a:pt x="1733996" y="634480"/>
                </a:cubicBezTo>
                <a:cubicBezTo>
                  <a:pt x="1544662" y="695444"/>
                  <a:pt x="1438018" y="619567"/>
                  <a:pt x="1207529" y="634480"/>
                </a:cubicBezTo>
                <a:cubicBezTo>
                  <a:pt x="977040" y="649393"/>
                  <a:pt x="870333" y="578512"/>
                  <a:pt x="681063" y="634480"/>
                </a:cubicBezTo>
                <a:cubicBezTo>
                  <a:pt x="491793" y="690448"/>
                  <a:pt x="385722" y="608439"/>
                  <a:pt x="105749" y="634480"/>
                </a:cubicBezTo>
                <a:cubicBezTo>
                  <a:pt x="42708" y="633735"/>
                  <a:pt x="-15556" y="593183"/>
                  <a:pt x="0" y="528731"/>
                </a:cubicBezTo>
                <a:cubicBezTo>
                  <a:pt x="-47662" y="354048"/>
                  <a:pt x="44670" y="275901"/>
                  <a:pt x="0" y="105749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road</a:t>
            </a:r>
            <a:endParaRPr lang="en-GB" sz="2000" u="sng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021FE39-3472-3076-0E96-DA6BE364D83B}"/>
              </a:ext>
            </a:extLst>
          </p:cNvPr>
          <p:cNvSpPr/>
          <p:nvPr/>
        </p:nvSpPr>
        <p:spPr>
          <a:xfrm>
            <a:off x="9330298" y="3293998"/>
            <a:ext cx="1847777" cy="634480"/>
          </a:xfrm>
          <a:custGeom>
            <a:avLst/>
            <a:gdLst>
              <a:gd name="connsiteX0" fmla="*/ 0 w 1847777"/>
              <a:gd name="connsiteY0" fmla="*/ 105749 h 634480"/>
              <a:gd name="connsiteX1" fmla="*/ 105749 w 1847777"/>
              <a:gd name="connsiteY1" fmla="*/ 0 h 634480"/>
              <a:gd name="connsiteX2" fmla="*/ 602087 w 1847777"/>
              <a:gd name="connsiteY2" fmla="*/ 0 h 634480"/>
              <a:gd name="connsiteX3" fmla="*/ 1147513 w 1847777"/>
              <a:gd name="connsiteY3" fmla="*/ 0 h 634480"/>
              <a:gd name="connsiteX4" fmla="*/ 1742028 w 1847777"/>
              <a:gd name="connsiteY4" fmla="*/ 0 h 634480"/>
              <a:gd name="connsiteX5" fmla="*/ 1847777 w 1847777"/>
              <a:gd name="connsiteY5" fmla="*/ 105749 h 634480"/>
              <a:gd name="connsiteX6" fmla="*/ 1847777 w 1847777"/>
              <a:gd name="connsiteY6" fmla="*/ 528731 h 634480"/>
              <a:gd name="connsiteX7" fmla="*/ 1742028 w 1847777"/>
              <a:gd name="connsiteY7" fmla="*/ 634480 h 634480"/>
              <a:gd name="connsiteX8" fmla="*/ 1212964 w 1847777"/>
              <a:gd name="connsiteY8" fmla="*/ 634480 h 634480"/>
              <a:gd name="connsiteX9" fmla="*/ 683901 w 1847777"/>
              <a:gd name="connsiteY9" fmla="*/ 634480 h 634480"/>
              <a:gd name="connsiteX10" fmla="*/ 105749 w 1847777"/>
              <a:gd name="connsiteY10" fmla="*/ 634480 h 634480"/>
              <a:gd name="connsiteX11" fmla="*/ 0 w 1847777"/>
              <a:gd name="connsiteY11" fmla="*/ 528731 h 634480"/>
              <a:gd name="connsiteX12" fmla="*/ 0 w 1847777"/>
              <a:gd name="connsiteY12" fmla="*/ 105749 h 6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47777" h="634480" extrusionOk="0">
                <a:moveTo>
                  <a:pt x="0" y="105749"/>
                </a:moveTo>
                <a:cubicBezTo>
                  <a:pt x="4462" y="41458"/>
                  <a:pt x="39912" y="-173"/>
                  <a:pt x="105749" y="0"/>
                </a:cubicBezTo>
                <a:cubicBezTo>
                  <a:pt x="306931" y="-52106"/>
                  <a:pt x="383202" y="49722"/>
                  <a:pt x="602087" y="0"/>
                </a:cubicBezTo>
                <a:cubicBezTo>
                  <a:pt x="820972" y="-49722"/>
                  <a:pt x="898088" y="42474"/>
                  <a:pt x="1147513" y="0"/>
                </a:cubicBezTo>
                <a:cubicBezTo>
                  <a:pt x="1396938" y="-42474"/>
                  <a:pt x="1484673" y="40629"/>
                  <a:pt x="1742028" y="0"/>
                </a:cubicBezTo>
                <a:cubicBezTo>
                  <a:pt x="1799428" y="4954"/>
                  <a:pt x="1847685" y="56083"/>
                  <a:pt x="1847777" y="105749"/>
                </a:cubicBezTo>
                <a:cubicBezTo>
                  <a:pt x="1869317" y="224138"/>
                  <a:pt x="1822582" y="430605"/>
                  <a:pt x="1847777" y="528731"/>
                </a:cubicBezTo>
                <a:cubicBezTo>
                  <a:pt x="1845207" y="593990"/>
                  <a:pt x="1802190" y="628913"/>
                  <a:pt x="1742028" y="634480"/>
                </a:cubicBezTo>
                <a:cubicBezTo>
                  <a:pt x="1534359" y="638110"/>
                  <a:pt x="1445009" y="621781"/>
                  <a:pt x="1212964" y="634480"/>
                </a:cubicBezTo>
                <a:cubicBezTo>
                  <a:pt x="980919" y="647179"/>
                  <a:pt x="834526" y="631212"/>
                  <a:pt x="683901" y="634480"/>
                </a:cubicBezTo>
                <a:cubicBezTo>
                  <a:pt x="533276" y="637748"/>
                  <a:pt x="260073" y="576464"/>
                  <a:pt x="105749" y="634480"/>
                </a:cubicBezTo>
                <a:cubicBezTo>
                  <a:pt x="42708" y="633735"/>
                  <a:pt x="-15556" y="593183"/>
                  <a:pt x="0" y="528731"/>
                </a:cubicBezTo>
                <a:cubicBezTo>
                  <a:pt x="-47662" y="354048"/>
                  <a:pt x="44670" y="275901"/>
                  <a:pt x="0" y="105749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rock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2B7A93A-D6FE-92B6-6F23-7CE7A7175AB2}"/>
              </a:ext>
            </a:extLst>
          </p:cNvPr>
          <p:cNvSpPr/>
          <p:nvPr/>
        </p:nvSpPr>
        <p:spPr>
          <a:xfrm>
            <a:off x="9338330" y="4086803"/>
            <a:ext cx="1839745" cy="634480"/>
          </a:xfrm>
          <a:custGeom>
            <a:avLst/>
            <a:gdLst>
              <a:gd name="connsiteX0" fmla="*/ 0 w 1839745"/>
              <a:gd name="connsiteY0" fmla="*/ 105749 h 634480"/>
              <a:gd name="connsiteX1" fmla="*/ 105749 w 1839745"/>
              <a:gd name="connsiteY1" fmla="*/ 0 h 634480"/>
              <a:gd name="connsiteX2" fmla="*/ 599651 w 1839745"/>
              <a:gd name="connsiteY2" fmla="*/ 0 h 634480"/>
              <a:gd name="connsiteX3" fmla="*/ 1142400 w 1839745"/>
              <a:gd name="connsiteY3" fmla="*/ 0 h 634480"/>
              <a:gd name="connsiteX4" fmla="*/ 1733996 w 1839745"/>
              <a:gd name="connsiteY4" fmla="*/ 0 h 634480"/>
              <a:gd name="connsiteX5" fmla="*/ 1839745 w 1839745"/>
              <a:gd name="connsiteY5" fmla="*/ 105749 h 634480"/>
              <a:gd name="connsiteX6" fmla="*/ 1839745 w 1839745"/>
              <a:gd name="connsiteY6" fmla="*/ 528731 h 634480"/>
              <a:gd name="connsiteX7" fmla="*/ 1733996 w 1839745"/>
              <a:gd name="connsiteY7" fmla="*/ 634480 h 634480"/>
              <a:gd name="connsiteX8" fmla="*/ 1207529 w 1839745"/>
              <a:gd name="connsiteY8" fmla="*/ 634480 h 634480"/>
              <a:gd name="connsiteX9" fmla="*/ 681063 w 1839745"/>
              <a:gd name="connsiteY9" fmla="*/ 634480 h 634480"/>
              <a:gd name="connsiteX10" fmla="*/ 105749 w 1839745"/>
              <a:gd name="connsiteY10" fmla="*/ 634480 h 634480"/>
              <a:gd name="connsiteX11" fmla="*/ 0 w 1839745"/>
              <a:gd name="connsiteY11" fmla="*/ 528731 h 634480"/>
              <a:gd name="connsiteX12" fmla="*/ 0 w 1839745"/>
              <a:gd name="connsiteY12" fmla="*/ 105749 h 6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9745" h="634480" extrusionOk="0">
                <a:moveTo>
                  <a:pt x="0" y="105749"/>
                </a:moveTo>
                <a:cubicBezTo>
                  <a:pt x="4462" y="41458"/>
                  <a:pt x="39912" y="-173"/>
                  <a:pt x="105749" y="0"/>
                </a:cubicBezTo>
                <a:cubicBezTo>
                  <a:pt x="309538" y="-36064"/>
                  <a:pt x="473334" y="6036"/>
                  <a:pt x="599651" y="0"/>
                </a:cubicBezTo>
                <a:cubicBezTo>
                  <a:pt x="725968" y="-6036"/>
                  <a:pt x="994689" y="57746"/>
                  <a:pt x="1142400" y="0"/>
                </a:cubicBezTo>
                <a:cubicBezTo>
                  <a:pt x="1290111" y="-57746"/>
                  <a:pt x="1550096" y="67246"/>
                  <a:pt x="1733996" y="0"/>
                </a:cubicBezTo>
                <a:cubicBezTo>
                  <a:pt x="1791396" y="4954"/>
                  <a:pt x="1839653" y="56083"/>
                  <a:pt x="1839745" y="105749"/>
                </a:cubicBezTo>
                <a:cubicBezTo>
                  <a:pt x="1861285" y="224138"/>
                  <a:pt x="1814550" y="430605"/>
                  <a:pt x="1839745" y="528731"/>
                </a:cubicBezTo>
                <a:cubicBezTo>
                  <a:pt x="1837175" y="593990"/>
                  <a:pt x="1794158" y="628913"/>
                  <a:pt x="1733996" y="634480"/>
                </a:cubicBezTo>
                <a:cubicBezTo>
                  <a:pt x="1544662" y="695444"/>
                  <a:pt x="1438018" y="619567"/>
                  <a:pt x="1207529" y="634480"/>
                </a:cubicBezTo>
                <a:cubicBezTo>
                  <a:pt x="977040" y="649393"/>
                  <a:pt x="870333" y="578512"/>
                  <a:pt x="681063" y="634480"/>
                </a:cubicBezTo>
                <a:cubicBezTo>
                  <a:pt x="491793" y="690448"/>
                  <a:pt x="385722" y="608439"/>
                  <a:pt x="105749" y="634480"/>
                </a:cubicBezTo>
                <a:cubicBezTo>
                  <a:pt x="42708" y="633735"/>
                  <a:pt x="-15556" y="593183"/>
                  <a:pt x="0" y="528731"/>
                </a:cubicBezTo>
                <a:cubicBezTo>
                  <a:pt x="-47662" y="354048"/>
                  <a:pt x="44670" y="275901"/>
                  <a:pt x="0" y="105749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lighthouse</a:t>
            </a:r>
            <a:endParaRPr lang="en-GB" sz="2000" u="sng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657E64A6-989C-00C7-7452-9EF21B594B90}"/>
              </a:ext>
            </a:extLst>
          </p:cNvPr>
          <p:cNvSpPr/>
          <p:nvPr/>
        </p:nvSpPr>
        <p:spPr>
          <a:xfrm>
            <a:off x="9338330" y="4894816"/>
            <a:ext cx="1839745" cy="634480"/>
          </a:xfrm>
          <a:custGeom>
            <a:avLst/>
            <a:gdLst>
              <a:gd name="connsiteX0" fmla="*/ 0 w 1839745"/>
              <a:gd name="connsiteY0" fmla="*/ 105749 h 634480"/>
              <a:gd name="connsiteX1" fmla="*/ 105749 w 1839745"/>
              <a:gd name="connsiteY1" fmla="*/ 0 h 634480"/>
              <a:gd name="connsiteX2" fmla="*/ 599651 w 1839745"/>
              <a:gd name="connsiteY2" fmla="*/ 0 h 634480"/>
              <a:gd name="connsiteX3" fmla="*/ 1142400 w 1839745"/>
              <a:gd name="connsiteY3" fmla="*/ 0 h 634480"/>
              <a:gd name="connsiteX4" fmla="*/ 1733996 w 1839745"/>
              <a:gd name="connsiteY4" fmla="*/ 0 h 634480"/>
              <a:gd name="connsiteX5" fmla="*/ 1839745 w 1839745"/>
              <a:gd name="connsiteY5" fmla="*/ 105749 h 634480"/>
              <a:gd name="connsiteX6" fmla="*/ 1839745 w 1839745"/>
              <a:gd name="connsiteY6" fmla="*/ 528731 h 634480"/>
              <a:gd name="connsiteX7" fmla="*/ 1733996 w 1839745"/>
              <a:gd name="connsiteY7" fmla="*/ 634480 h 634480"/>
              <a:gd name="connsiteX8" fmla="*/ 1207529 w 1839745"/>
              <a:gd name="connsiteY8" fmla="*/ 634480 h 634480"/>
              <a:gd name="connsiteX9" fmla="*/ 681063 w 1839745"/>
              <a:gd name="connsiteY9" fmla="*/ 634480 h 634480"/>
              <a:gd name="connsiteX10" fmla="*/ 105749 w 1839745"/>
              <a:gd name="connsiteY10" fmla="*/ 634480 h 634480"/>
              <a:gd name="connsiteX11" fmla="*/ 0 w 1839745"/>
              <a:gd name="connsiteY11" fmla="*/ 528731 h 634480"/>
              <a:gd name="connsiteX12" fmla="*/ 0 w 1839745"/>
              <a:gd name="connsiteY12" fmla="*/ 105749 h 63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9745" h="634480" extrusionOk="0">
                <a:moveTo>
                  <a:pt x="0" y="105749"/>
                </a:moveTo>
                <a:cubicBezTo>
                  <a:pt x="4462" y="41458"/>
                  <a:pt x="39912" y="-173"/>
                  <a:pt x="105749" y="0"/>
                </a:cubicBezTo>
                <a:cubicBezTo>
                  <a:pt x="309538" y="-36064"/>
                  <a:pt x="473334" y="6036"/>
                  <a:pt x="599651" y="0"/>
                </a:cubicBezTo>
                <a:cubicBezTo>
                  <a:pt x="725968" y="-6036"/>
                  <a:pt x="994689" y="57746"/>
                  <a:pt x="1142400" y="0"/>
                </a:cubicBezTo>
                <a:cubicBezTo>
                  <a:pt x="1290111" y="-57746"/>
                  <a:pt x="1550096" y="67246"/>
                  <a:pt x="1733996" y="0"/>
                </a:cubicBezTo>
                <a:cubicBezTo>
                  <a:pt x="1791396" y="4954"/>
                  <a:pt x="1839653" y="56083"/>
                  <a:pt x="1839745" y="105749"/>
                </a:cubicBezTo>
                <a:cubicBezTo>
                  <a:pt x="1861285" y="224138"/>
                  <a:pt x="1814550" y="430605"/>
                  <a:pt x="1839745" y="528731"/>
                </a:cubicBezTo>
                <a:cubicBezTo>
                  <a:pt x="1837175" y="593990"/>
                  <a:pt x="1794158" y="628913"/>
                  <a:pt x="1733996" y="634480"/>
                </a:cubicBezTo>
                <a:cubicBezTo>
                  <a:pt x="1544662" y="695444"/>
                  <a:pt x="1438018" y="619567"/>
                  <a:pt x="1207529" y="634480"/>
                </a:cubicBezTo>
                <a:cubicBezTo>
                  <a:pt x="977040" y="649393"/>
                  <a:pt x="870333" y="578512"/>
                  <a:pt x="681063" y="634480"/>
                </a:cubicBezTo>
                <a:cubicBezTo>
                  <a:pt x="491793" y="690448"/>
                  <a:pt x="385722" y="608439"/>
                  <a:pt x="105749" y="634480"/>
                </a:cubicBezTo>
                <a:cubicBezTo>
                  <a:pt x="42708" y="633735"/>
                  <a:pt x="-15556" y="593183"/>
                  <a:pt x="0" y="528731"/>
                </a:cubicBezTo>
                <a:cubicBezTo>
                  <a:pt x="-47662" y="354048"/>
                  <a:pt x="44670" y="275901"/>
                  <a:pt x="0" y="105749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island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45C2C33D-2C25-2F67-5262-02A58A4043E1}"/>
              </a:ext>
            </a:extLst>
          </p:cNvPr>
          <p:cNvCxnSpPr>
            <a:cxnSpLocks/>
            <a:stCxn id="6" idx="3"/>
            <a:endCxn id="28" idx="1"/>
          </p:cNvCxnSpPr>
          <p:nvPr/>
        </p:nvCxnSpPr>
        <p:spPr>
          <a:xfrm>
            <a:off x="6663521" y="1978689"/>
            <a:ext cx="2674809" cy="2425354"/>
          </a:xfrm>
          <a:prstGeom prst="curvedConnector3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Curved 34">
            <a:extLst>
              <a:ext uri="{FF2B5EF4-FFF2-40B4-BE49-F238E27FC236}">
                <a16:creationId xmlns:a16="http://schemas.microsoft.com/office/drawing/2014/main" id="{571BA2F2-2E85-B1A8-C7EE-C3C1A0948E1D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6663521" y="2786702"/>
            <a:ext cx="2688965" cy="802185"/>
          </a:xfrm>
          <a:prstGeom prst="curvedConnector3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Curved 38">
            <a:extLst>
              <a:ext uri="{FF2B5EF4-FFF2-40B4-BE49-F238E27FC236}">
                <a16:creationId xmlns:a16="http://schemas.microsoft.com/office/drawing/2014/main" id="{0A18D79A-7BF9-AE23-7C03-B5632E2B9D12}"/>
              </a:ext>
            </a:extLst>
          </p:cNvPr>
          <p:cNvCxnSpPr>
            <a:cxnSpLocks/>
            <a:endCxn id="20" idx="1"/>
          </p:cNvCxnSpPr>
          <p:nvPr/>
        </p:nvCxnSpPr>
        <p:spPr>
          <a:xfrm flipV="1">
            <a:off x="6663520" y="2786702"/>
            <a:ext cx="2674810" cy="824121"/>
          </a:xfrm>
          <a:prstGeom prst="curvedConnector3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Curved 40">
            <a:extLst>
              <a:ext uri="{FF2B5EF4-FFF2-40B4-BE49-F238E27FC236}">
                <a16:creationId xmlns:a16="http://schemas.microsoft.com/office/drawing/2014/main" id="{9E8699C4-72A6-D403-DAB0-A725688AE3FF}"/>
              </a:ext>
            </a:extLst>
          </p:cNvPr>
          <p:cNvCxnSpPr>
            <a:cxnSpLocks/>
            <a:endCxn id="18" idx="1"/>
          </p:cNvCxnSpPr>
          <p:nvPr/>
        </p:nvCxnSpPr>
        <p:spPr>
          <a:xfrm flipV="1">
            <a:off x="6671553" y="1978689"/>
            <a:ext cx="2666778" cy="2409696"/>
          </a:xfrm>
          <a:prstGeom prst="curvedConnector3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Curved 42">
            <a:extLst>
              <a:ext uri="{FF2B5EF4-FFF2-40B4-BE49-F238E27FC236}">
                <a16:creationId xmlns:a16="http://schemas.microsoft.com/office/drawing/2014/main" id="{C21C2960-A4AE-A3BA-3F08-420792D7835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6693741" y="5206333"/>
            <a:ext cx="2644589" cy="5723"/>
          </a:xfrm>
          <a:prstGeom prst="curvedConnector3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Speech Bubble: Rectangle with Corners Rounded 45">
            <a:extLst>
              <a:ext uri="{FF2B5EF4-FFF2-40B4-BE49-F238E27FC236}">
                <a16:creationId xmlns:a16="http://schemas.microsoft.com/office/drawing/2014/main" id="{C297E78C-AFB4-2A2A-96E6-DB8B58513B19}"/>
              </a:ext>
            </a:extLst>
          </p:cNvPr>
          <p:cNvSpPr/>
          <p:nvPr/>
        </p:nvSpPr>
        <p:spPr>
          <a:xfrm>
            <a:off x="1087509" y="2182648"/>
            <a:ext cx="3358414" cy="1208107"/>
          </a:xfrm>
          <a:prstGeom prst="wedgeRoundRectCallout">
            <a:avLst>
              <a:gd name="adj1" fmla="val -38320"/>
              <a:gd name="adj2" fmla="val 89461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  <a:latin typeface="Jumble" panose="02000503000000020004" pitchFamily="2" charset="0"/>
              </a:rPr>
              <a:t>Ar </a:t>
            </a:r>
            <a:r>
              <a:rPr lang="en-IE" dirty="0" err="1">
                <a:solidFill>
                  <a:schemeClr val="tx1"/>
                </a:solidFill>
                <a:latin typeface="Jumble" panose="02000503000000020004" pitchFamily="2" charset="0"/>
              </a:rPr>
              <a:t>fheabhas</a:t>
            </a:r>
            <a:r>
              <a:rPr lang="en-IE" dirty="0">
                <a:solidFill>
                  <a:schemeClr val="tx1"/>
                </a:solidFill>
                <a:latin typeface="Jumble" panose="02000503000000020004" pitchFamily="2" charset="0"/>
              </a:rPr>
              <a:t>! Great work!</a:t>
            </a:r>
          </a:p>
          <a:p>
            <a:pPr algn="ctr"/>
            <a:r>
              <a:rPr lang="en-IE" dirty="0">
                <a:solidFill>
                  <a:schemeClr val="tx1"/>
                </a:solidFill>
                <a:latin typeface="Jumble" panose="02000503000000020004" pitchFamily="2" charset="0"/>
              </a:rPr>
              <a:t>Now, you know some new words!</a:t>
            </a:r>
            <a:endParaRPr lang="en-GB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01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4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1E20A1-2906-8990-579E-42D08C6576A9}"/>
              </a:ext>
            </a:extLst>
          </p:cNvPr>
          <p:cNvGrpSpPr/>
          <p:nvPr/>
        </p:nvGrpSpPr>
        <p:grpSpPr>
          <a:xfrm>
            <a:off x="0" y="5228164"/>
            <a:ext cx="12192000" cy="1629836"/>
            <a:chOff x="0" y="5228164"/>
            <a:chExt cx="12192000" cy="1629836"/>
          </a:xfrm>
        </p:grpSpPr>
        <p:pic>
          <p:nvPicPr>
            <p:cNvPr id="8" name="Picture 7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C22EA11D-D2C0-0D04-F97A-68416A4F1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948" y="5228164"/>
              <a:ext cx="5354052" cy="1629836"/>
            </a:xfrm>
            <a:prstGeom prst="rect">
              <a:avLst/>
            </a:prstGeom>
          </p:spPr>
        </p:pic>
        <p:pic>
          <p:nvPicPr>
            <p:cNvPr id="9" name="Picture 8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FEA2E8B-B5E6-7D0B-9D60-4E6DC73DB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450" y="5228164"/>
              <a:ext cx="5354052" cy="1629836"/>
            </a:xfrm>
            <a:prstGeom prst="rect">
              <a:avLst/>
            </a:prstGeom>
          </p:spPr>
        </p:pic>
        <p:pic>
          <p:nvPicPr>
            <p:cNvPr id="10" name="Picture 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729C2053-7307-E953-7308-7D49FA951B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905852" y="5228164"/>
              <a:ext cx="2286148" cy="1629836"/>
            </a:xfrm>
            <a:prstGeom prst="rect">
              <a:avLst/>
            </a:prstGeom>
          </p:spPr>
        </p:pic>
        <p:pic>
          <p:nvPicPr>
            <p:cNvPr id="11" name="Picture 1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46C65979-6D15-A500-8B7A-6D7AF8229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0" y="5228164"/>
              <a:ext cx="1571498" cy="1629836"/>
            </a:xfrm>
            <a:prstGeom prst="rect">
              <a:avLst/>
            </a:prstGeom>
          </p:spPr>
        </p:pic>
      </p:grp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85416AF-D578-C136-AD61-11094FE69808}"/>
              </a:ext>
            </a:extLst>
          </p:cNvPr>
          <p:cNvSpPr/>
          <p:nvPr/>
        </p:nvSpPr>
        <p:spPr>
          <a:xfrm>
            <a:off x="4656204" y="1793410"/>
            <a:ext cx="5629551" cy="1541070"/>
          </a:xfrm>
          <a:prstGeom prst="wedgeRoundRectCallout">
            <a:avLst>
              <a:gd name="adj1" fmla="val -57103"/>
              <a:gd name="adj2" fmla="val 70523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3200" dirty="0">
                <a:solidFill>
                  <a:schemeClr val="tx1"/>
                </a:solidFill>
                <a:latin typeface="Jumble" panose="02000503000000020004" pitchFamily="2" charset="0"/>
              </a:rPr>
              <a:t>Thanks for coming along!</a:t>
            </a:r>
          </a:p>
          <a:p>
            <a:pPr algn="ctr"/>
            <a:r>
              <a:rPr lang="en-IE" sz="3200" dirty="0">
                <a:solidFill>
                  <a:schemeClr val="tx1"/>
                </a:solidFill>
                <a:latin typeface="Jumble" panose="02000503000000020004" pitchFamily="2" charset="0"/>
              </a:rPr>
              <a:t>SLÁN LIBH!</a:t>
            </a:r>
            <a:endParaRPr lang="en-GB" sz="32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BCD5A4-B54F-7357-39CA-9C5D5A157A46}"/>
              </a:ext>
            </a:extLst>
          </p:cNvPr>
          <p:cNvSpPr txBox="1"/>
          <p:nvPr/>
        </p:nvSpPr>
        <p:spPr>
          <a:xfrm>
            <a:off x="1906245" y="512643"/>
            <a:ext cx="83795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88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An </a:t>
            </a:r>
            <a:r>
              <a:rPr lang="en-IE" sz="8800" dirty="0" err="1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Ghaeltacht</a:t>
            </a:r>
            <a:endParaRPr lang="en-GB" sz="88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14" name="Picture 13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59005082-DDA5-41C9-F7A7-3E6B5C7F88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1937662" y="1793410"/>
            <a:ext cx="3514579" cy="57237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D36189-5C53-4A8A-015B-FCA9D499CB64}"/>
              </a:ext>
            </a:extLst>
          </p:cNvPr>
          <p:cNvSpPr txBox="1"/>
          <p:nvPr/>
        </p:nvSpPr>
        <p:spPr>
          <a:xfrm>
            <a:off x="6006956" y="4322926"/>
            <a:ext cx="5176737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IE" sz="6600" dirty="0">
                <a:solidFill>
                  <a:schemeClr val="accent6">
                    <a:lumMod val="75000"/>
                  </a:schemeClr>
                </a:solidFill>
                <a:latin typeface="Jumble"/>
              </a:rPr>
              <a:t>#LWNI2023</a:t>
            </a:r>
            <a:endParaRPr lang="en-IE" sz="66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67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6A2A93A-7770-1266-A76C-FEC2FFC7346E}"/>
              </a:ext>
            </a:extLst>
          </p:cNvPr>
          <p:cNvSpPr txBox="1"/>
          <p:nvPr/>
        </p:nvSpPr>
        <p:spPr>
          <a:xfrm>
            <a:off x="2283196" y="697258"/>
            <a:ext cx="72647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8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An </a:t>
            </a:r>
            <a:r>
              <a:rPr lang="en-IE" sz="8000" dirty="0" err="1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Ghaeltacht</a:t>
            </a:r>
            <a:endParaRPr lang="en-GB" sz="80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F1A6F-A4E4-0271-AAA9-D67509781BD6}"/>
              </a:ext>
            </a:extLst>
          </p:cNvPr>
          <p:cNvSpPr txBox="1"/>
          <p:nvPr/>
        </p:nvSpPr>
        <p:spPr>
          <a:xfrm>
            <a:off x="1105528" y="2064187"/>
            <a:ext cx="76947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000" dirty="0">
                <a:latin typeface="Jumble" panose="02000503000000020004" pitchFamily="2" charset="0"/>
              </a:rPr>
              <a:t>What is a Gaeltacht area?</a:t>
            </a:r>
            <a:endParaRPr lang="en-GB" sz="3000" dirty="0">
              <a:latin typeface="Jumble" panose="02000503000000020004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E11BEC-6E0A-A94B-EA08-38A29DECCC51}"/>
              </a:ext>
            </a:extLst>
          </p:cNvPr>
          <p:cNvSpPr txBox="1"/>
          <p:nvPr/>
        </p:nvSpPr>
        <p:spPr>
          <a:xfrm>
            <a:off x="1105528" y="3759726"/>
            <a:ext cx="97302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000" dirty="0">
                <a:latin typeface="Jumble" panose="02000503000000020004" pitchFamily="2" charset="0"/>
              </a:rPr>
              <a:t>Which counties in Ireland have Gaeltacht areas?</a:t>
            </a:r>
            <a:endParaRPr lang="en-GB" sz="3000" dirty="0">
              <a:latin typeface="Jumble" panose="02000503000000020004" pitchFamily="2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7481523-1637-D210-52B4-ADCB98077D89}"/>
              </a:ext>
            </a:extLst>
          </p:cNvPr>
          <p:cNvGrpSpPr/>
          <p:nvPr/>
        </p:nvGrpSpPr>
        <p:grpSpPr>
          <a:xfrm>
            <a:off x="0" y="5228164"/>
            <a:ext cx="12192000" cy="1629836"/>
            <a:chOff x="0" y="5228164"/>
            <a:chExt cx="12192000" cy="1629836"/>
          </a:xfrm>
        </p:grpSpPr>
        <p:pic>
          <p:nvPicPr>
            <p:cNvPr id="16" name="Picture 15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E5D07A13-11C0-507A-D21B-5446E8658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948" y="5228164"/>
              <a:ext cx="5354052" cy="1629836"/>
            </a:xfrm>
            <a:prstGeom prst="rect">
              <a:avLst/>
            </a:prstGeom>
          </p:spPr>
        </p:pic>
        <p:pic>
          <p:nvPicPr>
            <p:cNvPr id="17" name="Picture 16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7DB18047-45B5-CA48-DF93-4DA8C8FC8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450" y="5228164"/>
              <a:ext cx="5354052" cy="1629836"/>
            </a:xfrm>
            <a:prstGeom prst="rect">
              <a:avLst/>
            </a:prstGeom>
          </p:spPr>
        </p:pic>
        <p:pic>
          <p:nvPicPr>
            <p:cNvPr id="18" name="Picture 17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4C29B252-62FF-5FE3-38F9-FA0FFAD4D4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905852" y="5228164"/>
              <a:ext cx="2286148" cy="1629836"/>
            </a:xfrm>
            <a:prstGeom prst="rect">
              <a:avLst/>
            </a:prstGeom>
          </p:spPr>
        </p:pic>
        <p:pic>
          <p:nvPicPr>
            <p:cNvPr id="19" name="Picture 18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8ECBE478-5B11-8D51-2DFC-C84ECAFD6D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0" y="5228164"/>
              <a:ext cx="1571498" cy="1629836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BB8EE60-AB8D-03B9-76C6-155F6B0FA920}"/>
              </a:ext>
            </a:extLst>
          </p:cNvPr>
          <p:cNvSpPr/>
          <p:nvPr/>
        </p:nvSpPr>
        <p:spPr>
          <a:xfrm>
            <a:off x="1199512" y="2741132"/>
            <a:ext cx="9730226" cy="842211"/>
          </a:xfrm>
          <a:custGeom>
            <a:avLst/>
            <a:gdLst>
              <a:gd name="connsiteX0" fmla="*/ 0 w 9730226"/>
              <a:gd name="connsiteY0" fmla="*/ 140371 h 842211"/>
              <a:gd name="connsiteX1" fmla="*/ 140371 w 9730226"/>
              <a:gd name="connsiteY1" fmla="*/ 0 h 842211"/>
              <a:gd name="connsiteX2" fmla="*/ 447479 w 9730226"/>
              <a:gd name="connsiteY2" fmla="*/ 0 h 842211"/>
              <a:gd name="connsiteX3" fmla="*/ 1038072 w 9730226"/>
              <a:gd name="connsiteY3" fmla="*/ 0 h 842211"/>
              <a:gd name="connsiteX4" fmla="*/ 1628665 w 9730226"/>
              <a:gd name="connsiteY4" fmla="*/ 0 h 842211"/>
              <a:gd name="connsiteX5" fmla="*/ 2124763 w 9730226"/>
              <a:gd name="connsiteY5" fmla="*/ 0 h 842211"/>
              <a:gd name="connsiteX6" fmla="*/ 2526366 w 9730226"/>
              <a:gd name="connsiteY6" fmla="*/ 0 h 842211"/>
              <a:gd name="connsiteX7" fmla="*/ 3305948 w 9730226"/>
              <a:gd name="connsiteY7" fmla="*/ 0 h 842211"/>
              <a:gd name="connsiteX8" fmla="*/ 3802046 w 9730226"/>
              <a:gd name="connsiteY8" fmla="*/ 0 h 842211"/>
              <a:gd name="connsiteX9" fmla="*/ 4392639 w 9730226"/>
              <a:gd name="connsiteY9" fmla="*/ 0 h 842211"/>
              <a:gd name="connsiteX10" fmla="*/ 5077726 w 9730226"/>
              <a:gd name="connsiteY10" fmla="*/ 0 h 842211"/>
              <a:gd name="connsiteX11" fmla="*/ 5573824 w 9730226"/>
              <a:gd name="connsiteY11" fmla="*/ 0 h 842211"/>
              <a:gd name="connsiteX12" fmla="*/ 6353407 w 9730226"/>
              <a:gd name="connsiteY12" fmla="*/ 0 h 842211"/>
              <a:gd name="connsiteX13" fmla="*/ 6849505 w 9730226"/>
              <a:gd name="connsiteY13" fmla="*/ 0 h 842211"/>
              <a:gd name="connsiteX14" fmla="*/ 7251108 w 9730226"/>
              <a:gd name="connsiteY14" fmla="*/ 0 h 842211"/>
              <a:gd name="connsiteX15" fmla="*/ 7936195 w 9730226"/>
              <a:gd name="connsiteY15" fmla="*/ 0 h 842211"/>
              <a:gd name="connsiteX16" fmla="*/ 8526788 w 9730226"/>
              <a:gd name="connsiteY16" fmla="*/ 0 h 842211"/>
              <a:gd name="connsiteX17" fmla="*/ 9589855 w 9730226"/>
              <a:gd name="connsiteY17" fmla="*/ 0 h 842211"/>
              <a:gd name="connsiteX18" fmla="*/ 9730226 w 9730226"/>
              <a:gd name="connsiteY18" fmla="*/ 140371 h 842211"/>
              <a:gd name="connsiteX19" fmla="*/ 9730226 w 9730226"/>
              <a:gd name="connsiteY19" fmla="*/ 701840 h 842211"/>
              <a:gd name="connsiteX20" fmla="*/ 9589855 w 9730226"/>
              <a:gd name="connsiteY20" fmla="*/ 842211 h 842211"/>
              <a:gd name="connsiteX21" fmla="*/ 8810273 w 9730226"/>
              <a:gd name="connsiteY21" fmla="*/ 842211 h 842211"/>
              <a:gd name="connsiteX22" fmla="*/ 8503164 w 9730226"/>
              <a:gd name="connsiteY22" fmla="*/ 842211 h 842211"/>
              <a:gd name="connsiteX23" fmla="*/ 7912572 w 9730226"/>
              <a:gd name="connsiteY23" fmla="*/ 842211 h 842211"/>
              <a:gd name="connsiteX24" fmla="*/ 7132989 w 9730226"/>
              <a:gd name="connsiteY24" fmla="*/ 842211 h 842211"/>
              <a:gd name="connsiteX25" fmla="*/ 6636891 w 9730226"/>
              <a:gd name="connsiteY25" fmla="*/ 842211 h 842211"/>
              <a:gd name="connsiteX26" fmla="*/ 5951804 w 9730226"/>
              <a:gd name="connsiteY26" fmla="*/ 842211 h 842211"/>
              <a:gd name="connsiteX27" fmla="*/ 5361211 w 9730226"/>
              <a:gd name="connsiteY27" fmla="*/ 842211 h 842211"/>
              <a:gd name="connsiteX28" fmla="*/ 4865113 w 9730226"/>
              <a:gd name="connsiteY28" fmla="*/ 842211 h 842211"/>
              <a:gd name="connsiteX29" fmla="*/ 4369015 w 9730226"/>
              <a:gd name="connsiteY29" fmla="*/ 842211 h 842211"/>
              <a:gd name="connsiteX30" fmla="*/ 3872917 w 9730226"/>
              <a:gd name="connsiteY30" fmla="*/ 842211 h 842211"/>
              <a:gd name="connsiteX31" fmla="*/ 3187830 w 9730226"/>
              <a:gd name="connsiteY31" fmla="*/ 842211 h 842211"/>
              <a:gd name="connsiteX32" fmla="*/ 2597237 w 9730226"/>
              <a:gd name="connsiteY32" fmla="*/ 842211 h 842211"/>
              <a:gd name="connsiteX33" fmla="*/ 2101139 w 9730226"/>
              <a:gd name="connsiteY33" fmla="*/ 842211 h 842211"/>
              <a:gd name="connsiteX34" fmla="*/ 1321557 w 9730226"/>
              <a:gd name="connsiteY34" fmla="*/ 842211 h 842211"/>
              <a:gd name="connsiteX35" fmla="*/ 730964 w 9730226"/>
              <a:gd name="connsiteY35" fmla="*/ 842211 h 842211"/>
              <a:gd name="connsiteX36" fmla="*/ 140371 w 9730226"/>
              <a:gd name="connsiteY36" fmla="*/ 842211 h 842211"/>
              <a:gd name="connsiteX37" fmla="*/ 0 w 9730226"/>
              <a:gd name="connsiteY37" fmla="*/ 701840 h 842211"/>
              <a:gd name="connsiteX38" fmla="*/ 0 w 9730226"/>
              <a:gd name="connsiteY3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73022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38155" y="-26775"/>
                  <a:pt x="325062" y="34465"/>
                  <a:pt x="447479" y="0"/>
                </a:cubicBezTo>
                <a:cubicBezTo>
                  <a:pt x="569896" y="-34465"/>
                  <a:pt x="868409" y="55390"/>
                  <a:pt x="1038072" y="0"/>
                </a:cubicBezTo>
                <a:cubicBezTo>
                  <a:pt x="1207735" y="-55390"/>
                  <a:pt x="1425137" y="8191"/>
                  <a:pt x="1628665" y="0"/>
                </a:cubicBezTo>
                <a:cubicBezTo>
                  <a:pt x="1832193" y="-8191"/>
                  <a:pt x="1973262" y="41354"/>
                  <a:pt x="2124763" y="0"/>
                </a:cubicBezTo>
                <a:cubicBezTo>
                  <a:pt x="2276264" y="-41354"/>
                  <a:pt x="2438793" y="36921"/>
                  <a:pt x="2526366" y="0"/>
                </a:cubicBezTo>
                <a:cubicBezTo>
                  <a:pt x="2613939" y="-36921"/>
                  <a:pt x="3018282" y="73553"/>
                  <a:pt x="3305948" y="0"/>
                </a:cubicBezTo>
                <a:cubicBezTo>
                  <a:pt x="3593614" y="-73553"/>
                  <a:pt x="3645430" y="6602"/>
                  <a:pt x="3802046" y="0"/>
                </a:cubicBezTo>
                <a:cubicBezTo>
                  <a:pt x="3958662" y="-6602"/>
                  <a:pt x="4240014" y="24849"/>
                  <a:pt x="4392639" y="0"/>
                </a:cubicBezTo>
                <a:cubicBezTo>
                  <a:pt x="4545264" y="-24849"/>
                  <a:pt x="4748496" y="52258"/>
                  <a:pt x="5077726" y="0"/>
                </a:cubicBezTo>
                <a:cubicBezTo>
                  <a:pt x="5406956" y="-52258"/>
                  <a:pt x="5360517" y="23818"/>
                  <a:pt x="5573824" y="0"/>
                </a:cubicBezTo>
                <a:cubicBezTo>
                  <a:pt x="5787131" y="-23818"/>
                  <a:pt x="6096371" y="53571"/>
                  <a:pt x="6353407" y="0"/>
                </a:cubicBezTo>
                <a:cubicBezTo>
                  <a:pt x="6610443" y="-53571"/>
                  <a:pt x="6734692" y="45538"/>
                  <a:pt x="6849505" y="0"/>
                </a:cubicBezTo>
                <a:cubicBezTo>
                  <a:pt x="6964318" y="-45538"/>
                  <a:pt x="7096641" y="33845"/>
                  <a:pt x="7251108" y="0"/>
                </a:cubicBezTo>
                <a:cubicBezTo>
                  <a:pt x="7405575" y="-33845"/>
                  <a:pt x="7757212" y="49632"/>
                  <a:pt x="7936195" y="0"/>
                </a:cubicBezTo>
                <a:cubicBezTo>
                  <a:pt x="8115178" y="-49632"/>
                  <a:pt x="8275186" y="8424"/>
                  <a:pt x="8526788" y="0"/>
                </a:cubicBezTo>
                <a:cubicBezTo>
                  <a:pt x="8778390" y="-8424"/>
                  <a:pt x="9139529" y="9909"/>
                  <a:pt x="9589855" y="0"/>
                </a:cubicBezTo>
                <a:cubicBezTo>
                  <a:pt x="9681296" y="-11170"/>
                  <a:pt x="9733623" y="53004"/>
                  <a:pt x="9730226" y="140371"/>
                </a:cubicBezTo>
                <a:cubicBezTo>
                  <a:pt x="9738239" y="402280"/>
                  <a:pt x="9685288" y="461228"/>
                  <a:pt x="9730226" y="701840"/>
                </a:cubicBezTo>
                <a:cubicBezTo>
                  <a:pt x="9748760" y="778593"/>
                  <a:pt x="9682866" y="844628"/>
                  <a:pt x="9589855" y="842211"/>
                </a:cubicBezTo>
                <a:cubicBezTo>
                  <a:pt x="9256626" y="929807"/>
                  <a:pt x="9064776" y="841694"/>
                  <a:pt x="8810273" y="842211"/>
                </a:cubicBezTo>
                <a:cubicBezTo>
                  <a:pt x="8555770" y="842728"/>
                  <a:pt x="8630057" y="830773"/>
                  <a:pt x="8503164" y="842211"/>
                </a:cubicBezTo>
                <a:cubicBezTo>
                  <a:pt x="8376271" y="853649"/>
                  <a:pt x="8068903" y="819490"/>
                  <a:pt x="7912572" y="842211"/>
                </a:cubicBezTo>
                <a:cubicBezTo>
                  <a:pt x="7756241" y="864932"/>
                  <a:pt x="7289546" y="797536"/>
                  <a:pt x="7132989" y="842211"/>
                </a:cubicBezTo>
                <a:cubicBezTo>
                  <a:pt x="6976432" y="886886"/>
                  <a:pt x="6883904" y="790104"/>
                  <a:pt x="6636891" y="842211"/>
                </a:cubicBezTo>
                <a:cubicBezTo>
                  <a:pt x="6389878" y="894318"/>
                  <a:pt x="6092914" y="764593"/>
                  <a:pt x="5951804" y="842211"/>
                </a:cubicBezTo>
                <a:cubicBezTo>
                  <a:pt x="5810694" y="919829"/>
                  <a:pt x="5623189" y="795880"/>
                  <a:pt x="5361211" y="842211"/>
                </a:cubicBezTo>
                <a:cubicBezTo>
                  <a:pt x="5099233" y="888542"/>
                  <a:pt x="5083573" y="785413"/>
                  <a:pt x="4865113" y="842211"/>
                </a:cubicBezTo>
                <a:cubicBezTo>
                  <a:pt x="4646653" y="899009"/>
                  <a:pt x="4495341" y="831253"/>
                  <a:pt x="4369015" y="842211"/>
                </a:cubicBezTo>
                <a:cubicBezTo>
                  <a:pt x="4242689" y="853169"/>
                  <a:pt x="4033658" y="813781"/>
                  <a:pt x="3872917" y="842211"/>
                </a:cubicBezTo>
                <a:cubicBezTo>
                  <a:pt x="3712176" y="870641"/>
                  <a:pt x="3503440" y="804124"/>
                  <a:pt x="3187830" y="842211"/>
                </a:cubicBezTo>
                <a:cubicBezTo>
                  <a:pt x="2872220" y="880298"/>
                  <a:pt x="2742945" y="821949"/>
                  <a:pt x="2597237" y="842211"/>
                </a:cubicBezTo>
                <a:cubicBezTo>
                  <a:pt x="2451529" y="862473"/>
                  <a:pt x="2265437" y="793542"/>
                  <a:pt x="2101139" y="842211"/>
                </a:cubicBezTo>
                <a:cubicBezTo>
                  <a:pt x="1936841" y="890880"/>
                  <a:pt x="1527773" y="761744"/>
                  <a:pt x="1321557" y="842211"/>
                </a:cubicBezTo>
                <a:cubicBezTo>
                  <a:pt x="1115341" y="922678"/>
                  <a:pt x="954195" y="790509"/>
                  <a:pt x="730964" y="842211"/>
                </a:cubicBezTo>
                <a:cubicBezTo>
                  <a:pt x="507733" y="893913"/>
                  <a:pt x="417473" y="791264"/>
                  <a:pt x="140371" y="842211"/>
                </a:cubicBezTo>
                <a:cubicBezTo>
                  <a:pt x="69238" y="823475"/>
                  <a:pt x="8975" y="771170"/>
                  <a:pt x="0" y="701840"/>
                </a:cubicBezTo>
                <a:cubicBezTo>
                  <a:pt x="-66749" y="456983"/>
                  <a:pt x="21645" y="25724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The term ‘Gaeltacht’ is used to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describe the regions in Ireland in which the Irish language is the primary spoken language.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B991795-8784-9B8B-F27D-342A1B308016}"/>
              </a:ext>
            </a:extLst>
          </p:cNvPr>
          <p:cNvSpPr/>
          <p:nvPr/>
        </p:nvSpPr>
        <p:spPr>
          <a:xfrm>
            <a:off x="1199512" y="4387018"/>
            <a:ext cx="9730226" cy="842211"/>
          </a:xfrm>
          <a:custGeom>
            <a:avLst/>
            <a:gdLst>
              <a:gd name="connsiteX0" fmla="*/ 0 w 9730226"/>
              <a:gd name="connsiteY0" fmla="*/ 140371 h 842211"/>
              <a:gd name="connsiteX1" fmla="*/ 140371 w 9730226"/>
              <a:gd name="connsiteY1" fmla="*/ 0 h 842211"/>
              <a:gd name="connsiteX2" fmla="*/ 447479 w 9730226"/>
              <a:gd name="connsiteY2" fmla="*/ 0 h 842211"/>
              <a:gd name="connsiteX3" fmla="*/ 1038072 w 9730226"/>
              <a:gd name="connsiteY3" fmla="*/ 0 h 842211"/>
              <a:gd name="connsiteX4" fmla="*/ 1628665 w 9730226"/>
              <a:gd name="connsiteY4" fmla="*/ 0 h 842211"/>
              <a:gd name="connsiteX5" fmla="*/ 2124763 w 9730226"/>
              <a:gd name="connsiteY5" fmla="*/ 0 h 842211"/>
              <a:gd name="connsiteX6" fmla="*/ 2526366 w 9730226"/>
              <a:gd name="connsiteY6" fmla="*/ 0 h 842211"/>
              <a:gd name="connsiteX7" fmla="*/ 3305948 w 9730226"/>
              <a:gd name="connsiteY7" fmla="*/ 0 h 842211"/>
              <a:gd name="connsiteX8" fmla="*/ 3802046 w 9730226"/>
              <a:gd name="connsiteY8" fmla="*/ 0 h 842211"/>
              <a:gd name="connsiteX9" fmla="*/ 4392639 w 9730226"/>
              <a:gd name="connsiteY9" fmla="*/ 0 h 842211"/>
              <a:gd name="connsiteX10" fmla="*/ 5077726 w 9730226"/>
              <a:gd name="connsiteY10" fmla="*/ 0 h 842211"/>
              <a:gd name="connsiteX11" fmla="*/ 5573824 w 9730226"/>
              <a:gd name="connsiteY11" fmla="*/ 0 h 842211"/>
              <a:gd name="connsiteX12" fmla="*/ 6353407 w 9730226"/>
              <a:gd name="connsiteY12" fmla="*/ 0 h 842211"/>
              <a:gd name="connsiteX13" fmla="*/ 6849505 w 9730226"/>
              <a:gd name="connsiteY13" fmla="*/ 0 h 842211"/>
              <a:gd name="connsiteX14" fmla="*/ 7251108 w 9730226"/>
              <a:gd name="connsiteY14" fmla="*/ 0 h 842211"/>
              <a:gd name="connsiteX15" fmla="*/ 7936195 w 9730226"/>
              <a:gd name="connsiteY15" fmla="*/ 0 h 842211"/>
              <a:gd name="connsiteX16" fmla="*/ 8526788 w 9730226"/>
              <a:gd name="connsiteY16" fmla="*/ 0 h 842211"/>
              <a:gd name="connsiteX17" fmla="*/ 9589855 w 9730226"/>
              <a:gd name="connsiteY17" fmla="*/ 0 h 842211"/>
              <a:gd name="connsiteX18" fmla="*/ 9730226 w 9730226"/>
              <a:gd name="connsiteY18" fmla="*/ 140371 h 842211"/>
              <a:gd name="connsiteX19" fmla="*/ 9730226 w 9730226"/>
              <a:gd name="connsiteY19" fmla="*/ 701840 h 842211"/>
              <a:gd name="connsiteX20" fmla="*/ 9589855 w 9730226"/>
              <a:gd name="connsiteY20" fmla="*/ 842211 h 842211"/>
              <a:gd name="connsiteX21" fmla="*/ 8810273 w 9730226"/>
              <a:gd name="connsiteY21" fmla="*/ 842211 h 842211"/>
              <a:gd name="connsiteX22" fmla="*/ 8503164 w 9730226"/>
              <a:gd name="connsiteY22" fmla="*/ 842211 h 842211"/>
              <a:gd name="connsiteX23" fmla="*/ 7912572 w 9730226"/>
              <a:gd name="connsiteY23" fmla="*/ 842211 h 842211"/>
              <a:gd name="connsiteX24" fmla="*/ 7132989 w 9730226"/>
              <a:gd name="connsiteY24" fmla="*/ 842211 h 842211"/>
              <a:gd name="connsiteX25" fmla="*/ 6636891 w 9730226"/>
              <a:gd name="connsiteY25" fmla="*/ 842211 h 842211"/>
              <a:gd name="connsiteX26" fmla="*/ 5951804 w 9730226"/>
              <a:gd name="connsiteY26" fmla="*/ 842211 h 842211"/>
              <a:gd name="connsiteX27" fmla="*/ 5361211 w 9730226"/>
              <a:gd name="connsiteY27" fmla="*/ 842211 h 842211"/>
              <a:gd name="connsiteX28" fmla="*/ 4865113 w 9730226"/>
              <a:gd name="connsiteY28" fmla="*/ 842211 h 842211"/>
              <a:gd name="connsiteX29" fmla="*/ 4369015 w 9730226"/>
              <a:gd name="connsiteY29" fmla="*/ 842211 h 842211"/>
              <a:gd name="connsiteX30" fmla="*/ 3872917 w 9730226"/>
              <a:gd name="connsiteY30" fmla="*/ 842211 h 842211"/>
              <a:gd name="connsiteX31" fmla="*/ 3187830 w 9730226"/>
              <a:gd name="connsiteY31" fmla="*/ 842211 h 842211"/>
              <a:gd name="connsiteX32" fmla="*/ 2597237 w 9730226"/>
              <a:gd name="connsiteY32" fmla="*/ 842211 h 842211"/>
              <a:gd name="connsiteX33" fmla="*/ 2101139 w 9730226"/>
              <a:gd name="connsiteY33" fmla="*/ 842211 h 842211"/>
              <a:gd name="connsiteX34" fmla="*/ 1321557 w 9730226"/>
              <a:gd name="connsiteY34" fmla="*/ 842211 h 842211"/>
              <a:gd name="connsiteX35" fmla="*/ 730964 w 9730226"/>
              <a:gd name="connsiteY35" fmla="*/ 842211 h 842211"/>
              <a:gd name="connsiteX36" fmla="*/ 140371 w 9730226"/>
              <a:gd name="connsiteY36" fmla="*/ 842211 h 842211"/>
              <a:gd name="connsiteX37" fmla="*/ 0 w 9730226"/>
              <a:gd name="connsiteY37" fmla="*/ 701840 h 842211"/>
              <a:gd name="connsiteX38" fmla="*/ 0 w 9730226"/>
              <a:gd name="connsiteY3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973022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38155" y="-26775"/>
                  <a:pt x="325062" y="34465"/>
                  <a:pt x="447479" y="0"/>
                </a:cubicBezTo>
                <a:cubicBezTo>
                  <a:pt x="569896" y="-34465"/>
                  <a:pt x="868409" y="55390"/>
                  <a:pt x="1038072" y="0"/>
                </a:cubicBezTo>
                <a:cubicBezTo>
                  <a:pt x="1207735" y="-55390"/>
                  <a:pt x="1425137" y="8191"/>
                  <a:pt x="1628665" y="0"/>
                </a:cubicBezTo>
                <a:cubicBezTo>
                  <a:pt x="1832193" y="-8191"/>
                  <a:pt x="1973262" y="41354"/>
                  <a:pt x="2124763" y="0"/>
                </a:cubicBezTo>
                <a:cubicBezTo>
                  <a:pt x="2276264" y="-41354"/>
                  <a:pt x="2438793" y="36921"/>
                  <a:pt x="2526366" y="0"/>
                </a:cubicBezTo>
                <a:cubicBezTo>
                  <a:pt x="2613939" y="-36921"/>
                  <a:pt x="3018282" y="73553"/>
                  <a:pt x="3305948" y="0"/>
                </a:cubicBezTo>
                <a:cubicBezTo>
                  <a:pt x="3593614" y="-73553"/>
                  <a:pt x="3645430" y="6602"/>
                  <a:pt x="3802046" y="0"/>
                </a:cubicBezTo>
                <a:cubicBezTo>
                  <a:pt x="3958662" y="-6602"/>
                  <a:pt x="4240014" y="24849"/>
                  <a:pt x="4392639" y="0"/>
                </a:cubicBezTo>
                <a:cubicBezTo>
                  <a:pt x="4545264" y="-24849"/>
                  <a:pt x="4748496" y="52258"/>
                  <a:pt x="5077726" y="0"/>
                </a:cubicBezTo>
                <a:cubicBezTo>
                  <a:pt x="5406956" y="-52258"/>
                  <a:pt x="5360517" y="23818"/>
                  <a:pt x="5573824" y="0"/>
                </a:cubicBezTo>
                <a:cubicBezTo>
                  <a:pt x="5787131" y="-23818"/>
                  <a:pt x="6096371" y="53571"/>
                  <a:pt x="6353407" y="0"/>
                </a:cubicBezTo>
                <a:cubicBezTo>
                  <a:pt x="6610443" y="-53571"/>
                  <a:pt x="6734692" y="45538"/>
                  <a:pt x="6849505" y="0"/>
                </a:cubicBezTo>
                <a:cubicBezTo>
                  <a:pt x="6964318" y="-45538"/>
                  <a:pt x="7096641" y="33845"/>
                  <a:pt x="7251108" y="0"/>
                </a:cubicBezTo>
                <a:cubicBezTo>
                  <a:pt x="7405575" y="-33845"/>
                  <a:pt x="7757212" y="49632"/>
                  <a:pt x="7936195" y="0"/>
                </a:cubicBezTo>
                <a:cubicBezTo>
                  <a:pt x="8115178" y="-49632"/>
                  <a:pt x="8275186" y="8424"/>
                  <a:pt x="8526788" y="0"/>
                </a:cubicBezTo>
                <a:cubicBezTo>
                  <a:pt x="8778390" y="-8424"/>
                  <a:pt x="9139529" y="9909"/>
                  <a:pt x="9589855" y="0"/>
                </a:cubicBezTo>
                <a:cubicBezTo>
                  <a:pt x="9681296" y="-11170"/>
                  <a:pt x="9733623" y="53004"/>
                  <a:pt x="9730226" y="140371"/>
                </a:cubicBezTo>
                <a:cubicBezTo>
                  <a:pt x="9738239" y="402280"/>
                  <a:pt x="9685288" y="461228"/>
                  <a:pt x="9730226" y="701840"/>
                </a:cubicBezTo>
                <a:cubicBezTo>
                  <a:pt x="9748760" y="778593"/>
                  <a:pt x="9682866" y="844628"/>
                  <a:pt x="9589855" y="842211"/>
                </a:cubicBezTo>
                <a:cubicBezTo>
                  <a:pt x="9256626" y="929807"/>
                  <a:pt x="9064776" y="841694"/>
                  <a:pt x="8810273" y="842211"/>
                </a:cubicBezTo>
                <a:cubicBezTo>
                  <a:pt x="8555770" y="842728"/>
                  <a:pt x="8630057" y="830773"/>
                  <a:pt x="8503164" y="842211"/>
                </a:cubicBezTo>
                <a:cubicBezTo>
                  <a:pt x="8376271" y="853649"/>
                  <a:pt x="8068903" y="819490"/>
                  <a:pt x="7912572" y="842211"/>
                </a:cubicBezTo>
                <a:cubicBezTo>
                  <a:pt x="7756241" y="864932"/>
                  <a:pt x="7289546" y="797536"/>
                  <a:pt x="7132989" y="842211"/>
                </a:cubicBezTo>
                <a:cubicBezTo>
                  <a:pt x="6976432" y="886886"/>
                  <a:pt x="6883904" y="790104"/>
                  <a:pt x="6636891" y="842211"/>
                </a:cubicBezTo>
                <a:cubicBezTo>
                  <a:pt x="6389878" y="894318"/>
                  <a:pt x="6092914" y="764593"/>
                  <a:pt x="5951804" y="842211"/>
                </a:cubicBezTo>
                <a:cubicBezTo>
                  <a:pt x="5810694" y="919829"/>
                  <a:pt x="5623189" y="795880"/>
                  <a:pt x="5361211" y="842211"/>
                </a:cubicBezTo>
                <a:cubicBezTo>
                  <a:pt x="5099233" y="888542"/>
                  <a:pt x="5083573" y="785413"/>
                  <a:pt x="4865113" y="842211"/>
                </a:cubicBezTo>
                <a:cubicBezTo>
                  <a:pt x="4646653" y="899009"/>
                  <a:pt x="4495341" y="831253"/>
                  <a:pt x="4369015" y="842211"/>
                </a:cubicBezTo>
                <a:cubicBezTo>
                  <a:pt x="4242689" y="853169"/>
                  <a:pt x="4033658" y="813781"/>
                  <a:pt x="3872917" y="842211"/>
                </a:cubicBezTo>
                <a:cubicBezTo>
                  <a:pt x="3712176" y="870641"/>
                  <a:pt x="3503440" y="804124"/>
                  <a:pt x="3187830" y="842211"/>
                </a:cubicBezTo>
                <a:cubicBezTo>
                  <a:pt x="2872220" y="880298"/>
                  <a:pt x="2742945" y="821949"/>
                  <a:pt x="2597237" y="842211"/>
                </a:cubicBezTo>
                <a:cubicBezTo>
                  <a:pt x="2451529" y="862473"/>
                  <a:pt x="2265437" y="793542"/>
                  <a:pt x="2101139" y="842211"/>
                </a:cubicBezTo>
                <a:cubicBezTo>
                  <a:pt x="1936841" y="890880"/>
                  <a:pt x="1527773" y="761744"/>
                  <a:pt x="1321557" y="842211"/>
                </a:cubicBezTo>
                <a:cubicBezTo>
                  <a:pt x="1115341" y="922678"/>
                  <a:pt x="954195" y="790509"/>
                  <a:pt x="730964" y="842211"/>
                </a:cubicBezTo>
                <a:cubicBezTo>
                  <a:pt x="507733" y="893913"/>
                  <a:pt x="417473" y="791264"/>
                  <a:pt x="140371" y="842211"/>
                </a:cubicBezTo>
                <a:cubicBezTo>
                  <a:pt x="69238" y="823475"/>
                  <a:pt x="8975" y="771170"/>
                  <a:pt x="0" y="701840"/>
                </a:cubicBezTo>
                <a:cubicBezTo>
                  <a:pt x="-66749" y="456983"/>
                  <a:pt x="21645" y="25724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Large areas of counties </a:t>
            </a:r>
            <a:r>
              <a:rPr lang="en-GB" sz="2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Donegal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, </a:t>
            </a:r>
            <a:r>
              <a:rPr lang="en-GB" sz="2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Mayo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, </a:t>
            </a:r>
            <a:r>
              <a:rPr lang="en-GB" sz="2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Galway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and </a:t>
            </a:r>
            <a:r>
              <a:rPr lang="en-GB" sz="2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Kerry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as well as sections of counties </a:t>
            </a:r>
            <a:r>
              <a:rPr lang="en-GB" sz="2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Cork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, </a:t>
            </a:r>
            <a:r>
              <a:rPr lang="en-GB" sz="2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Meath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and </a:t>
            </a:r>
            <a:r>
              <a:rPr lang="en-GB" sz="2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Waterford </a:t>
            </a:r>
            <a:r>
              <a:rPr lang="en-GB" sz="2000" dirty="0">
                <a:solidFill>
                  <a:schemeClr val="tx1"/>
                </a:solidFill>
                <a:latin typeface="Jumble" panose="02000503000000020004" pitchFamily="2" charset="0"/>
              </a:rPr>
              <a:t>have Gaeltacht regions.</a:t>
            </a:r>
          </a:p>
        </p:txBody>
      </p:sp>
    </p:spTree>
    <p:extLst>
      <p:ext uri="{BB962C8B-B14F-4D97-AF65-F5344CB8AC3E}">
        <p14:creationId xmlns:p14="http://schemas.microsoft.com/office/powerpoint/2010/main" val="272496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1E20A1-2906-8990-579E-42D08C6576A9}"/>
              </a:ext>
            </a:extLst>
          </p:cNvPr>
          <p:cNvGrpSpPr/>
          <p:nvPr/>
        </p:nvGrpSpPr>
        <p:grpSpPr>
          <a:xfrm>
            <a:off x="0" y="5228164"/>
            <a:ext cx="12192000" cy="1629836"/>
            <a:chOff x="0" y="5228164"/>
            <a:chExt cx="12192000" cy="1629836"/>
          </a:xfrm>
        </p:grpSpPr>
        <p:pic>
          <p:nvPicPr>
            <p:cNvPr id="8" name="Picture 7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C22EA11D-D2C0-0D04-F97A-68416A4F1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948" y="5228164"/>
              <a:ext cx="5354052" cy="1629836"/>
            </a:xfrm>
            <a:prstGeom prst="rect">
              <a:avLst/>
            </a:prstGeom>
          </p:spPr>
        </p:pic>
        <p:pic>
          <p:nvPicPr>
            <p:cNvPr id="9" name="Picture 8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FEA2E8B-B5E6-7D0B-9D60-4E6DC73DB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450" y="5228164"/>
              <a:ext cx="5354052" cy="1629836"/>
            </a:xfrm>
            <a:prstGeom prst="rect">
              <a:avLst/>
            </a:prstGeom>
          </p:spPr>
        </p:pic>
        <p:pic>
          <p:nvPicPr>
            <p:cNvPr id="10" name="Picture 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729C2053-7307-E953-7308-7D49FA951B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905852" y="5228164"/>
              <a:ext cx="2286148" cy="1629836"/>
            </a:xfrm>
            <a:prstGeom prst="rect">
              <a:avLst/>
            </a:prstGeom>
          </p:spPr>
        </p:pic>
        <p:pic>
          <p:nvPicPr>
            <p:cNvPr id="11" name="Picture 1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46C65979-6D15-A500-8B7A-6D7AF8229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0" y="5228164"/>
              <a:ext cx="1571498" cy="1629836"/>
            </a:xfrm>
            <a:prstGeom prst="rect">
              <a:avLst/>
            </a:prstGeom>
          </p:spPr>
        </p:pic>
      </p:grp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85416AF-D578-C136-AD61-11094FE69808}"/>
              </a:ext>
            </a:extLst>
          </p:cNvPr>
          <p:cNvSpPr/>
          <p:nvPr/>
        </p:nvSpPr>
        <p:spPr>
          <a:xfrm>
            <a:off x="2125537" y="2015734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 </a:t>
            </a:r>
            <a:r>
              <a:rPr lang="en-IE" sz="2400" dirty="0" err="1">
                <a:solidFill>
                  <a:schemeClr val="tx1"/>
                </a:solidFill>
                <a:latin typeface="Jumble" panose="02000503000000020004" pitchFamily="2" charset="0"/>
              </a:rPr>
              <a:t>Dia</a:t>
            </a:r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 </a:t>
            </a:r>
            <a:r>
              <a:rPr lang="en-IE" sz="2400" dirty="0" err="1">
                <a:solidFill>
                  <a:schemeClr val="tx1"/>
                </a:solidFill>
                <a:latin typeface="Jumble" panose="02000503000000020004" pitchFamily="2" charset="0"/>
              </a:rPr>
              <a:t>daoibh</a:t>
            </a:r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! 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I’m Niamh, and I am going to be your tour guide today!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BCD5A4-B54F-7357-39CA-9C5D5A157A46}"/>
              </a:ext>
            </a:extLst>
          </p:cNvPr>
          <p:cNvSpPr txBox="1"/>
          <p:nvPr/>
        </p:nvSpPr>
        <p:spPr>
          <a:xfrm>
            <a:off x="678765" y="553453"/>
            <a:ext cx="72647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6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An </a:t>
            </a:r>
            <a:r>
              <a:rPr lang="en-IE" sz="6600" dirty="0" err="1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Ghaeltacht</a:t>
            </a:r>
            <a:endParaRPr lang="en-GB" sz="66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:a16="http://schemas.microsoft.com/office/drawing/2014/main" id="{B1FDEC15-C440-15A9-25D4-FDF54663A19F}"/>
              </a:ext>
            </a:extLst>
          </p:cNvPr>
          <p:cNvSpPr/>
          <p:nvPr/>
        </p:nvSpPr>
        <p:spPr>
          <a:xfrm>
            <a:off x="2125537" y="1948691"/>
            <a:ext cx="4411664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 Today, we are going on a journey to visit some of the Gaeltacht regions!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pic>
        <p:nvPicPr>
          <p:cNvPr id="35" name="Picture 34" descr="Map&#10;&#10;Description automatically generated">
            <a:extLst>
              <a:ext uri="{FF2B5EF4-FFF2-40B4-BE49-F238E27FC236}">
                <a16:creationId xmlns:a16="http://schemas.microsoft.com/office/drawing/2014/main" id="{87E9CDC7-C16D-CE66-4C7F-1D6AF433D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189" y="266211"/>
            <a:ext cx="5942083" cy="5942083"/>
          </a:xfrm>
          <a:prstGeom prst="rect">
            <a:avLst/>
          </a:prstGeom>
        </p:spPr>
      </p:pic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377C6E91-5582-293A-6A2D-EC140593573F}"/>
              </a:ext>
            </a:extLst>
          </p:cNvPr>
          <p:cNvSpPr/>
          <p:nvPr/>
        </p:nvSpPr>
        <p:spPr>
          <a:xfrm>
            <a:off x="2014431" y="1915170"/>
            <a:ext cx="4411664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First stop; DONEGAL! 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Can you point to where it is in Ireland?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pic>
        <p:nvPicPr>
          <p:cNvPr id="38" name="Graphic 37" descr="Marker with solid fill">
            <a:extLst>
              <a:ext uri="{FF2B5EF4-FFF2-40B4-BE49-F238E27FC236}">
                <a16:creationId xmlns:a16="http://schemas.microsoft.com/office/drawing/2014/main" id="{393A50B6-D12E-8932-5DC8-41ADAC5431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10601" y="148373"/>
            <a:ext cx="1207168" cy="1207168"/>
          </a:xfrm>
          <a:prstGeom prst="rect">
            <a:avLst/>
          </a:prstGeom>
        </p:spPr>
      </p:pic>
      <p:sp>
        <p:nvSpPr>
          <p:cNvPr id="39" name="Speech Bubble: Rectangle with Corners Rounded 38">
            <a:extLst>
              <a:ext uri="{FF2B5EF4-FFF2-40B4-BE49-F238E27FC236}">
                <a16:creationId xmlns:a16="http://schemas.microsoft.com/office/drawing/2014/main" id="{D1D618CE-6F42-0E13-FDDF-F676FBEA4D20}"/>
              </a:ext>
            </a:extLst>
          </p:cNvPr>
          <p:cNvSpPr/>
          <p:nvPr/>
        </p:nvSpPr>
        <p:spPr>
          <a:xfrm>
            <a:off x="2014431" y="1939343"/>
            <a:ext cx="4411664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There it is! Well done! 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Let’s get going!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71D253BC-705E-E999-F32F-8B45845EDBBA}"/>
              </a:ext>
            </a:extLst>
          </p:cNvPr>
          <p:cNvSpPr/>
          <p:nvPr/>
        </p:nvSpPr>
        <p:spPr>
          <a:xfrm>
            <a:off x="2166831" y="2091743"/>
            <a:ext cx="4411664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Keep an eye out for a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We will learn some Irish words on our trip!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B17C23-06A1-077F-A006-B68A8B06ED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06249" y="2091743"/>
            <a:ext cx="775399" cy="775399"/>
          </a:xfrm>
          <a:prstGeom prst="rect">
            <a:avLst/>
          </a:prstGeom>
        </p:spPr>
      </p:pic>
      <p:pic>
        <p:nvPicPr>
          <p:cNvPr id="14" name="Picture 13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59005082-DDA5-41C9-F7A7-3E6B5C7F888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51256" y="2362862"/>
            <a:ext cx="3110268" cy="5065295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B631131D-9118-CD56-63DD-4975FC13B388}"/>
              </a:ext>
            </a:extLst>
          </p:cNvPr>
          <p:cNvSpPr/>
          <p:nvPr/>
        </p:nvSpPr>
        <p:spPr>
          <a:xfrm>
            <a:off x="2350873" y="2033008"/>
            <a:ext cx="418632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Be sure to </a:t>
            </a:r>
            <a:r>
              <a:rPr lang="en-IE" sz="2400" u="sng" dirty="0">
                <a:solidFill>
                  <a:schemeClr val="tx1"/>
                </a:solidFill>
                <a:latin typeface="Jumble" panose="02000503000000020004" pitchFamily="2" charset="0"/>
              </a:rPr>
              <a:t>pay attention</a:t>
            </a:r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, because I will quiz you at the end of our trip!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00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7" grpId="0" animBg="1"/>
      <p:bldP spid="27" grpId="1" animBg="1"/>
      <p:bldP spid="36" grpId="0" animBg="1"/>
      <p:bldP spid="36" grpId="1" animBg="1"/>
      <p:bldP spid="39" grpId="0" animBg="1"/>
      <p:bldP spid="39" grpId="1" animBg="1"/>
      <p:bldP spid="2" grpId="0" animBg="1"/>
      <p:bldP spid="2" grpId="1" animBg="1"/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515F650-4A08-492D-B7F3-CB1C0FBE01B4}"/>
              </a:ext>
            </a:extLst>
          </p:cNvPr>
          <p:cNvSpPr/>
          <p:nvPr/>
        </p:nvSpPr>
        <p:spPr>
          <a:xfrm>
            <a:off x="7602291" y="330694"/>
            <a:ext cx="4005409" cy="6196611"/>
          </a:xfrm>
          <a:prstGeom prst="roundRect">
            <a:avLst>
              <a:gd name="adj" fmla="val 1129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000" dirty="0">
                <a:solidFill>
                  <a:schemeClr val="tx1"/>
                </a:solidFill>
                <a:latin typeface="Jumble" panose="02000503000000020004" pitchFamily="2" charset="0"/>
              </a:rPr>
              <a:t>Fact Sheet</a:t>
            </a: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GB" sz="40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A2A93A-7770-1266-A76C-FEC2FFC7346E}"/>
              </a:ext>
            </a:extLst>
          </p:cNvPr>
          <p:cNvSpPr txBox="1"/>
          <p:nvPr/>
        </p:nvSpPr>
        <p:spPr>
          <a:xfrm>
            <a:off x="1692442" y="631483"/>
            <a:ext cx="4403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8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Donegal</a:t>
            </a:r>
            <a:endParaRPr lang="en-GB" sz="80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140575-0DA3-F8B5-265A-07882615D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5836" y1="19472" x2="55836" y2="19472"/>
                        <a14:foregroundMark x1="56016" y1="20882" x2="56016" y2="208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963" y="932256"/>
            <a:ext cx="721894" cy="7218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6DC7677-F82B-F619-E262-1A3A503B8B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53862">
            <a:off x="7927799" y="4964238"/>
            <a:ext cx="1967945" cy="1180767"/>
          </a:xfrm>
          <a:prstGeom prst="rect">
            <a:avLst/>
          </a:prstGeom>
        </p:spPr>
      </p:pic>
      <p:pic>
        <p:nvPicPr>
          <p:cNvPr id="16" name="Picture 15" descr="A lighthouse on a rocky island&#10;&#10;Description automatically generated with medium confidence">
            <a:extLst>
              <a:ext uri="{FF2B5EF4-FFF2-40B4-BE49-F238E27FC236}">
                <a16:creationId xmlns:a16="http://schemas.microsoft.com/office/drawing/2014/main" id="{FBE05221-7B14-CC94-AE53-DA86A4A3D7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7" t="-1734" r="16550"/>
          <a:stretch/>
        </p:blipFill>
        <p:spPr>
          <a:xfrm>
            <a:off x="1140301" y="2201291"/>
            <a:ext cx="4005409" cy="3458945"/>
          </a:xfrm>
          <a:prstGeom prst="rect">
            <a:avLst/>
          </a:prstGeom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7CC7F3A-C233-01FB-5B77-ED2A3CBC9084}"/>
              </a:ext>
            </a:extLst>
          </p:cNvPr>
          <p:cNvSpPr txBox="1"/>
          <p:nvPr/>
        </p:nvSpPr>
        <p:spPr>
          <a:xfrm>
            <a:off x="1189443" y="6004085"/>
            <a:ext cx="4403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Jumble" panose="02000503000000020004" pitchFamily="2" charset="0"/>
              </a:rPr>
              <a:t> </a:t>
            </a:r>
            <a:r>
              <a:rPr lang="en-IE" sz="2800" dirty="0" err="1">
                <a:latin typeface="Jumble" panose="02000503000000020004" pitchFamily="2" charset="0"/>
              </a:rPr>
              <a:t>Fanad</a:t>
            </a:r>
            <a:r>
              <a:rPr lang="en-IE" sz="2800" dirty="0">
                <a:latin typeface="Jumble" panose="02000503000000020004" pitchFamily="2" charset="0"/>
              </a:rPr>
              <a:t> Head Lighthouse</a:t>
            </a:r>
            <a:endParaRPr lang="en-GB" sz="2800" dirty="0">
              <a:latin typeface="Jumble" panose="02000503000000020004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655C5ED-7EBE-3B0E-0238-8FC74C768559}"/>
              </a:ext>
            </a:extLst>
          </p:cNvPr>
          <p:cNvGrpSpPr/>
          <p:nvPr/>
        </p:nvGrpSpPr>
        <p:grpSpPr>
          <a:xfrm rot="5400000">
            <a:off x="-2863177" y="2851826"/>
            <a:ext cx="6858001" cy="1154352"/>
            <a:chOff x="4213310" y="5228163"/>
            <a:chExt cx="7696736" cy="1640948"/>
          </a:xfrm>
        </p:grpSpPr>
        <p:pic>
          <p:nvPicPr>
            <p:cNvPr id="20" name="Picture 1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D63B3643-A157-89E1-7493-2FB22A8F2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7985" y="5228163"/>
              <a:ext cx="5354052" cy="1629837"/>
            </a:xfrm>
            <a:prstGeom prst="rect">
              <a:avLst/>
            </a:prstGeom>
          </p:spPr>
        </p:pic>
        <p:pic>
          <p:nvPicPr>
            <p:cNvPr id="21" name="Picture 2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0D678B3-00FF-5C7F-743D-176CCEE760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623898" y="5239275"/>
              <a:ext cx="2286148" cy="1629836"/>
            </a:xfrm>
            <a:prstGeom prst="rect">
              <a:avLst/>
            </a:prstGeom>
          </p:spPr>
        </p:pic>
        <p:pic>
          <p:nvPicPr>
            <p:cNvPr id="22" name="Picture 21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50927E46-612B-587D-84F8-39CD8C5BF6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4213310" y="5239275"/>
              <a:ext cx="1571498" cy="1629836"/>
            </a:xfrm>
            <a:prstGeom prst="rect">
              <a:avLst/>
            </a:prstGeom>
          </p:spPr>
        </p:pic>
      </p:grp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7E528251-17B5-983A-8DBC-84B563C1DEB7}"/>
              </a:ext>
            </a:extLst>
          </p:cNvPr>
          <p:cNvSpPr/>
          <p:nvPr/>
        </p:nvSpPr>
        <p:spPr>
          <a:xfrm>
            <a:off x="2344132" y="1954922"/>
            <a:ext cx="375186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Here we are! 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First, let’s learn some facts about Donegal Gaeltacht.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4678DE2-4200-D801-193F-2457640FF68F}"/>
              </a:ext>
            </a:extLst>
          </p:cNvPr>
          <p:cNvSpPr/>
          <p:nvPr/>
        </p:nvSpPr>
        <p:spPr>
          <a:xfrm>
            <a:off x="7905112" y="1543641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in Irish = </a:t>
            </a:r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Dún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</a:t>
            </a:r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na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</a:t>
            </a:r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nGall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10CC992-DA56-A053-02CF-E18D6F104679}"/>
              </a:ext>
            </a:extLst>
          </p:cNvPr>
          <p:cNvSpPr/>
          <p:nvPr/>
        </p:nvSpPr>
        <p:spPr>
          <a:xfrm>
            <a:off x="7905112" y="2680770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largest </a:t>
            </a:r>
            <a:r>
              <a:rPr lang="en-IE" sz="20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geographical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Gaeltacht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27A7992-46FE-D954-D4F7-AEB9386DC74D}"/>
              </a:ext>
            </a:extLst>
          </p:cNvPr>
          <p:cNvSpPr/>
          <p:nvPr/>
        </p:nvSpPr>
        <p:spPr>
          <a:xfrm>
            <a:off x="7905112" y="3817899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approx. </a:t>
            </a:r>
            <a:r>
              <a:rPr lang="en-IE" sz="20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17,132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native speakers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B2844F1-EF02-FC5C-0554-CCCA1ACFFD78}"/>
              </a:ext>
            </a:extLst>
          </p:cNvPr>
          <p:cNvSpPr/>
          <p:nvPr/>
        </p:nvSpPr>
        <p:spPr>
          <a:xfrm>
            <a:off x="10053803" y="5133517"/>
            <a:ext cx="1242760" cy="842211"/>
          </a:xfrm>
          <a:custGeom>
            <a:avLst/>
            <a:gdLst>
              <a:gd name="connsiteX0" fmla="*/ 0 w 1242760"/>
              <a:gd name="connsiteY0" fmla="*/ 140371 h 842211"/>
              <a:gd name="connsiteX1" fmla="*/ 140371 w 1242760"/>
              <a:gd name="connsiteY1" fmla="*/ 0 h 842211"/>
              <a:gd name="connsiteX2" fmla="*/ 592519 w 1242760"/>
              <a:gd name="connsiteY2" fmla="*/ 0 h 842211"/>
              <a:gd name="connsiteX3" fmla="*/ 1102389 w 1242760"/>
              <a:gd name="connsiteY3" fmla="*/ 0 h 842211"/>
              <a:gd name="connsiteX4" fmla="*/ 1242760 w 1242760"/>
              <a:gd name="connsiteY4" fmla="*/ 140371 h 842211"/>
              <a:gd name="connsiteX5" fmla="*/ 1242760 w 1242760"/>
              <a:gd name="connsiteY5" fmla="*/ 701840 h 842211"/>
              <a:gd name="connsiteX6" fmla="*/ 1102389 w 1242760"/>
              <a:gd name="connsiteY6" fmla="*/ 842211 h 842211"/>
              <a:gd name="connsiteX7" fmla="*/ 602140 w 1242760"/>
              <a:gd name="connsiteY7" fmla="*/ 842211 h 842211"/>
              <a:gd name="connsiteX8" fmla="*/ 140371 w 1242760"/>
              <a:gd name="connsiteY8" fmla="*/ 842211 h 842211"/>
              <a:gd name="connsiteX9" fmla="*/ 0 w 1242760"/>
              <a:gd name="connsiteY9" fmla="*/ 701840 h 842211"/>
              <a:gd name="connsiteX10" fmla="*/ 0 w 1242760"/>
              <a:gd name="connsiteY10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42760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78761" y="-2093"/>
                  <a:pt x="425109" y="53633"/>
                  <a:pt x="592519" y="0"/>
                </a:cubicBezTo>
                <a:cubicBezTo>
                  <a:pt x="759929" y="-53633"/>
                  <a:pt x="870231" y="12709"/>
                  <a:pt x="1102389" y="0"/>
                </a:cubicBezTo>
                <a:cubicBezTo>
                  <a:pt x="1193134" y="-5727"/>
                  <a:pt x="1223298" y="68346"/>
                  <a:pt x="1242760" y="140371"/>
                </a:cubicBezTo>
                <a:cubicBezTo>
                  <a:pt x="1294665" y="340143"/>
                  <a:pt x="1223427" y="557895"/>
                  <a:pt x="1242760" y="701840"/>
                </a:cubicBezTo>
                <a:cubicBezTo>
                  <a:pt x="1231202" y="787558"/>
                  <a:pt x="1171333" y="844400"/>
                  <a:pt x="1102389" y="842211"/>
                </a:cubicBezTo>
                <a:cubicBezTo>
                  <a:pt x="860949" y="873007"/>
                  <a:pt x="718786" y="810898"/>
                  <a:pt x="602140" y="842211"/>
                </a:cubicBezTo>
                <a:cubicBezTo>
                  <a:pt x="485494" y="873524"/>
                  <a:pt x="260369" y="798230"/>
                  <a:pt x="140371" y="842211"/>
                </a:cubicBezTo>
                <a:cubicBezTo>
                  <a:pt x="67300" y="840636"/>
                  <a:pt x="3783" y="787539"/>
                  <a:pt x="0" y="701840"/>
                </a:cubicBezTo>
                <a:cubicBezTo>
                  <a:pt x="-6760" y="484955"/>
                  <a:pt x="63887" y="326561"/>
                  <a:pt x="0" y="14037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county colours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35" name="Picture 3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3F885C1-F36D-18A9-8F85-BE8FB1501B5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416" b="56926" l="12500" r="30671">
                        <a14:foregroundMark x1="12500" y1="37554" x2="12500" y2="375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31648" r="67094" b="40201"/>
          <a:stretch/>
        </p:blipFill>
        <p:spPr>
          <a:xfrm rot="20028967">
            <a:off x="9460730" y="5476984"/>
            <a:ext cx="1242759" cy="899776"/>
          </a:xfrm>
          <a:prstGeom prst="rect">
            <a:avLst/>
          </a:prstGeom>
        </p:spPr>
      </p:pic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77897866-82CE-77C4-6843-0BC674FF32DE}"/>
              </a:ext>
            </a:extLst>
          </p:cNvPr>
          <p:cNvSpPr/>
          <p:nvPr/>
        </p:nvSpPr>
        <p:spPr>
          <a:xfrm>
            <a:off x="2352157" y="2036463"/>
            <a:ext cx="375186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Now, let’s visit somewhere in Donegal!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38" name="Callout: Down Arrow 37">
            <a:extLst>
              <a:ext uri="{FF2B5EF4-FFF2-40B4-BE49-F238E27FC236}">
                <a16:creationId xmlns:a16="http://schemas.microsoft.com/office/drawing/2014/main" id="{74867CF9-7BBC-4329-947D-4080EDF2454F}"/>
              </a:ext>
            </a:extLst>
          </p:cNvPr>
          <p:cNvSpPr/>
          <p:nvPr/>
        </p:nvSpPr>
        <p:spPr>
          <a:xfrm>
            <a:off x="5479933" y="2800493"/>
            <a:ext cx="1896619" cy="1444975"/>
          </a:xfrm>
          <a:prstGeom prst="downArrowCallout">
            <a:avLst>
              <a:gd name="adj1" fmla="val 19820"/>
              <a:gd name="adj2" fmla="val 25000"/>
              <a:gd name="adj3" fmla="val 25000"/>
              <a:gd name="adj4" fmla="val 64977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lighthouse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2367B41-87EF-AC11-D50B-E173C590AB23}"/>
              </a:ext>
            </a:extLst>
          </p:cNvPr>
          <p:cNvSpPr/>
          <p:nvPr/>
        </p:nvSpPr>
        <p:spPr>
          <a:xfrm>
            <a:off x="5485887" y="4391024"/>
            <a:ext cx="1896619" cy="894513"/>
          </a:xfrm>
          <a:custGeom>
            <a:avLst/>
            <a:gdLst>
              <a:gd name="connsiteX0" fmla="*/ 0 w 1896619"/>
              <a:gd name="connsiteY0" fmla="*/ 0 h 894513"/>
              <a:gd name="connsiteX1" fmla="*/ 417256 w 1896619"/>
              <a:gd name="connsiteY1" fmla="*/ 0 h 894513"/>
              <a:gd name="connsiteX2" fmla="*/ 910377 w 1896619"/>
              <a:gd name="connsiteY2" fmla="*/ 0 h 894513"/>
              <a:gd name="connsiteX3" fmla="*/ 1384532 w 1896619"/>
              <a:gd name="connsiteY3" fmla="*/ 0 h 894513"/>
              <a:gd name="connsiteX4" fmla="*/ 1896619 w 1896619"/>
              <a:gd name="connsiteY4" fmla="*/ 0 h 894513"/>
              <a:gd name="connsiteX5" fmla="*/ 1896619 w 1896619"/>
              <a:gd name="connsiteY5" fmla="*/ 420421 h 894513"/>
              <a:gd name="connsiteX6" fmla="*/ 1896619 w 1896619"/>
              <a:gd name="connsiteY6" fmla="*/ 894513 h 894513"/>
              <a:gd name="connsiteX7" fmla="*/ 1403498 w 1896619"/>
              <a:gd name="connsiteY7" fmla="*/ 894513 h 894513"/>
              <a:gd name="connsiteX8" fmla="*/ 967276 w 1896619"/>
              <a:gd name="connsiteY8" fmla="*/ 894513 h 894513"/>
              <a:gd name="connsiteX9" fmla="*/ 512087 w 1896619"/>
              <a:gd name="connsiteY9" fmla="*/ 894513 h 894513"/>
              <a:gd name="connsiteX10" fmla="*/ 0 w 1896619"/>
              <a:gd name="connsiteY10" fmla="*/ 894513 h 894513"/>
              <a:gd name="connsiteX11" fmla="*/ 0 w 1896619"/>
              <a:gd name="connsiteY11" fmla="*/ 429366 h 894513"/>
              <a:gd name="connsiteX12" fmla="*/ 0 w 1896619"/>
              <a:gd name="connsiteY12" fmla="*/ 0 h 89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6619" h="894513" extrusionOk="0">
                <a:moveTo>
                  <a:pt x="0" y="0"/>
                </a:moveTo>
                <a:cubicBezTo>
                  <a:pt x="87231" y="-38977"/>
                  <a:pt x="286489" y="15196"/>
                  <a:pt x="417256" y="0"/>
                </a:cubicBezTo>
                <a:cubicBezTo>
                  <a:pt x="548023" y="-15196"/>
                  <a:pt x="716381" y="34930"/>
                  <a:pt x="910377" y="0"/>
                </a:cubicBezTo>
                <a:cubicBezTo>
                  <a:pt x="1104373" y="-34930"/>
                  <a:pt x="1269200" y="21430"/>
                  <a:pt x="1384532" y="0"/>
                </a:cubicBezTo>
                <a:cubicBezTo>
                  <a:pt x="1499865" y="-21430"/>
                  <a:pt x="1776275" y="15879"/>
                  <a:pt x="1896619" y="0"/>
                </a:cubicBezTo>
                <a:cubicBezTo>
                  <a:pt x="1938006" y="152989"/>
                  <a:pt x="1854101" y="258567"/>
                  <a:pt x="1896619" y="420421"/>
                </a:cubicBezTo>
                <a:cubicBezTo>
                  <a:pt x="1939137" y="582275"/>
                  <a:pt x="1884331" y="793895"/>
                  <a:pt x="1896619" y="894513"/>
                </a:cubicBezTo>
                <a:cubicBezTo>
                  <a:pt x="1794308" y="937190"/>
                  <a:pt x="1506264" y="849727"/>
                  <a:pt x="1403498" y="894513"/>
                </a:cubicBezTo>
                <a:cubicBezTo>
                  <a:pt x="1300732" y="939299"/>
                  <a:pt x="1185220" y="847925"/>
                  <a:pt x="967276" y="894513"/>
                </a:cubicBezTo>
                <a:cubicBezTo>
                  <a:pt x="749332" y="941101"/>
                  <a:pt x="689165" y="889014"/>
                  <a:pt x="512087" y="894513"/>
                </a:cubicBezTo>
                <a:cubicBezTo>
                  <a:pt x="335009" y="900012"/>
                  <a:pt x="215747" y="861675"/>
                  <a:pt x="0" y="894513"/>
                </a:cubicBezTo>
                <a:cubicBezTo>
                  <a:pt x="-54952" y="780659"/>
                  <a:pt x="23583" y="555074"/>
                  <a:pt x="0" y="429366"/>
                </a:cubicBezTo>
                <a:cubicBezTo>
                  <a:pt x="-23583" y="303658"/>
                  <a:pt x="38128" y="154855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56050565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teach </a:t>
            </a:r>
            <a:r>
              <a:rPr lang="en-IE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solais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0946901-1A6C-2D4B-120E-BE886F4ABED6}"/>
              </a:ext>
            </a:extLst>
          </p:cNvPr>
          <p:cNvSpPr/>
          <p:nvPr/>
        </p:nvSpPr>
        <p:spPr>
          <a:xfrm>
            <a:off x="5598720" y="1971626"/>
            <a:ext cx="1659044" cy="4616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0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Jumble" panose="02000503000000020004" pitchFamily="2" charset="0"/>
              </a:rPr>
              <a:t>as </a:t>
            </a:r>
            <a:r>
              <a:rPr lang="en-US" sz="2800" b="0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Jumble" panose="02000503000000020004" pitchFamily="2" charset="0"/>
              </a:rPr>
              <a:t>Gaeilge</a:t>
            </a:r>
            <a:endParaRPr lang="en-US" sz="2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Jumble" panose="02000503000000020004" pitchFamily="2" charset="0"/>
            </a:endParaRPr>
          </a:p>
        </p:txBody>
      </p:sp>
      <p:sp>
        <p:nvSpPr>
          <p:cNvPr id="2" name="Scroll: Horizontal 1">
            <a:extLst>
              <a:ext uri="{FF2B5EF4-FFF2-40B4-BE49-F238E27FC236}">
                <a16:creationId xmlns:a16="http://schemas.microsoft.com/office/drawing/2014/main" id="{7EC141F7-4818-2EE9-33ED-D4EB8064F887}"/>
              </a:ext>
            </a:extLst>
          </p:cNvPr>
          <p:cNvSpPr/>
          <p:nvPr/>
        </p:nvSpPr>
        <p:spPr>
          <a:xfrm>
            <a:off x="941226" y="4994949"/>
            <a:ext cx="4403558" cy="1050046"/>
          </a:xfrm>
          <a:custGeom>
            <a:avLst/>
            <a:gdLst>
              <a:gd name="connsiteX0" fmla="*/ 4403558 w 4403558"/>
              <a:gd name="connsiteY0" fmla="*/ 65628 h 1050046"/>
              <a:gd name="connsiteX1" fmla="*/ 4337930 w 4403558"/>
              <a:gd name="connsiteY1" fmla="*/ 131256 h 1050046"/>
              <a:gd name="connsiteX2" fmla="*/ 4337930 w 4403558"/>
              <a:gd name="connsiteY2" fmla="*/ 65628 h 1050046"/>
              <a:gd name="connsiteX3" fmla="*/ 4305116 w 4403558"/>
              <a:gd name="connsiteY3" fmla="*/ 98442 h 1050046"/>
              <a:gd name="connsiteX4" fmla="*/ 4272302 w 4403558"/>
              <a:gd name="connsiteY4" fmla="*/ 65628 h 1050046"/>
              <a:gd name="connsiteX5" fmla="*/ 4272302 w 4403558"/>
              <a:gd name="connsiteY5" fmla="*/ 131256 h 1050046"/>
              <a:gd name="connsiteX6" fmla="*/ 3830601 w 4403558"/>
              <a:gd name="connsiteY6" fmla="*/ 131256 h 1050046"/>
              <a:gd name="connsiteX7" fmla="*/ 3304767 w 4403558"/>
              <a:gd name="connsiteY7" fmla="*/ 131256 h 1050046"/>
              <a:gd name="connsiteX8" fmla="*/ 2820999 w 4403558"/>
              <a:gd name="connsiteY8" fmla="*/ 131256 h 1050046"/>
              <a:gd name="connsiteX9" fmla="*/ 2253098 w 4403558"/>
              <a:gd name="connsiteY9" fmla="*/ 131256 h 1050046"/>
              <a:gd name="connsiteX10" fmla="*/ 1853464 w 4403558"/>
              <a:gd name="connsiteY10" fmla="*/ 131256 h 1050046"/>
              <a:gd name="connsiteX11" fmla="*/ 1327630 w 4403558"/>
              <a:gd name="connsiteY11" fmla="*/ 131256 h 1050046"/>
              <a:gd name="connsiteX12" fmla="*/ 717662 w 4403558"/>
              <a:gd name="connsiteY12" fmla="*/ 131256 h 1050046"/>
              <a:gd name="connsiteX13" fmla="*/ 65628 w 4403558"/>
              <a:gd name="connsiteY13" fmla="*/ 131256 h 1050046"/>
              <a:gd name="connsiteX14" fmla="*/ 0 w 4403558"/>
              <a:gd name="connsiteY14" fmla="*/ 196884 h 1050046"/>
              <a:gd name="connsiteX15" fmla="*/ 0 w 4403558"/>
              <a:gd name="connsiteY15" fmla="*/ 582776 h 1050046"/>
              <a:gd name="connsiteX16" fmla="*/ 0 w 4403558"/>
              <a:gd name="connsiteY16" fmla="*/ 984418 h 1050046"/>
              <a:gd name="connsiteX17" fmla="*/ 65628 w 4403558"/>
              <a:gd name="connsiteY17" fmla="*/ 1050046 h 1050046"/>
              <a:gd name="connsiteX18" fmla="*/ 131256 w 4403558"/>
              <a:gd name="connsiteY18" fmla="*/ 984418 h 1050046"/>
              <a:gd name="connsiteX19" fmla="*/ 131256 w 4403558"/>
              <a:gd name="connsiteY19" fmla="*/ 918790 h 1050046"/>
              <a:gd name="connsiteX20" fmla="*/ 615024 w 4403558"/>
              <a:gd name="connsiteY20" fmla="*/ 918790 h 1050046"/>
              <a:gd name="connsiteX21" fmla="*/ 1056724 w 4403558"/>
              <a:gd name="connsiteY21" fmla="*/ 918790 h 1050046"/>
              <a:gd name="connsiteX22" fmla="*/ 1540492 w 4403558"/>
              <a:gd name="connsiteY22" fmla="*/ 918790 h 1050046"/>
              <a:gd name="connsiteX23" fmla="*/ 2066326 w 4403558"/>
              <a:gd name="connsiteY23" fmla="*/ 918790 h 1050046"/>
              <a:gd name="connsiteX24" fmla="*/ 2676294 w 4403558"/>
              <a:gd name="connsiteY24" fmla="*/ 918790 h 1050046"/>
              <a:gd name="connsiteX25" fmla="*/ 3202128 w 4403558"/>
              <a:gd name="connsiteY25" fmla="*/ 918790 h 1050046"/>
              <a:gd name="connsiteX26" fmla="*/ 3685896 w 4403558"/>
              <a:gd name="connsiteY26" fmla="*/ 918790 h 1050046"/>
              <a:gd name="connsiteX27" fmla="*/ 4337930 w 4403558"/>
              <a:gd name="connsiteY27" fmla="*/ 918790 h 1050046"/>
              <a:gd name="connsiteX28" fmla="*/ 4403558 w 4403558"/>
              <a:gd name="connsiteY28" fmla="*/ 853162 h 1050046"/>
              <a:gd name="connsiteX29" fmla="*/ 4403558 w 4403558"/>
              <a:gd name="connsiteY29" fmla="*/ 483021 h 1050046"/>
              <a:gd name="connsiteX30" fmla="*/ 4403558 w 4403558"/>
              <a:gd name="connsiteY30" fmla="*/ 65628 h 1050046"/>
              <a:gd name="connsiteX31" fmla="*/ 65628 w 4403558"/>
              <a:gd name="connsiteY31" fmla="*/ 262512 h 1050046"/>
              <a:gd name="connsiteX32" fmla="*/ 131256 w 4403558"/>
              <a:gd name="connsiteY32" fmla="*/ 196884 h 1050046"/>
              <a:gd name="connsiteX33" fmla="*/ 98442 w 4403558"/>
              <a:gd name="connsiteY33" fmla="*/ 164070 h 1050046"/>
              <a:gd name="connsiteX34" fmla="*/ 65628 w 4403558"/>
              <a:gd name="connsiteY34" fmla="*/ 196884 h 1050046"/>
              <a:gd name="connsiteX35" fmla="*/ 65628 w 4403558"/>
              <a:gd name="connsiteY35" fmla="*/ 262512 h 1050046"/>
              <a:gd name="connsiteX0" fmla="*/ 65628 w 4403558"/>
              <a:gd name="connsiteY0" fmla="*/ 262512 h 1050046"/>
              <a:gd name="connsiteX1" fmla="*/ 131256 w 4403558"/>
              <a:gd name="connsiteY1" fmla="*/ 196884 h 1050046"/>
              <a:gd name="connsiteX2" fmla="*/ 98442 w 4403558"/>
              <a:gd name="connsiteY2" fmla="*/ 164070 h 1050046"/>
              <a:gd name="connsiteX3" fmla="*/ 65628 w 4403558"/>
              <a:gd name="connsiteY3" fmla="*/ 196884 h 1050046"/>
              <a:gd name="connsiteX4" fmla="*/ 65628 w 4403558"/>
              <a:gd name="connsiteY4" fmla="*/ 262512 h 1050046"/>
              <a:gd name="connsiteX5" fmla="*/ 4337930 w 4403558"/>
              <a:gd name="connsiteY5" fmla="*/ 131256 h 1050046"/>
              <a:gd name="connsiteX6" fmla="*/ 4403558 w 4403558"/>
              <a:gd name="connsiteY6" fmla="*/ 65628 h 1050046"/>
              <a:gd name="connsiteX7" fmla="*/ 4337930 w 4403558"/>
              <a:gd name="connsiteY7" fmla="*/ 0 h 1050046"/>
              <a:gd name="connsiteX8" fmla="*/ 4272302 w 4403558"/>
              <a:gd name="connsiteY8" fmla="*/ 65628 h 1050046"/>
              <a:gd name="connsiteX9" fmla="*/ 4305116 w 4403558"/>
              <a:gd name="connsiteY9" fmla="*/ 98442 h 1050046"/>
              <a:gd name="connsiteX10" fmla="*/ 4337930 w 4403558"/>
              <a:gd name="connsiteY10" fmla="*/ 65628 h 1050046"/>
              <a:gd name="connsiteX11" fmla="*/ 4337930 w 4403558"/>
              <a:gd name="connsiteY11" fmla="*/ 131256 h 1050046"/>
              <a:gd name="connsiteX0" fmla="*/ 0 w 4403558"/>
              <a:gd name="connsiteY0" fmla="*/ 196884 h 1050046"/>
              <a:gd name="connsiteX1" fmla="*/ 65628 w 4403558"/>
              <a:gd name="connsiteY1" fmla="*/ 131256 h 1050046"/>
              <a:gd name="connsiteX2" fmla="*/ 507329 w 4403558"/>
              <a:gd name="connsiteY2" fmla="*/ 131256 h 1050046"/>
              <a:gd name="connsiteX3" fmla="*/ 1075230 w 4403558"/>
              <a:gd name="connsiteY3" fmla="*/ 131256 h 1050046"/>
              <a:gd name="connsiteX4" fmla="*/ 1516931 w 4403558"/>
              <a:gd name="connsiteY4" fmla="*/ 131256 h 1050046"/>
              <a:gd name="connsiteX5" fmla="*/ 2084832 w 4403558"/>
              <a:gd name="connsiteY5" fmla="*/ 131256 h 1050046"/>
              <a:gd name="connsiteX6" fmla="*/ 2484466 w 4403558"/>
              <a:gd name="connsiteY6" fmla="*/ 131256 h 1050046"/>
              <a:gd name="connsiteX7" fmla="*/ 3010300 w 4403558"/>
              <a:gd name="connsiteY7" fmla="*/ 131256 h 1050046"/>
              <a:gd name="connsiteX8" fmla="*/ 3494067 w 4403558"/>
              <a:gd name="connsiteY8" fmla="*/ 131256 h 1050046"/>
              <a:gd name="connsiteX9" fmla="*/ 4272302 w 4403558"/>
              <a:gd name="connsiteY9" fmla="*/ 131256 h 1050046"/>
              <a:gd name="connsiteX10" fmla="*/ 4272302 w 4403558"/>
              <a:gd name="connsiteY10" fmla="*/ 65628 h 1050046"/>
              <a:gd name="connsiteX11" fmla="*/ 4337930 w 4403558"/>
              <a:gd name="connsiteY11" fmla="*/ 0 h 1050046"/>
              <a:gd name="connsiteX12" fmla="*/ 4403558 w 4403558"/>
              <a:gd name="connsiteY12" fmla="*/ 65628 h 1050046"/>
              <a:gd name="connsiteX13" fmla="*/ 4403558 w 4403558"/>
              <a:gd name="connsiteY13" fmla="*/ 475146 h 1050046"/>
              <a:gd name="connsiteX14" fmla="*/ 4403558 w 4403558"/>
              <a:gd name="connsiteY14" fmla="*/ 853162 h 1050046"/>
              <a:gd name="connsiteX15" fmla="*/ 4337930 w 4403558"/>
              <a:gd name="connsiteY15" fmla="*/ 918790 h 1050046"/>
              <a:gd name="connsiteX16" fmla="*/ 3896229 w 4403558"/>
              <a:gd name="connsiteY16" fmla="*/ 918790 h 1050046"/>
              <a:gd name="connsiteX17" fmla="*/ 3286262 w 4403558"/>
              <a:gd name="connsiteY17" fmla="*/ 918790 h 1050046"/>
              <a:gd name="connsiteX18" fmla="*/ 2676294 w 4403558"/>
              <a:gd name="connsiteY18" fmla="*/ 918790 h 1050046"/>
              <a:gd name="connsiteX19" fmla="*/ 2150460 w 4403558"/>
              <a:gd name="connsiteY19" fmla="*/ 918790 h 1050046"/>
              <a:gd name="connsiteX20" fmla="*/ 1666692 w 4403558"/>
              <a:gd name="connsiteY20" fmla="*/ 918790 h 1050046"/>
              <a:gd name="connsiteX21" fmla="*/ 1182925 w 4403558"/>
              <a:gd name="connsiteY21" fmla="*/ 918790 h 1050046"/>
              <a:gd name="connsiteX22" fmla="*/ 741224 w 4403558"/>
              <a:gd name="connsiteY22" fmla="*/ 918790 h 1050046"/>
              <a:gd name="connsiteX23" fmla="*/ 131256 w 4403558"/>
              <a:gd name="connsiteY23" fmla="*/ 918790 h 1050046"/>
              <a:gd name="connsiteX24" fmla="*/ 131256 w 4403558"/>
              <a:gd name="connsiteY24" fmla="*/ 984418 h 1050046"/>
              <a:gd name="connsiteX25" fmla="*/ 65628 w 4403558"/>
              <a:gd name="connsiteY25" fmla="*/ 1050046 h 1050046"/>
              <a:gd name="connsiteX26" fmla="*/ 0 w 4403558"/>
              <a:gd name="connsiteY26" fmla="*/ 984418 h 1050046"/>
              <a:gd name="connsiteX27" fmla="*/ 0 w 4403558"/>
              <a:gd name="connsiteY27" fmla="*/ 582776 h 1050046"/>
              <a:gd name="connsiteX28" fmla="*/ 0 w 4403558"/>
              <a:gd name="connsiteY28" fmla="*/ 196884 h 1050046"/>
              <a:gd name="connsiteX29" fmla="*/ 4272302 w 4403558"/>
              <a:gd name="connsiteY29" fmla="*/ 131256 h 1050046"/>
              <a:gd name="connsiteX30" fmla="*/ 4337930 w 4403558"/>
              <a:gd name="connsiteY30" fmla="*/ 131256 h 1050046"/>
              <a:gd name="connsiteX31" fmla="*/ 4403558 w 4403558"/>
              <a:gd name="connsiteY31" fmla="*/ 65628 h 1050046"/>
              <a:gd name="connsiteX32" fmla="*/ 4337930 w 4403558"/>
              <a:gd name="connsiteY32" fmla="*/ 131256 h 1050046"/>
              <a:gd name="connsiteX33" fmla="*/ 4337930 w 4403558"/>
              <a:gd name="connsiteY33" fmla="*/ 65628 h 1050046"/>
              <a:gd name="connsiteX34" fmla="*/ 4305116 w 4403558"/>
              <a:gd name="connsiteY34" fmla="*/ 98442 h 1050046"/>
              <a:gd name="connsiteX35" fmla="*/ 4272302 w 4403558"/>
              <a:gd name="connsiteY35" fmla="*/ 65628 h 1050046"/>
              <a:gd name="connsiteX36" fmla="*/ 65628 w 4403558"/>
              <a:gd name="connsiteY36" fmla="*/ 262512 h 1050046"/>
              <a:gd name="connsiteX37" fmla="*/ 65628 w 4403558"/>
              <a:gd name="connsiteY37" fmla="*/ 196884 h 1050046"/>
              <a:gd name="connsiteX38" fmla="*/ 98442 w 4403558"/>
              <a:gd name="connsiteY38" fmla="*/ 164070 h 1050046"/>
              <a:gd name="connsiteX39" fmla="*/ 131256 w 4403558"/>
              <a:gd name="connsiteY39" fmla="*/ 196884 h 1050046"/>
              <a:gd name="connsiteX40" fmla="*/ 65628 w 4403558"/>
              <a:gd name="connsiteY40" fmla="*/ 262512 h 1050046"/>
              <a:gd name="connsiteX41" fmla="*/ 0 w 4403558"/>
              <a:gd name="connsiteY41" fmla="*/ 196884 h 1050046"/>
              <a:gd name="connsiteX42" fmla="*/ 131256 w 4403558"/>
              <a:gd name="connsiteY42" fmla="*/ 196884 h 1050046"/>
              <a:gd name="connsiteX43" fmla="*/ 131256 w 4403558"/>
              <a:gd name="connsiteY43" fmla="*/ 550618 h 1050046"/>
              <a:gd name="connsiteX44" fmla="*/ 131256 w 4403558"/>
              <a:gd name="connsiteY44" fmla="*/ 918790 h 105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03558" h="1050046" stroke="0" extrusionOk="0">
                <a:moveTo>
                  <a:pt x="4403558" y="65628"/>
                </a:moveTo>
                <a:cubicBezTo>
                  <a:pt x="4394042" y="89971"/>
                  <a:pt x="4361927" y="96613"/>
                  <a:pt x="4337930" y="131256"/>
                </a:cubicBezTo>
                <a:cubicBezTo>
                  <a:pt x="4336600" y="103917"/>
                  <a:pt x="4338904" y="91729"/>
                  <a:pt x="4337930" y="65628"/>
                </a:cubicBezTo>
                <a:cubicBezTo>
                  <a:pt x="4334309" y="81436"/>
                  <a:pt x="4321731" y="98615"/>
                  <a:pt x="4305116" y="98442"/>
                </a:cubicBezTo>
                <a:cubicBezTo>
                  <a:pt x="4291360" y="98401"/>
                  <a:pt x="4269929" y="80298"/>
                  <a:pt x="4272302" y="65628"/>
                </a:cubicBezTo>
                <a:cubicBezTo>
                  <a:pt x="4278058" y="91541"/>
                  <a:pt x="4268022" y="100015"/>
                  <a:pt x="4272302" y="131256"/>
                </a:cubicBezTo>
                <a:cubicBezTo>
                  <a:pt x="4088544" y="137670"/>
                  <a:pt x="4038130" y="90719"/>
                  <a:pt x="3830601" y="131256"/>
                </a:cubicBezTo>
                <a:cubicBezTo>
                  <a:pt x="3623072" y="171793"/>
                  <a:pt x="3551305" y="88845"/>
                  <a:pt x="3304767" y="131256"/>
                </a:cubicBezTo>
                <a:cubicBezTo>
                  <a:pt x="3058229" y="173667"/>
                  <a:pt x="2962486" y="82660"/>
                  <a:pt x="2820999" y="131256"/>
                </a:cubicBezTo>
                <a:cubicBezTo>
                  <a:pt x="2679512" y="179852"/>
                  <a:pt x="2441160" y="127219"/>
                  <a:pt x="2253098" y="131256"/>
                </a:cubicBezTo>
                <a:cubicBezTo>
                  <a:pt x="2065036" y="135293"/>
                  <a:pt x="2018510" y="104583"/>
                  <a:pt x="1853464" y="131256"/>
                </a:cubicBezTo>
                <a:cubicBezTo>
                  <a:pt x="1688418" y="157929"/>
                  <a:pt x="1485409" y="110207"/>
                  <a:pt x="1327630" y="131256"/>
                </a:cubicBezTo>
                <a:cubicBezTo>
                  <a:pt x="1169851" y="152305"/>
                  <a:pt x="870669" y="129153"/>
                  <a:pt x="717662" y="131256"/>
                </a:cubicBezTo>
                <a:cubicBezTo>
                  <a:pt x="564655" y="133359"/>
                  <a:pt x="204276" y="53280"/>
                  <a:pt x="65628" y="131256"/>
                </a:cubicBezTo>
                <a:cubicBezTo>
                  <a:pt x="29503" y="128405"/>
                  <a:pt x="-9564" y="157865"/>
                  <a:pt x="0" y="196884"/>
                </a:cubicBezTo>
                <a:cubicBezTo>
                  <a:pt x="38789" y="275400"/>
                  <a:pt x="-29582" y="404591"/>
                  <a:pt x="0" y="582776"/>
                </a:cubicBezTo>
                <a:cubicBezTo>
                  <a:pt x="29582" y="760961"/>
                  <a:pt x="-12677" y="825480"/>
                  <a:pt x="0" y="984418"/>
                </a:cubicBezTo>
                <a:cubicBezTo>
                  <a:pt x="2481" y="1014525"/>
                  <a:pt x="32038" y="1051672"/>
                  <a:pt x="65628" y="1050046"/>
                </a:cubicBezTo>
                <a:cubicBezTo>
                  <a:pt x="100769" y="1050383"/>
                  <a:pt x="131839" y="1015863"/>
                  <a:pt x="131256" y="984418"/>
                </a:cubicBezTo>
                <a:cubicBezTo>
                  <a:pt x="130556" y="955705"/>
                  <a:pt x="133427" y="934617"/>
                  <a:pt x="131256" y="918790"/>
                </a:cubicBezTo>
                <a:cubicBezTo>
                  <a:pt x="303452" y="860794"/>
                  <a:pt x="501211" y="965923"/>
                  <a:pt x="615024" y="918790"/>
                </a:cubicBezTo>
                <a:cubicBezTo>
                  <a:pt x="728837" y="871657"/>
                  <a:pt x="957419" y="932267"/>
                  <a:pt x="1056724" y="918790"/>
                </a:cubicBezTo>
                <a:cubicBezTo>
                  <a:pt x="1156029" y="905313"/>
                  <a:pt x="1310110" y="964008"/>
                  <a:pt x="1540492" y="918790"/>
                </a:cubicBezTo>
                <a:cubicBezTo>
                  <a:pt x="1770874" y="873572"/>
                  <a:pt x="1814703" y="933941"/>
                  <a:pt x="2066326" y="918790"/>
                </a:cubicBezTo>
                <a:cubicBezTo>
                  <a:pt x="2317949" y="903639"/>
                  <a:pt x="2479562" y="928731"/>
                  <a:pt x="2676294" y="918790"/>
                </a:cubicBezTo>
                <a:cubicBezTo>
                  <a:pt x="2873026" y="908849"/>
                  <a:pt x="3026006" y="951842"/>
                  <a:pt x="3202128" y="918790"/>
                </a:cubicBezTo>
                <a:cubicBezTo>
                  <a:pt x="3378250" y="885738"/>
                  <a:pt x="3551470" y="958756"/>
                  <a:pt x="3685896" y="918790"/>
                </a:cubicBezTo>
                <a:cubicBezTo>
                  <a:pt x="3820322" y="878824"/>
                  <a:pt x="4179074" y="943200"/>
                  <a:pt x="4337930" y="918790"/>
                </a:cubicBezTo>
                <a:cubicBezTo>
                  <a:pt x="4371615" y="918599"/>
                  <a:pt x="4405647" y="889379"/>
                  <a:pt x="4403558" y="853162"/>
                </a:cubicBezTo>
                <a:cubicBezTo>
                  <a:pt x="4385785" y="745559"/>
                  <a:pt x="4406666" y="584803"/>
                  <a:pt x="4403558" y="483021"/>
                </a:cubicBezTo>
                <a:cubicBezTo>
                  <a:pt x="4400450" y="381239"/>
                  <a:pt x="4445042" y="198931"/>
                  <a:pt x="4403558" y="65628"/>
                </a:cubicBezTo>
                <a:close/>
                <a:moveTo>
                  <a:pt x="65628" y="262512"/>
                </a:moveTo>
                <a:cubicBezTo>
                  <a:pt x="96874" y="261261"/>
                  <a:pt x="132823" y="234612"/>
                  <a:pt x="131256" y="196884"/>
                </a:cubicBezTo>
                <a:cubicBezTo>
                  <a:pt x="130278" y="178545"/>
                  <a:pt x="118137" y="163251"/>
                  <a:pt x="98442" y="164070"/>
                </a:cubicBezTo>
                <a:cubicBezTo>
                  <a:pt x="80012" y="165420"/>
                  <a:pt x="62296" y="177092"/>
                  <a:pt x="65628" y="196884"/>
                </a:cubicBezTo>
                <a:cubicBezTo>
                  <a:pt x="67157" y="215247"/>
                  <a:pt x="64064" y="244654"/>
                  <a:pt x="65628" y="262512"/>
                </a:cubicBezTo>
                <a:close/>
              </a:path>
              <a:path w="4403558" h="1050046" fill="darkenLess" stroke="0" extrusionOk="0">
                <a:moveTo>
                  <a:pt x="65628" y="262512"/>
                </a:moveTo>
                <a:cubicBezTo>
                  <a:pt x="99521" y="264135"/>
                  <a:pt x="131971" y="233672"/>
                  <a:pt x="131256" y="196884"/>
                </a:cubicBezTo>
                <a:cubicBezTo>
                  <a:pt x="130354" y="179058"/>
                  <a:pt x="118723" y="163851"/>
                  <a:pt x="98442" y="164070"/>
                </a:cubicBezTo>
                <a:cubicBezTo>
                  <a:pt x="81673" y="162968"/>
                  <a:pt x="64641" y="179121"/>
                  <a:pt x="65628" y="196884"/>
                </a:cubicBezTo>
                <a:cubicBezTo>
                  <a:pt x="67261" y="227529"/>
                  <a:pt x="62458" y="248363"/>
                  <a:pt x="65628" y="262512"/>
                </a:cubicBezTo>
                <a:close/>
                <a:moveTo>
                  <a:pt x="4337930" y="131256"/>
                </a:moveTo>
                <a:cubicBezTo>
                  <a:pt x="4371764" y="132498"/>
                  <a:pt x="4402485" y="101205"/>
                  <a:pt x="4403558" y="65628"/>
                </a:cubicBezTo>
                <a:cubicBezTo>
                  <a:pt x="4400626" y="29870"/>
                  <a:pt x="4374860" y="-2200"/>
                  <a:pt x="4337930" y="0"/>
                </a:cubicBezTo>
                <a:cubicBezTo>
                  <a:pt x="4293268" y="3057"/>
                  <a:pt x="4264953" y="27086"/>
                  <a:pt x="4272302" y="65628"/>
                </a:cubicBezTo>
                <a:cubicBezTo>
                  <a:pt x="4268903" y="85452"/>
                  <a:pt x="4288317" y="98543"/>
                  <a:pt x="4305116" y="98442"/>
                </a:cubicBezTo>
                <a:cubicBezTo>
                  <a:pt x="4320368" y="100292"/>
                  <a:pt x="4340531" y="83491"/>
                  <a:pt x="4337930" y="65628"/>
                </a:cubicBezTo>
                <a:cubicBezTo>
                  <a:pt x="4345372" y="97778"/>
                  <a:pt x="4335177" y="110642"/>
                  <a:pt x="4337930" y="131256"/>
                </a:cubicBezTo>
                <a:close/>
              </a:path>
              <a:path w="4403558" h="1050046" fill="none" extrusionOk="0">
                <a:moveTo>
                  <a:pt x="0" y="196884"/>
                </a:moveTo>
                <a:cubicBezTo>
                  <a:pt x="-4718" y="163480"/>
                  <a:pt x="20372" y="134770"/>
                  <a:pt x="65628" y="131256"/>
                </a:cubicBezTo>
                <a:cubicBezTo>
                  <a:pt x="270608" y="122341"/>
                  <a:pt x="341877" y="136241"/>
                  <a:pt x="507329" y="131256"/>
                </a:cubicBezTo>
                <a:cubicBezTo>
                  <a:pt x="672781" y="126271"/>
                  <a:pt x="801388" y="167117"/>
                  <a:pt x="1075230" y="131256"/>
                </a:cubicBezTo>
                <a:cubicBezTo>
                  <a:pt x="1349072" y="95395"/>
                  <a:pt x="1392672" y="168470"/>
                  <a:pt x="1516931" y="131256"/>
                </a:cubicBezTo>
                <a:cubicBezTo>
                  <a:pt x="1641190" y="94042"/>
                  <a:pt x="1914211" y="139099"/>
                  <a:pt x="2084832" y="131256"/>
                </a:cubicBezTo>
                <a:cubicBezTo>
                  <a:pt x="2255453" y="123413"/>
                  <a:pt x="2310021" y="133412"/>
                  <a:pt x="2484466" y="131256"/>
                </a:cubicBezTo>
                <a:cubicBezTo>
                  <a:pt x="2658911" y="129100"/>
                  <a:pt x="2903935" y="137065"/>
                  <a:pt x="3010300" y="131256"/>
                </a:cubicBezTo>
                <a:cubicBezTo>
                  <a:pt x="3116665" y="125447"/>
                  <a:pt x="3393382" y="147722"/>
                  <a:pt x="3494067" y="131256"/>
                </a:cubicBezTo>
                <a:cubicBezTo>
                  <a:pt x="3594752" y="114790"/>
                  <a:pt x="4103007" y="149027"/>
                  <a:pt x="4272302" y="131256"/>
                </a:cubicBezTo>
                <a:cubicBezTo>
                  <a:pt x="4270881" y="100881"/>
                  <a:pt x="4277983" y="79030"/>
                  <a:pt x="4272302" y="65628"/>
                </a:cubicBezTo>
                <a:cubicBezTo>
                  <a:pt x="4270944" y="28248"/>
                  <a:pt x="4305435" y="-776"/>
                  <a:pt x="4337930" y="0"/>
                </a:cubicBezTo>
                <a:cubicBezTo>
                  <a:pt x="4377974" y="6492"/>
                  <a:pt x="4403112" y="35941"/>
                  <a:pt x="4403558" y="65628"/>
                </a:cubicBezTo>
                <a:cubicBezTo>
                  <a:pt x="4444470" y="178706"/>
                  <a:pt x="4362161" y="280262"/>
                  <a:pt x="4403558" y="475146"/>
                </a:cubicBezTo>
                <a:cubicBezTo>
                  <a:pt x="4444955" y="670030"/>
                  <a:pt x="4401402" y="737045"/>
                  <a:pt x="4403558" y="853162"/>
                </a:cubicBezTo>
                <a:cubicBezTo>
                  <a:pt x="4397926" y="881393"/>
                  <a:pt x="4372887" y="915342"/>
                  <a:pt x="4337930" y="918790"/>
                </a:cubicBezTo>
                <a:cubicBezTo>
                  <a:pt x="4197199" y="923721"/>
                  <a:pt x="4002299" y="875132"/>
                  <a:pt x="3896229" y="918790"/>
                </a:cubicBezTo>
                <a:cubicBezTo>
                  <a:pt x="3790159" y="962448"/>
                  <a:pt x="3451150" y="901009"/>
                  <a:pt x="3286262" y="918790"/>
                </a:cubicBezTo>
                <a:cubicBezTo>
                  <a:pt x="3121374" y="936571"/>
                  <a:pt x="2818596" y="847066"/>
                  <a:pt x="2676294" y="918790"/>
                </a:cubicBezTo>
                <a:cubicBezTo>
                  <a:pt x="2533992" y="990514"/>
                  <a:pt x="2280787" y="875139"/>
                  <a:pt x="2150460" y="918790"/>
                </a:cubicBezTo>
                <a:cubicBezTo>
                  <a:pt x="2020133" y="962441"/>
                  <a:pt x="1872492" y="868580"/>
                  <a:pt x="1666692" y="918790"/>
                </a:cubicBezTo>
                <a:cubicBezTo>
                  <a:pt x="1460892" y="969000"/>
                  <a:pt x="1385364" y="865983"/>
                  <a:pt x="1182925" y="918790"/>
                </a:cubicBezTo>
                <a:cubicBezTo>
                  <a:pt x="980486" y="971597"/>
                  <a:pt x="858525" y="880370"/>
                  <a:pt x="741224" y="918790"/>
                </a:cubicBezTo>
                <a:cubicBezTo>
                  <a:pt x="623923" y="957210"/>
                  <a:pt x="436045" y="852000"/>
                  <a:pt x="131256" y="918790"/>
                </a:cubicBezTo>
                <a:cubicBezTo>
                  <a:pt x="137030" y="950691"/>
                  <a:pt x="124154" y="966005"/>
                  <a:pt x="131256" y="984418"/>
                </a:cubicBezTo>
                <a:cubicBezTo>
                  <a:pt x="138675" y="1025145"/>
                  <a:pt x="102044" y="1055243"/>
                  <a:pt x="65628" y="1050046"/>
                </a:cubicBezTo>
                <a:cubicBezTo>
                  <a:pt x="31185" y="1042466"/>
                  <a:pt x="5913" y="1020780"/>
                  <a:pt x="0" y="984418"/>
                </a:cubicBezTo>
                <a:cubicBezTo>
                  <a:pt x="-46312" y="849366"/>
                  <a:pt x="48196" y="670473"/>
                  <a:pt x="0" y="582776"/>
                </a:cubicBezTo>
                <a:cubicBezTo>
                  <a:pt x="-48196" y="495079"/>
                  <a:pt x="20933" y="354522"/>
                  <a:pt x="0" y="196884"/>
                </a:cubicBezTo>
                <a:close/>
                <a:moveTo>
                  <a:pt x="4272302" y="131256"/>
                </a:moveTo>
                <a:cubicBezTo>
                  <a:pt x="4285968" y="130130"/>
                  <a:pt x="4321687" y="133676"/>
                  <a:pt x="4337930" y="131256"/>
                </a:cubicBezTo>
                <a:cubicBezTo>
                  <a:pt x="4377988" y="134115"/>
                  <a:pt x="4396772" y="109154"/>
                  <a:pt x="4403558" y="65628"/>
                </a:cubicBezTo>
                <a:moveTo>
                  <a:pt x="4337930" y="131256"/>
                </a:moveTo>
                <a:cubicBezTo>
                  <a:pt x="4330444" y="110487"/>
                  <a:pt x="4340011" y="87453"/>
                  <a:pt x="4337930" y="65628"/>
                </a:cubicBezTo>
                <a:cubicBezTo>
                  <a:pt x="4338277" y="84558"/>
                  <a:pt x="4319273" y="101442"/>
                  <a:pt x="4305116" y="98442"/>
                </a:cubicBezTo>
                <a:cubicBezTo>
                  <a:pt x="4286428" y="98532"/>
                  <a:pt x="4276032" y="84460"/>
                  <a:pt x="4272302" y="65628"/>
                </a:cubicBezTo>
                <a:moveTo>
                  <a:pt x="65628" y="262512"/>
                </a:moveTo>
                <a:cubicBezTo>
                  <a:pt x="59889" y="247151"/>
                  <a:pt x="73100" y="229694"/>
                  <a:pt x="65628" y="196884"/>
                </a:cubicBezTo>
                <a:cubicBezTo>
                  <a:pt x="62471" y="174752"/>
                  <a:pt x="80887" y="164072"/>
                  <a:pt x="98442" y="164070"/>
                </a:cubicBezTo>
                <a:cubicBezTo>
                  <a:pt x="117743" y="163373"/>
                  <a:pt x="129548" y="180530"/>
                  <a:pt x="131256" y="196884"/>
                </a:cubicBezTo>
                <a:cubicBezTo>
                  <a:pt x="130496" y="232335"/>
                  <a:pt x="98680" y="268801"/>
                  <a:pt x="65628" y="262512"/>
                </a:cubicBezTo>
                <a:cubicBezTo>
                  <a:pt x="39349" y="266324"/>
                  <a:pt x="-7387" y="238592"/>
                  <a:pt x="0" y="196884"/>
                </a:cubicBezTo>
                <a:moveTo>
                  <a:pt x="131256" y="196884"/>
                </a:moveTo>
                <a:cubicBezTo>
                  <a:pt x="140848" y="320599"/>
                  <a:pt x="106342" y="421672"/>
                  <a:pt x="131256" y="550618"/>
                </a:cubicBezTo>
                <a:cubicBezTo>
                  <a:pt x="156170" y="679564"/>
                  <a:pt x="102260" y="749863"/>
                  <a:pt x="131256" y="918790"/>
                </a:cubicBezTo>
              </a:path>
              <a:path w="4403558" h="1050046" fill="none" stroke="0" extrusionOk="0">
                <a:moveTo>
                  <a:pt x="0" y="196884"/>
                </a:moveTo>
                <a:cubicBezTo>
                  <a:pt x="-3248" y="164520"/>
                  <a:pt x="33913" y="122773"/>
                  <a:pt x="65628" y="131256"/>
                </a:cubicBezTo>
                <a:cubicBezTo>
                  <a:pt x="298327" y="107704"/>
                  <a:pt x="372445" y="189282"/>
                  <a:pt x="591462" y="131256"/>
                </a:cubicBezTo>
                <a:cubicBezTo>
                  <a:pt x="810479" y="73230"/>
                  <a:pt x="906627" y="140527"/>
                  <a:pt x="1159363" y="131256"/>
                </a:cubicBezTo>
                <a:cubicBezTo>
                  <a:pt x="1412099" y="121985"/>
                  <a:pt x="1579022" y="135426"/>
                  <a:pt x="1769331" y="131256"/>
                </a:cubicBezTo>
                <a:cubicBezTo>
                  <a:pt x="1959640" y="127086"/>
                  <a:pt x="2058112" y="193910"/>
                  <a:pt x="2337232" y="131256"/>
                </a:cubicBezTo>
                <a:cubicBezTo>
                  <a:pt x="2616352" y="68602"/>
                  <a:pt x="2648098" y="203872"/>
                  <a:pt x="2947200" y="131256"/>
                </a:cubicBezTo>
                <a:cubicBezTo>
                  <a:pt x="3246302" y="58640"/>
                  <a:pt x="3232743" y="182626"/>
                  <a:pt x="3430967" y="131256"/>
                </a:cubicBezTo>
                <a:cubicBezTo>
                  <a:pt x="3629191" y="79886"/>
                  <a:pt x="4096239" y="209554"/>
                  <a:pt x="4272302" y="131256"/>
                </a:cubicBezTo>
                <a:cubicBezTo>
                  <a:pt x="4266007" y="100785"/>
                  <a:pt x="4278934" y="92258"/>
                  <a:pt x="4272302" y="65628"/>
                </a:cubicBezTo>
                <a:cubicBezTo>
                  <a:pt x="4272169" y="30958"/>
                  <a:pt x="4300371" y="-1159"/>
                  <a:pt x="4337930" y="0"/>
                </a:cubicBezTo>
                <a:cubicBezTo>
                  <a:pt x="4376242" y="-9300"/>
                  <a:pt x="4406188" y="28149"/>
                  <a:pt x="4403558" y="65628"/>
                </a:cubicBezTo>
                <a:cubicBezTo>
                  <a:pt x="4433433" y="167860"/>
                  <a:pt x="4400175" y="294412"/>
                  <a:pt x="4403558" y="459395"/>
                </a:cubicBezTo>
                <a:cubicBezTo>
                  <a:pt x="4406941" y="624378"/>
                  <a:pt x="4392575" y="732843"/>
                  <a:pt x="4403558" y="853162"/>
                </a:cubicBezTo>
                <a:cubicBezTo>
                  <a:pt x="4404574" y="889145"/>
                  <a:pt x="4372369" y="908718"/>
                  <a:pt x="4337930" y="918790"/>
                </a:cubicBezTo>
                <a:cubicBezTo>
                  <a:pt x="4241466" y="936579"/>
                  <a:pt x="4099077" y="886390"/>
                  <a:pt x="3938296" y="918790"/>
                </a:cubicBezTo>
                <a:cubicBezTo>
                  <a:pt x="3777515" y="951190"/>
                  <a:pt x="3516085" y="885229"/>
                  <a:pt x="3370395" y="918790"/>
                </a:cubicBezTo>
                <a:cubicBezTo>
                  <a:pt x="3224705" y="952351"/>
                  <a:pt x="3062248" y="873304"/>
                  <a:pt x="2886627" y="918790"/>
                </a:cubicBezTo>
                <a:cubicBezTo>
                  <a:pt x="2711006" y="964276"/>
                  <a:pt x="2558418" y="890694"/>
                  <a:pt x="2360793" y="918790"/>
                </a:cubicBezTo>
                <a:cubicBezTo>
                  <a:pt x="2163168" y="946886"/>
                  <a:pt x="1959944" y="900697"/>
                  <a:pt x="1792892" y="918790"/>
                </a:cubicBezTo>
                <a:cubicBezTo>
                  <a:pt x="1625840" y="936883"/>
                  <a:pt x="1528296" y="879004"/>
                  <a:pt x="1351191" y="918790"/>
                </a:cubicBezTo>
                <a:cubicBezTo>
                  <a:pt x="1174086" y="958576"/>
                  <a:pt x="884613" y="914953"/>
                  <a:pt x="741224" y="918790"/>
                </a:cubicBezTo>
                <a:cubicBezTo>
                  <a:pt x="597835" y="922627"/>
                  <a:pt x="327726" y="901536"/>
                  <a:pt x="131256" y="918790"/>
                </a:cubicBezTo>
                <a:cubicBezTo>
                  <a:pt x="132924" y="942091"/>
                  <a:pt x="129640" y="956371"/>
                  <a:pt x="131256" y="984418"/>
                </a:cubicBezTo>
                <a:cubicBezTo>
                  <a:pt x="127846" y="1022553"/>
                  <a:pt x="111147" y="1052681"/>
                  <a:pt x="65628" y="1050046"/>
                </a:cubicBezTo>
                <a:cubicBezTo>
                  <a:pt x="26911" y="1049407"/>
                  <a:pt x="9877" y="1017518"/>
                  <a:pt x="0" y="984418"/>
                </a:cubicBezTo>
                <a:cubicBezTo>
                  <a:pt x="-15118" y="834829"/>
                  <a:pt x="31410" y="727225"/>
                  <a:pt x="0" y="582776"/>
                </a:cubicBezTo>
                <a:cubicBezTo>
                  <a:pt x="-31410" y="438327"/>
                  <a:pt x="32365" y="324350"/>
                  <a:pt x="0" y="196884"/>
                </a:cubicBezTo>
                <a:close/>
                <a:moveTo>
                  <a:pt x="4272302" y="131256"/>
                </a:moveTo>
                <a:cubicBezTo>
                  <a:pt x="4302922" y="129596"/>
                  <a:pt x="4305343" y="134757"/>
                  <a:pt x="4337930" y="131256"/>
                </a:cubicBezTo>
                <a:cubicBezTo>
                  <a:pt x="4373220" y="131384"/>
                  <a:pt x="4404360" y="103044"/>
                  <a:pt x="4403558" y="65628"/>
                </a:cubicBezTo>
                <a:moveTo>
                  <a:pt x="4337930" y="131256"/>
                </a:moveTo>
                <a:cubicBezTo>
                  <a:pt x="4333815" y="102132"/>
                  <a:pt x="4340233" y="97393"/>
                  <a:pt x="4337930" y="65628"/>
                </a:cubicBezTo>
                <a:cubicBezTo>
                  <a:pt x="4338793" y="81154"/>
                  <a:pt x="4325858" y="100531"/>
                  <a:pt x="4305116" y="98442"/>
                </a:cubicBezTo>
                <a:cubicBezTo>
                  <a:pt x="4286462" y="98337"/>
                  <a:pt x="4268609" y="81673"/>
                  <a:pt x="4272302" y="65628"/>
                </a:cubicBezTo>
                <a:moveTo>
                  <a:pt x="65628" y="262512"/>
                </a:moveTo>
                <a:cubicBezTo>
                  <a:pt x="64429" y="243971"/>
                  <a:pt x="66483" y="210507"/>
                  <a:pt x="65628" y="196884"/>
                </a:cubicBezTo>
                <a:cubicBezTo>
                  <a:pt x="64394" y="177196"/>
                  <a:pt x="82918" y="166775"/>
                  <a:pt x="98442" y="164070"/>
                </a:cubicBezTo>
                <a:cubicBezTo>
                  <a:pt x="120347" y="161129"/>
                  <a:pt x="132638" y="178040"/>
                  <a:pt x="131256" y="196884"/>
                </a:cubicBezTo>
                <a:cubicBezTo>
                  <a:pt x="132974" y="232244"/>
                  <a:pt x="98802" y="267754"/>
                  <a:pt x="65628" y="262512"/>
                </a:cubicBezTo>
                <a:cubicBezTo>
                  <a:pt x="31525" y="260992"/>
                  <a:pt x="-1771" y="235475"/>
                  <a:pt x="0" y="196884"/>
                </a:cubicBezTo>
                <a:moveTo>
                  <a:pt x="131256" y="196884"/>
                </a:moveTo>
                <a:cubicBezTo>
                  <a:pt x="151645" y="365572"/>
                  <a:pt x="109392" y="449906"/>
                  <a:pt x="131256" y="557837"/>
                </a:cubicBezTo>
                <a:cubicBezTo>
                  <a:pt x="153120" y="665768"/>
                  <a:pt x="105338" y="831079"/>
                  <a:pt x="131256" y="918790"/>
                </a:cubicBezTo>
              </a:path>
            </a:pathLst>
          </a:custGeom>
          <a:solidFill>
            <a:srgbClr val="E3A880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985603651">
                  <a:prstGeom prst="horizontalScroll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  <a:latin typeface="Jumble" panose="02000503000000020004" pitchFamily="2" charset="0"/>
              </a:rPr>
              <a:t> </a:t>
            </a:r>
            <a:r>
              <a:rPr lang="en-GB" b="0" i="0" dirty="0">
                <a:solidFill>
                  <a:schemeClr val="tx1"/>
                </a:solidFill>
                <a:effectLst/>
                <a:latin typeface="Jumble" panose="02000503000000020004" pitchFamily="2" charset="0"/>
              </a:rPr>
              <a:t>The light was first lit on Saint Patrick’s Day 1817.</a:t>
            </a:r>
            <a:endParaRPr lang="en-GB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CCB18E50-82D5-27FA-7BE4-53DC0DB6AF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16409" y="1788545"/>
            <a:ext cx="1194613" cy="1194613"/>
          </a:xfrm>
          <a:prstGeom prst="rect">
            <a:avLst/>
          </a:prstGeom>
        </p:spPr>
      </p:pic>
      <p:pic>
        <p:nvPicPr>
          <p:cNvPr id="25" name="Picture 24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4C44465D-A9D2-41CE-FE18-7EEBB2EC157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80954" y="2471146"/>
            <a:ext cx="3110268" cy="506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4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4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5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7" grpId="0"/>
      <p:bldP spid="24" grpId="0" animBg="1"/>
      <p:bldP spid="24" grpId="1" animBg="1"/>
      <p:bldP spid="26" grpId="0" animBg="1"/>
      <p:bldP spid="27" grpId="0" animBg="1"/>
      <p:bldP spid="28" grpId="0" animBg="1"/>
      <p:bldP spid="30" grpId="0" animBg="1"/>
      <p:bldP spid="36" grpId="0" animBg="1"/>
      <p:bldP spid="36" grpId="1" animBg="1"/>
      <p:bldP spid="38" grpId="0" animBg="1"/>
      <p:bldP spid="39" grpId="0" animBg="1"/>
      <p:bldP spid="40" grpId="0"/>
      <p:bldP spid="40" grpId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1E20A1-2906-8990-579E-42D08C6576A9}"/>
              </a:ext>
            </a:extLst>
          </p:cNvPr>
          <p:cNvGrpSpPr/>
          <p:nvPr/>
        </p:nvGrpSpPr>
        <p:grpSpPr>
          <a:xfrm>
            <a:off x="0" y="5228164"/>
            <a:ext cx="12192000" cy="1629836"/>
            <a:chOff x="0" y="5228164"/>
            <a:chExt cx="12192000" cy="1629836"/>
          </a:xfrm>
        </p:grpSpPr>
        <p:pic>
          <p:nvPicPr>
            <p:cNvPr id="8" name="Picture 7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C22EA11D-D2C0-0D04-F97A-68416A4F1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948" y="5228164"/>
              <a:ext cx="5354052" cy="1629836"/>
            </a:xfrm>
            <a:prstGeom prst="rect">
              <a:avLst/>
            </a:prstGeom>
          </p:spPr>
        </p:pic>
        <p:pic>
          <p:nvPicPr>
            <p:cNvPr id="9" name="Picture 8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FEA2E8B-B5E6-7D0B-9D60-4E6DC73DB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450" y="5228164"/>
              <a:ext cx="5354052" cy="1629836"/>
            </a:xfrm>
            <a:prstGeom prst="rect">
              <a:avLst/>
            </a:prstGeom>
          </p:spPr>
        </p:pic>
        <p:pic>
          <p:nvPicPr>
            <p:cNvPr id="10" name="Picture 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729C2053-7307-E953-7308-7D49FA951B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905852" y="5228164"/>
              <a:ext cx="2286148" cy="1629836"/>
            </a:xfrm>
            <a:prstGeom prst="rect">
              <a:avLst/>
            </a:prstGeom>
          </p:spPr>
        </p:pic>
        <p:pic>
          <p:nvPicPr>
            <p:cNvPr id="11" name="Picture 1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46C65979-6D15-A500-8B7A-6D7AF8229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0" y="5228164"/>
              <a:ext cx="1571498" cy="1629836"/>
            </a:xfrm>
            <a:prstGeom prst="rect">
              <a:avLst/>
            </a:prstGeom>
          </p:spPr>
        </p:pic>
      </p:grp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85416AF-D578-C136-AD61-11094FE69808}"/>
              </a:ext>
            </a:extLst>
          </p:cNvPr>
          <p:cNvSpPr/>
          <p:nvPr/>
        </p:nvSpPr>
        <p:spPr>
          <a:xfrm>
            <a:off x="2125537" y="2015734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 That was fun! 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Next stop: MAYO!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BCD5A4-B54F-7357-39CA-9C5D5A157A46}"/>
              </a:ext>
            </a:extLst>
          </p:cNvPr>
          <p:cNvSpPr txBox="1"/>
          <p:nvPr/>
        </p:nvSpPr>
        <p:spPr>
          <a:xfrm>
            <a:off x="678765" y="553453"/>
            <a:ext cx="72647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6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An </a:t>
            </a:r>
            <a:r>
              <a:rPr lang="en-IE" sz="6600" dirty="0" err="1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Ghaeltacht</a:t>
            </a:r>
            <a:endParaRPr lang="en-GB" sz="66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35" name="Picture 34" descr="Map&#10;&#10;Description automatically generated">
            <a:extLst>
              <a:ext uri="{FF2B5EF4-FFF2-40B4-BE49-F238E27FC236}">
                <a16:creationId xmlns:a16="http://schemas.microsoft.com/office/drawing/2014/main" id="{87E9CDC7-C16D-CE66-4C7F-1D6AF433D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189" y="266211"/>
            <a:ext cx="5942083" cy="5942083"/>
          </a:xfrm>
          <a:prstGeom prst="rect">
            <a:avLst/>
          </a:prstGeom>
        </p:spPr>
      </p:pic>
      <p:pic>
        <p:nvPicPr>
          <p:cNvPr id="38" name="Graphic 37" descr="Marker with solid fill">
            <a:extLst>
              <a:ext uri="{FF2B5EF4-FFF2-40B4-BE49-F238E27FC236}">
                <a16:creationId xmlns:a16="http://schemas.microsoft.com/office/drawing/2014/main" id="{393A50B6-D12E-8932-5DC8-41ADAC5431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10601" y="148373"/>
            <a:ext cx="1207168" cy="1207168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382194D1-34A0-ACC7-2517-D2649AEE99BA}"/>
              </a:ext>
            </a:extLst>
          </p:cNvPr>
          <p:cNvSpPr/>
          <p:nvPr/>
        </p:nvSpPr>
        <p:spPr>
          <a:xfrm>
            <a:off x="1949546" y="2015734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Can you spot it on our map?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D35E6331-895F-97FB-8C9A-2382E7A3CB0F}"/>
              </a:ext>
            </a:extLst>
          </p:cNvPr>
          <p:cNvSpPr/>
          <p:nvPr/>
        </p:nvSpPr>
        <p:spPr>
          <a:xfrm>
            <a:off x="2093178" y="2015734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Well done! There it is!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Let’s go!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pic>
        <p:nvPicPr>
          <p:cNvPr id="5" name="Graphic 4" descr="Marker with solid fill">
            <a:extLst>
              <a:ext uri="{FF2B5EF4-FFF2-40B4-BE49-F238E27FC236}">
                <a16:creationId xmlns:a16="http://schemas.microsoft.com/office/drawing/2014/main" id="{B6988E7E-09CA-022B-6005-7DD40F331C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71074" y="1155694"/>
            <a:ext cx="1207168" cy="1207168"/>
          </a:xfrm>
          <a:prstGeom prst="rect">
            <a:avLst/>
          </a:prstGeom>
        </p:spPr>
      </p:pic>
      <p:pic>
        <p:nvPicPr>
          <p:cNvPr id="14" name="Picture 13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59005082-DDA5-41C9-F7A7-3E6B5C7F888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51256" y="2362862"/>
            <a:ext cx="3110268" cy="506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64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" grpId="0" animBg="1"/>
      <p:bldP spid="2" grpId="1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515F650-4A08-492D-B7F3-CB1C0FBE01B4}"/>
              </a:ext>
            </a:extLst>
          </p:cNvPr>
          <p:cNvSpPr/>
          <p:nvPr/>
        </p:nvSpPr>
        <p:spPr>
          <a:xfrm>
            <a:off x="7602291" y="330694"/>
            <a:ext cx="4005409" cy="6196611"/>
          </a:xfrm>
          <a:prstGeom prst="roundRect">
            <a:avLst>
              <a:gd name="adj" fmla="val 1129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000" dirty="0">
                <a:solidFill>
                  <a:schemeClr val="tx1"/>
                </a:solidFill>
                <a:latin typeface="Jumble" panose="02000503000000020004" pitchFamily="2" charset="0"/>
              </a:rPr>
              <a:t>Fact Sheet</a:t>
            </a: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GB" sz="40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A2A93A-7770-1266-A76C-FEC2FFC7346E}"/>
              </a:ext>
            </a:extLst>
          </p:cNvPr>
          <p:cNvSpPr txBox="1"/>
          <p:nvPr/>
        </p:nvSpPr>
        <p:spPr>
          <a:xfrm>
            <a:off x="1692442" y="631483"/>
            <a:ext cx="4403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8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Mayo</a:t>
            </a:r>
            <a:endParaRPr lang="en-GB" sz="80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140575-0DA3-F8B5-265A-07882615D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5836" y1="19472" x2="55836" y2="19472"/>
                        <a14:foregroundMark x1="56016" y1="20882" x2="56016" y2="208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963" y="932256"/>
            <a:ext cx="721894" cy="7218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6DC7677-F82B-F619-E262-1A3A503B8B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53862">
            <a:off x="7821050" y="5030678"/>
            <a:ext cx="2093209" cy="11490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E05221-7B14-CC94-AE53-DA86A4A3D7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9" r="17379"/>
          <a:stretch/>
        </p:blipFill>
        <p:spPr>
          <a:xfrm>
            <a:off x="1140301" y="2201291"/>
            <a:ext cx="4303502" cy="3716369"/>
          </a:xfrm>
          <a:prstGeom prst="rect">
            <a:avLst/>
          </a:prstGeom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7CC7F3A-C233-01FB-5B77-ED2A3CBC9084}"/>
              </a:ext>
            </a:extLst>
          </p:cNvPr>
          <p:cNvSpPr txBox="1"/>
          <p:nvPr/>
        </p:nvSpPr>
        <p:spPr>
          <a:xfrm>
            <a:off x="1146152" y="6004085"/>
            <a:ext cx="4403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Jumble" panose="02000503000000020004" pitchFamily="2" charset="0"/>
              </a:rPr>
              <a:t>Achill Island</a:t>
            </a:r>
            <a:endParaRPr lang="en-GB" sz="2800" dirty="0">
              <a:latin typeface="Jumble" panose="02000503000000020004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655C5ED-7EBE-3B0E-0238-8FC74C768559}"/>
              </a:ext>
            </a:extLst>
          </p:cNvPr>
          <p:cNvGrpSpPr/>
          <p:nvPr/>
        </p:nvGrpSpPr>
        <p:grpSpPr>
          <a:xfrm rot="5400000">
            <a:off x="-2863177" y="2851826"/>
            <a:ext cx="6858001" cy="1154352"/>
            <a:chOff x="4213310" y="5228163"/>
            <a:chExt cx="7696736" cy="1640948"/>
          </a:xfrm>
        </p:grpSpPr>
        <p:pic>
          <p:nvPicPr>
            <p:cNvPr id="20" name="Picture 1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D63B3643-A157-89E1-7493-2FB22A8F2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7985" y="5228163"/>
              <a:ext cx="5354052" cy="1629837"/>
            </a:xfrm>
            <a:prstGeom prst="rect">
              <a:avLst/>
            </a:prstGeom>
          </p:spPr>
        </p:pic>
        <p:pic>
          <p:nvPicPr>
            <p:cNvPr id="21" name="Picture 2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0D678B3-00FF-5C7F-743D-176CCEE760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623898" y="5239275"/>
              <a:ext cx="2286148" cy="1629836"/>
            </a:xfrm>
            <a:prstGeom prst="rect">
              <a:avLst/>
            </a:prstGeom>
          </p:spPr>
        </p:pic>
        <p:pic>
          <p:nvPicPr>
            <p:cNvPr id="22" name="Picture 21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50927E46-612B-587D-84F8-39CD8C5BF6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4213310" y="5239275"/>
              <a:ext cx="1571498" cy="1629836"/>
            </a:xfrm>
            <a:prstGeom prst="rect">
              <a:avLst/>
            </a:prstGeom>
          </p:spPr>
        </p:pic>
      </p:grp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7E528251-17B5-983A-8DBC-84B563C1DEB7}"/>
              </a:ext>
            </a:extLst>
          </p:cNvPr>
          <p:cNvSpPr/>
          <p:nvPr/>
        </p:nvSpPr>
        <p:spPr>
          <a:xfrm>
            <a:off x="2344132" y="1954922"/>
            <a:ext cx="375186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Here we are! 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First, let’s learn some facts about Donegal Gaeltacht.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4678DE2-4200-D801-193F-2457640FF68F}"/>
              </a:ext>
            </a:extLst>
          </p:cNvPr>
          <p:cNvSpPr/>
          <p:nvPr/>
        </p:nvSpPr>
        <p:spPr>
          <a:xfrm>
            <a:off x="7905112" y="1543641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in Irish = </a:t>
            </a:r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Maigh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</a:t>
            </a:r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Eo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10CC992-DA56-A053-02CF-E18D6F104679}"/>
              </a:ext>
            </a:extLst>
          </p:cNvPr>
          <p:cNvSpPr/>
          <p:nvPr/>
        </p:nvSpPr>
        <p:spPr>
          <a:xfrm>
            <a:off x="7905112" y="2680770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contains a number of island communities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27A7992-46FE-D954-D4F7-AEB9386DC74D}"/>
              </a:ext>
            </a:extLst>
          </p:cNvPr>
          <p:cNvSpPr/>
          <p:nvPr/>
        </p:nvSpPr>
        <p:spPr>
          <a:xfrm>
            <a:off x="7905112" y="3817899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approx. </a:t>
            </a:r>
            <a:r>
              <a:rPr lang="en-IE" sz="20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6,667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native speakers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B2844F1-EF02-FC5C-0554-CCCA1ACFFD78}"/>
              </a:ext>
            </a:extLst>
          </p:cNvPr>
          <p:cNvSpPr/>
          <p:nvPr/>
        </p:nvSpPr>
        <p:spPr>
          <a:xfrm>
            <a:off x="10053803" y="5133517"/>
            <a:ext cx="1242760" cy="842211"/>
          </a:xfrm>
          <a:custGeom>
            <a:avLst/>
            <a:gdLst>
              <a:gd name="connsiteX0" fmla="*/ 0 w 1242760"/>
              <a:gd name="connsiteY0" fmla="*/ 140371 h 842211"/>
              <a:gd name="connsiteX1" fmla="*/ 140371 w 1242760"/>
              <a:gd name="connsiteY1" fmla="*/ 0 h 842211"/>
              <a:gd name="connsiteX2" fmla="*/ 592519 w 1242760"/>
              <a:gd name="connsiteY2" fmla="*/ 0 h 842211"/>
              <a:gd name="connsiteX3" fmla="*/ 1102389 w 1242760"/>
              <a:gd name="connsiteY3" fmla="*/ 0 h 842211"/>
              <a:gd name="connsiteX4" fmla="*/ 1242760 w 1242760"/>
              <a:gd name="connsiteY4" fmla="*/ 140371 h 842211"/>
              <a:gd name="connsiteX5" fmla="*/ 1242760 w 1242760"/>
              <a:gd name="connsiteY5" fmla="*/ 701840 h 842211"/>
              <a:gd name="connsiteX6" fmla="*/ 1102389 w 1242760"/>
              <a:gd name="connsiteY6" fmla="*/ 842211 h 842211"/>
              <a:gd name="connsiteX7" fmla="*/ 602140 w 1242760"/>
              <a:gd name="connsiteY7" fmla="*/ 842211 h 842211"/>
              <a:gd name="connsiteX8" fmla="*/ 140371 w 1242760"/>
              <a:gd name="connsiteY8" fmla="*/ 842211 h 842211"/>
              <a:gd name="connsiteX9" fmla="*/ 0 w 1242760"/>
              <a:gd name="connsiteY9" fmla="*/ 701840 h 842211"/>
              <a:gd name="connsiteX10" fmla="*/ 0 w 1242760"/>
              <a:gd name="connsiteY10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42760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78761" y="-2093"/>
                  <a:pt x="425109" y="53633"/>
                  <a:pt x="592519" y="0"/>
                </a:cubicBezTo>
                <a:cubicBezTo>
                  <a:pt x="759929" y="-53633"/>
                  <a:pt x="870231" y="12709"/>
                  <a:pt x="1102389" y="0"/>
                </a:cubicBezTo>
                <a:cubicBezTo>
                  <a:pt x="1193134" y="-5727"/>
                  <a:pt x="1223298" y="68346"/>
                  <a:pt x="1242760" y="140371"/>
                </a:cubicBezTo>
                <a:cubicBezTo>
                  <a:pt x="1294665" y="340143"/>
                  <a:pt x="1223427" y="557895"/>
                  <a:pt x="1242760" y="701840"/>
                </a:cubicBezTo>
                <a:cubicBezTo>
                  <a:pt x="1231202" y="787558"/>
                  <a:pt x="1171333" y="844400"/>
                  <a:pt x="1102389" y="842211"/>
                </a:cubicBezTo>
                <a:cubicBezTo>
                  <a:pt x="860949" y="873007"/>
                  <a:pt x="718786" y="810898"/>
                  <a:pt x="602140" y="842211"/>
                </a:cubicBezTo>
                <a:cubicBezTo>
                  <a:pt x="485494" y="873524"/>
                  <a:pt x="260369" y="798230"/>
                  <a:pt x="140371" y="842211"/>
                </a:cubicBezTo>
                <a:cubicBezTo>
                  <a:pt x="67300" y="840636"/>
                  <a:pt x="3783" y="787539"/>
                  <a:pt x="0" y="701840"/>
                </a:cubicBezTo>
                <a:cubicBezTo>
                  <a:pt x="-6760" y="484955"/>
                  <a:pt x="63887" y="326561"/>
                  <a:pt x="0" y="14037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county colours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35" name="Picture 3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3F885C1-F36D-18A9-8F85-BE8FB1501B5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416" b="56926" l="12500" r="30671">
                        <a14:foregroundMark x1="12500" y1="37554" x2="12500" y2="375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31648" r="67094" b="40201"/>
          <a:stretch/>
        </p:blipFill>
        <p:spPr>
          <a:xfrm rot="20028967">
            <a:off x="9460730" y="5476984"/>
            <a:ext cx="1242759" cy="899776"/>
          </a:xfrm>
          <a:prstGeom prst="rect">
            <a:avLst/>
          </a:prstGeom>
        </p:spPr>
      </p:pic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77897866-82CE-77C4-6843-0BC674FF32DE}"/>
              </a:ext>
            </a:extLst>
          </p:cNvPr>
          <p:cNvSpPr/>
          <p:nvPr/>
        </p:nvSpPr>
        <p:spPr>
          <a:xfrm>
            <a:off x="2352157" y="2036463"/>
            <a:ext cx="375186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Now, let’s visit somewhere in Mayo:!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38" name="Callout: Down Arrow 37">
            <a:extLst>
              <a:ext uri="{FF2B5EF4-FFF2-40B4-BE49-F238E27FC236}">
                <a16:creationId xmlns:a16="http://schemas.microsoft.com/office/drawing/2014/main" id="{74867CF9-7BBC-4329-947D-4080EDF2454F}"/>
              </a:ext>
            </a:extLst>
          </p:cNvPr>
          <p:cNvSpPr/>
          <p:nvPr/>
        </p:nvSpPr>
        <p:spPr>
          <a:xfrm>
            <a:off x="5494792" y="2800493"/>
            <a:ext cx="1896619" cy="1444975"/>
          </a:xfrm>
          <a:prstGeom prst="downArrowCallout">
            <a:avLst>
              <a:gd name="adj1" fmla="val 19820"/>
              <a:gd name="adj2" fmla="val 25000"/>
              <a:gd name="adj3" fmla="val 25000"/>
              <a:gd name="adj4" fmla="val 64977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island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2367B41-87EF-AC11-D50B-E173C590AB23}"/>
              </a:ext>
            </a:extLst>
          </p:cNvPr>
          <p:cNvSpPr/>
          <p:nvPr/>
        </p:nvSpPr>
        <p:spPr>
          <a:xfrm>
            <a:off x="5500746" y="4391024"/>
            <a:ext cx="1896619" cy="894513"/>
          </a:xfrm>
          <a:custGeom>
            <a:avLst/>
            <a:gdLst>
              <a:gd name="connsiteX0" fmla="*/ 0 w 1896619"/>
              <a:gd name="connsiteY0" fmla="*/ 0 h 894513"/>
              <a:gd name="connsiteX1" fmla="*/ 417256 w 1896619"/>
              <a:gd name="connsiteY1" fmla="*/ 0 h 894513"/>
              <a:gd name="connsiteX2" fmla="*/ 910377 w 1896619"/>
              <a:gd name="connsiteY2" fmla="*/ 0 h 894513"/>
              <a:gd name="connsiteX3" fmla="*/ 1384532 w 1896619"/>
              <a:gd name="connsiteY3" fmla="*/ 0 h 894513"/>
              <a:gd name="connsiteX4" fmla="*/ 1896619 w 1896619"/>
              <a:gd name="connsiteY4" fmla="*/ 0 h 894513"/>
              <a:gd name="connsiteX5" fmla="*/ 1896619 w 1896619"/>
              <a:gd name="connsiteY5" fmla="*/ 420421 h 894513"/>
              <a:gd name="connsiteX6" fmla="*/ 1896619 w 1896619"/>
              <a:gd name="connsiteY6" fmla="*/ 894513 h 894513"/>
              <a:gd name="connsiteX7" fmla="*/ 1403498 w 1896619"/>
              <a:gd name="connsiteY7" fmla="*/ 894513 h 894513"/>
              <a:gd name="connsiteX8" fmla="*/ 967276 w 1896619"/>
              <a:gd name="connsiteY8" fmla="*/ 894513 h 894513"/>
              <a:gd name="connsiteX9" fmla="*/ 512087 w 1896619"/>
              <a:gd name="connsiteY9" fmla="*/ 894513 h 894513"/>
              <a:gd name="connsiteX10" fmla="*/ 0 w 1896619"/>
              <a:gd name="connsiteY10" fmla="*/ 894513 h 894513"/>
              <a:gd name="connsiteX11" fmla="*/ 0 w 1896619"/>
              <a:gd name="connsiteY11" fmla="*/ 429366 h 894513"/>
              <a:gd name="connsiteX12" fmla="*/ 0 w 1896619"/>
              <a:gd name="connsiteY12" fmla="*/ 0 h 89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6619" h="894513" extrusionOk="0">
                <a:moveTo>
                  <a:pt x="0" y="0"/>
                </a:moveTo>
                <a:cubicBezTo>
                  <a:pt x="87231" y="-38977"/>
                  <a:pt x="286489" y="15196"/>
                  <a:pt x="417256" y="0"/>
                </a:cubicBezTo>
                <a:cubicBezTo>
                  <a:pt x="548023" y="-15196"/>
                  <a:pt x="716381" y="34930"/>
                  <a:pt x="910377" y="0"/>
                </a:cubicBezTo>
                <a:cubicBezTo>
                  <a:pt x="1104373" y="-34930"/>
                  <a:pt x="1269200" y="21430"/>
                  <a:pt x="1384532" y="0"/>
                </a:cubicBezTo>
                <a:cubicBezTo>
                  <a:pt x="1499865" y="-21430"/>
                  <a:pt x="1776275" y="15879"/>
                  <a:pt x="1896619" y="0"/>
                </a:cubicBezTo>
                <a:cubicBezTo>
                  <a:pt x="1938006" y="152989"/>
                  <a:pt x="1854101" y="258567"/>
                  <a:pt x="1896619" y="420421"/>
                </a:cubicBezTo>
                <a:cubicBezTo>
                  <a:pt x="1939137" y="582275"/>
                  <a:pt x="1884331" y="793895"/>
                  <a:pt x="1896619" y="894513"/>
                </a:cubicBezTo>
                <a:cubicBezTo>
                  <a:pt x="1794308" y="937190"/>
                  <a:pt x="1506264" y="849727"/>
                  <a:pt x="1403498" y="894513"/>
                </a:cubicBezTo>
                <a:cubicBezTo>
                  <a:pt x="1300732" y="939299"/>
                  <a:pt x="1185220" y="847925"/>
                  <a:pt x="967276" y="894513"/>
                </a:cubicBezTo>
                <a:cubicBezTo>
                  <a:pt x="749332" y="941101"/>
                  <a:pt x="689165" y="889014"/>
                  <a:pt x="512087" y="894513"/>
                </a:cubicBezTo>
                <a:cubicBezTo>
                  <a:pt x="335009" y="900012"/>
                  <a:pt x="215747" y="861675"/>
                  <a:pt x="0" y="894513"/>
                </a:cubicBezTo>
                <a:cubicBezTo>
                  <a:pt x="-54952" y="780659"/>
                  <a:pt x="23583" y="555074"/>
                  <a:pt x="0" y="429366"/>
                </a:cubicBezTo>
                <a:cubicBezTo>
                  <a:pt x="-23583" y="303658"/>
                  <a:pt x="38128" y="154855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56050565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oileán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0946901-1A6C-2D4B-120E-BE886F4ABED6}"/>
              </a:ext>
            </a:extLst>
          </p:cNvPr>
          <p:cNvSpPr/>
          <p:nvPr/>
        </p:nvSpPr>
        <p:spPr>
          <a:xfrm>
            <a:off x="5613579" y="1971626"/>
            <a:ext cx="1659044" cy="4616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0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Jumble" panose="02000503000000020004" pitchFamily="2" charset="0"/>
              </a:rPr>
              <a:t>as </a:t>
            </a:r>
            <a:r>
              <a:rPr lang="en-US" sz="2800" b="0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Jumble" panose="02000503000000020004" pitchFamily="2" charset="0"/>
              </a:rPr>
              <a:t>Gaeilge</a:t>
            </a:r>
            <a:endParaRPr lang="en-US" sz="2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Jumble" panose="02000503000000020004" pitchFamily="2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CCB18E50-82D5-27FA-7BE4-53DC0DB6AF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31268" y="1788545"/>
            <a:ext cx="1194613" cy="1194613"/>
          </a:xfrm>
          <a:prstGeom prst="rect">
            <a:avLst/>
          </a:prstGeom>
        </p:spPr>
      </p:pic>
      <p:sp>
        <p:nvSpPr>
          <p:cNvPr id="2" name="Scroll: Horizontal 1">
            <a:extLst>
              <a:ext uri="{FF2B5EF4-FFF2-40B4-BE49-F238E27FC236}">
                <a16:creationId xmlns:a16="http://schemas.microsoft.com/office/drawing/2014/main" id="{1D5BA360-A246-0AF5-51A9-68A87FD5B55D}"/>
              </a:ext>
            </a:extLst>
          </p:cNvPr>
          <p:cNvSpPr/>
          <p:nvPr/>
        </p:nvSpPr>
        <p:spPr>
          <a:xfrm>
            <a:off x="941226" y="4994949"/>
            <a:ext cx="4403558" cy="1050046"/>
          </a:xfrm>
          <a:custGeom>
            <a:avLst/>
            <a:gdLst>
              <a:gd name="connsiteX0" fmla="*/ 4403558 w 4403558"/>
              <a:gd name="connsiteY0" fmla="*/ 65628 h 1050046"/>
              <a:gd name="connsiteX1" fmla="*/ 4337930 w 4403558"/>
              <a:gd name="connsiteY1" fmla="*/ 131256 h 1050046"/>
              <a:gd name="connsiteX2" fmla="*/ 4337930 w 4403558"/>
              <a:gd name="connsiteY2" fmla="*/ 65628 h 1050046"/>
              <a:gd name="connsiteX3" fmla="*/ 4305116 w 4403558"/>
              <a:gd name="connsiteY3" fmla="*/ 98442 h 1050046"/>
              <a:gd name="connsiteX4" fmla="*/ 4272302 w 4403558"/>
              <a:gd name="connsiteY4" fmla="*/ 65628 h 1050046"/>
              <a:gd name="connsiteX5" fmla="*/ 4272302 w 4403558"/>
              <a:gd name="connsiteY5" fmla="*/ 131256 h 1050046"/>
              <a:gd name="connsiteX6" fmla="*/ 3830601 w 4403558"/>
              <a:gd name="connsiteY6" fmla="*/ 131256 h 1050046"/>
              <a:gd name="connsiteX7" fmla="*/ 3304767 w 4403558"/>
              <a:gd name="connsiteY7" fmla="*/ 131256 h 1050046"/>
              <a:gd name="connsiteX8" fmla="*/ 2820999 w 4403558"/>
              <a:gd name="connsiteY8" fmla="*/ 131256 h 1050046"/>
              <a:gd name="connsiteX9" fmla="*/ 2253098 w 4403558"/>
              <a:gd name="connsiteY9" fmla="*/ 131256 h 1050046"/>
              <a:gd name="connsiteX10" fmla="*/ 1853464 w 4403558"/>
              <a:gd name="connsiteY10" fmla="*/ 131256 h 1050046"/>
              <a:gd name="connsiteX11" fmla="*/ 1327630 w 4403558"/>
              <a:gd name="connsiteY11" fmla="*/ 131256 h 1050046"/>
              <a:gd name="connsiteX12" fmla="*/ 717662 w 4403558"/>
              <a:gd name="connsiteY12" fmla="*/ 131256 h 1050046"/>
              <a:gd name="connsiteX13" fmla="*/ 65628 w 4403558"/>
              <a:gd name="connsiteY13" fmla="*/ 131256 h 1050046"/>
              <a:gd name="connsiteX14" fmla="*/ 0 w 4403558"/>
              <a:gd name="connsiteY14" fmla="*/ 196884 h 1050046"/>
              <a:gd name="connsiteX15" fmla="*/ 0 w 4403558"/>
              <a:gd name="connsiteY15" fmla="*/ 582776 h 1050046"/>
              <a:gd name="connsiteX16" fmla="*/ 0 w 4403558"/>
              <a:gd name="connsiteY16" fmla="*/ 984418 h 1050046"/>
              <a:gd name="connsiteX17" fmla="*/ 65628 w 4403558"/>
              <a:gd name="connsiteY17" fmla="*/ 1050046 h 1050046"/>
              <a:gd name="connsiteX18" fmla="*/ 131256 w 4403558"/>
              <a:gd name="connsiteY18" fmla="*/ 984418 h 1050046"/>
              <a:gd name="connsiteX19" fmla="*/ 131256 w 4403558"/>
              <a:gd name="connsiteY19" fmla="*/ 918790 h 1050046"/>
              <a:gd name="connsiteX20" fmla="*/ 615024 w 4403558"/>
              <a:gd name="connsiteY20" fmla="*/ 918790 h 1050046"/>
              <a:gd name="connsiteX21" fmla="*/ 1056724 w 4403558"/>
              <a:gd name="connsiteY21" fmla="*/ 918790 h 1050046"/>
              <a:gd name="connsiteX22" fmla="*/ 1540492 w 4403558"/>
              <a:gd name="connsiteY22" fmla="*/ 918790 h 1050046"/>
              <a:gd name="connsiteX23" fmla="*/ 2066326 w 4403558"/>
              <a:gd name="connsiteY23" fmla="*/ 918790 h 1050046"/>
              <a:gd name="connsiteX24" fmla="*/ 2676294 w 4403558"/>
              <a:gd name="connsiteY24" fmla="*/ 918790 h 1050046"/>
              <a:gd name="connsiteX25" fmla="*/ 3202128 w 4403558"/>
              <a:gd name="connsiteY25" fmla="*/ 918790 h 1050046"/>
              <a:gd name="connsiteX26" fmla="*/ 3685896 w 4403558"/>
              <a:gd name="connsiteY26" fmla="*/ 918790 h 1050046"/>
              <a:gd name="connsiteX27" fmla="*/ 4337930 w 4403558"/>
              <a:gd name="connsiteY27" fmla="*/ 918790 h 1050046"/>
              <a:gd name="connsiteX28" fmla="*/ 4403558 w 4403558"/>
              <a:gd name="connsiteY28" fmla="*/ 853162 h 1050046"/>
              <a:gd name="connsiteX29" fmla="*/ 4403558 w 4403558"/>
              <a:gd name="connsiteY29" fmla="*/ 483021 h 1050046"/>
              <a:gd name="connsiteX30" fmla="*/ 4403558 w 4403558"/>
              <a:gd name="connsiteY30" fmla="*/ 65628 h 1050046"/>
              <a:gd name="connsiteX31" fmla="*/ 65628 w 4403558"/>
              <a:gd name="connsiteY31" fmla="*/ 262512 h 1050046"/>
              <a:gd name="connsiteX32" fmla="*/ 131256 w 4403558"/>
              <a:gd name="connsiteY32" fmla="*/ 196884 h 1050046"/>
              <a:gd name="connsiteX33" fmla="*/ 98442 w 4403558"/>
              <a:gd name="connsiteY33" fmla="*/ 164070 h 1050046"/>
              <a:gd name="connsiteX34" fmla="*/ 65628 w 4403558"/>
              <a:gd name="connsiteY34" fmla="*/ 196884 h 1050046"/>
              <a:gd name="connsiteX35" fmla="*/ 65628 w 4403558"/>
              <a:gd name="connsiteY35" fmla="*/ 262512 h 1050046"/>
              <a:gd name="connsiteX0" fmla="*/ 65628 w 4403558"/>
              <a:gd name="connsiteY0" fmla="*/ 262512 h 1050046"/>
              <a:gd name="connsiteX1" fmla="*/ 131256 w 4403558"/>
              <a:gd name="connsiteY1" fmla="*/ 196884 h 1050046"/>
              <a:gd name="connsiteX2" fmla="*/ 98442 w 4403558"/>
              <a:gd name="connsiteY2" fmla="*/ 164070 h 1050046"/>
              <a:gd name="connsiteX3" fmla="*/ 65628 w 4403558"/>
              <a:gd name="connsiteY3" fmla="*/ 196884 h 1050046"/>
              <a:gd name="connsiteX4" fmla="*/ 65628 w 4403558"/>
              <a:gd name="connsiteY4" fmla="*/ 262512 h 1050046"/>
              <a:gd name="connsiteX5" fmla="*/ 4337930 w 4403558"/>
              <a:gd name="connsiteY5" fmla="*/ 131256 h 1050046"/>
              <a:gd name="connsiteX6" fmla="*/ 4403558 w 4403558"/>
              <a:gd name="connsiteY6" fmla="*/ 65628 h 1050046"/>
              <a:gd name="connsiteX7" fmla="*/ 4337930 w 4403558"/>
              <a:gd name="connsiteY7" fmla="*/ 0 h 1050046"/>
              <a:gd name="connsiteX8" fmla="*/ 4272302 w 4403558"/>
              <a:gd name="connsiteY8" fmla="*/ 65628 h 1050046"/>
              <a:gd name="connsiteX9" fmla="*/ 4305116 w 4403558"/>
              <a:gd name="connsiteY9" fmla="*/ 98442 h 1050046"/>
              <a:gd name="connsiteX10" fmla="*/ 4337930 w 4403558"/>
              <a:gd name="connsiteY10" fmla="*/ 65628 h 1050046"/>
              <a:gd name="connsiteX11" fmla="*/ 4337930 w 4403558"/>
              <a:gd name="connsiteY11" fmla="*/ 131256 h 1050046"/>
              <a:gd name="connsiteX0" fmla="*/ 0 w 4403558"/>
              <a:gd name="connsiteY0" fmla="*/ 196884 h 1050046"/>
              <a:gd name="connsiteX1" fmla="*/ 65628 w 4403558"/>
              <a:gd name="connsiteY1" fmla="*/ 131256 h 1050046"/>
              <a:gd name="connsiteX2" fmla="*/ 507329 w 4403558"/>
              <a:gd name="connsiteY2" fmla="*/ 131256 h 1050046"/>
              <a:gd name="connsiteX3" fmla="*/ 1075230 w 4403558"/>
              <a:gd name="connsiteY3" fmla="*/ 131256 h 1050046"/>
              <a:gd name="connsiteX4" fmla="*/ 1516931 w 4403558"/>
              <a:gd name="connsiteY4" fmla="*/ 131256 h 1050046"/>
              <a:gd name="connsiteX5" fmla="*/ 2084832 w 4403558"/>
              <a:gd name="connsiteY5" fmla="*/ 131256 h 1050046"/>
              <a:gd name="connsiteX6" fmla="*/ 2484466 w 4403558"/>
              <a:gd name="connsiteY6" fmla="*/ 131256 h 1050046"/>
              <a:gd name="connsiteX7" fmla="*/ 3010300 w 4403558"/>
              <a:gd name="connsiteY7" fmla="*/ 131256 h 1050046"/>
              <a:gd name="connsiteX8" fmla="*/ 3494067 w 4403558"/>
              <a:gd name="connsiteY8" fmla="*/ 131256 h 1050046"/>
              <a:gd name="connsiteX9" fmla="*/ 4272302 w 4403558"/>
              <a:gd name="connsiteY9" fmla="*/ 131256 h 1050046"/>
              <a:gd name="connsiteX10" fmla="*/ 4272302 w 4403558"/>
              <a:gd name="connsiteY10" fmla="*/ 65628 h 1050046"/>
              <a:gd name="connsiteX11" fmla="*/ 4337930 w 4403558"/>
              <a:gd name="connsiteY11" fmla="*/ 0 h 1050046"/>
              <a:gd name="connsiteX12" fmla="*/ 4403558 w 4403558"/>
              <a:gd name="connsiteY12" fmla="*/ 65628 h 1050046"/>
              <a:gd name="connsiteX13" fmla="*/ 4403558 w 4403558"/>
              <a:gd name="connsiteY13" fmla="*/ 475146 h 1050046"/>
              <a:gd name="connsiteX14" fmla="*/ 4403558 w 4403558"/>
              <a:gd name="connsiteY14" fmla="*/ 853162 h 1050046"/>
              <a:gd name="connsiteX15" fmla="*/ 4337930 w 4403558"/>
              <a:gd name="connsiteY15" fmla="*/ 918790 h 1050046"/>
              <a:gd name="connsiteX16" fmla="*/ 3896229 w 4403558"/>
              <a:gd name="connsiteY16" fmla="*/ 918790 h 1050046"/>
              <a:gd name="connsiteX17" fmla="*/ 3286262 w 4403558"/>
              <a:gd name="connsiteY17" fmla="*/ 918790 h 1050046"/>
              <a:gd name="connsiteX18" fmla="*/ 2676294 w 4403558"/>
              <a:gd name="connsiteY18" fmla="*/ 918790 h 1050046"/>
              <a:gd name="connsiteX19" fmla="*/ 2150460 w 4403558"/>
              <a:gd name="connsiteY19" fmla="*/ 918790 h 1050046"/>
              <a:gd name="connsiteX20" fmla="*/ 1666692 w 4403558"/>
              <a:gd name="connsiteY20" fmla="*/ 918790 h 1050046"/>
              <a:gd name="connsiteX21" fmla="*/ 1182925 w 4403558"/>
              <a:gd name="connsiteY21" fmla="*/ 918790 h 1050046"/>
              <a:gd name="connsiteX22" fmla="*/ 741224 w 4403558"/>
              <a:gd name="connsiteY22" fmla="*/ 918790 h 1050046"/>
              <a:gd name="connsiteX23" fmla="*/ 131256 w 4403558"/>
              <a:gd name="connsiteY23" fmla="*/ 918790 h 1050046"/>
              <a:gd name="connsiteX24" fmla="*/ 131256 w 4403558"/>
              <a:gd name="connsiteY24" fmla="*/ 984418 h 1050046"/>
              <a:gd name="connsiteX25" fmla="*/ 65628 w 4403558"/>
              <a:gd name="connsiteY25" fmla="*/ 1050046 h 1050046"/>
              <a:gd name="connsiteX26" fmla="*/ 0 w 4403558"/>
              <a:gd name="connsiteY26" fmla="*/ 984418 h 1050046"/>
              <a:gd name="connsiteX27" fmla="*/ 0 w 4403558"/>
              <a:gd name="connsiteY27" fmla="*/ 582776 h 1050046"/>
              <a:gd name="connsiteX28" fmla="*/ 0 w 4403558"/>
              <a:gd name="connsiteY28" fmla="*/ 196884 h 1050046"/>
              <a:gd name="connsiteX29" fmla="*/ 4272302 w 4403558"/>
              <a:gd name="connsiteY29" fmla="*/ 131256 h 1050046"/>
              <a:gd name="connsiteX30" fmla="*/ 4337930 w 4403558"/>
              <a:gd name="connsiteY30" fmla="*/ 131256 h 1050046"/>
              <a:gd name="connsiteX31" fmla="*/ 4403558 w 4403558"/>
              <a:gd name="connsiteY31" fmla="*/ 65628 h 1050046"/>
              <a:gd name="connsiteX32" fmla="*/ 4337930 w 4403558"/>
              <a:gd name="connsiteY32" fmla="*/ 131256 h 1050046"/>
              <a:gd name="connsiteX33" fmla="*/ 4337930 w 4403558"/>
              <a:gd name="connsiteY33" fmla="*/ 65628 h 1050046"/>
              <a:gd name="connsiteX34" fmla="*/ 4305116 w 4403558"/>
              <a:gd name="connsiteY34" fmla="*/ 98442 h 1050046"/>
              <a:gd name="connsiteX35" fmla="*/ 4272302 w 4403558"/>
              <a:gd name="connsiteY35" fmla="*/ 65628 h 1050046"/>
              <a:gd name="connsiteX36" fmla="*/ 65628 w 4403558"/>
              <a:gd name="connsiteY36" fmla="*/ 262512 h 1050046"/>
              <a:gd name="connsiteX37" fmla="*/ 65628 w 4403558"/>
              <a:gd name="connsiteY37" fmla="*/ 196884 h 1050046"/>
              <a:gd name="connsiteX38" fmla="*/ 98442 w 4403558"/>
              <a:gd name="connsiteY38" fmla="*/ 164070 h 1050046"/>
              <a:gd name="connsiteX39" fmla="*/ 131256 w 4403558"/>
              <a:gd name="connsiteY39" fmla="*/ 196884 h 1050046"/>
              <a:gd name="connsiteX40" fmla="*/ 65628 w 4403558"/>
              <a:gd name="connsiteY40" fmla="*/ 262512 h 1050046"/>
              <a:gd name="connsiteX41" fmla="*/ 0 w 4403558"/>
              <a:gd name="connsiteY41" fmla="*/ 196884 h 1050046"/>
              <a:gd name="connsiteX42" fmla="*/ 131256 w 4403558"/>
              <a:gd name="connsiteY42" fmla="*/ 196884 h 1050046"/>
              <a:gd name="connsiteX43" fmla="*/ 131256 w 4403558"/>
              <a:gd name="connsiteY43" fmla="*/ 550618 h 1050046"/>
              <a:gd name="connsiteX44" fmla="*/ 131256 w 4403558"/>
              <a:gd name="connsiteY44" fmla="*/ 918790 h 105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03558" h="1050046" stroke="0" extrusionOk="0">
                <a:moveTo>
                  <a:pt x="4403558" y="65628"/>
                </a:moveTo>
                <a:cubicBezTo>
                  <a:pt x="4394042" y="89971"/>
                  <a:pt x="4361927" y="96613"/>
                  <a:pt x="4337930" y="131256"/>
                </a:cubicBezTo>
                <a:cubicBezTo>
                  <a:pt x="4336600" y="103917"/>
                  <a:pt x="4338904" y="91729"/>
                  <a:pt x="4337930" y="65628"/>
                </a:cubicBezTo>
                <a:cubicBezTo>
                  <a:pt x="4334309" y="81436"/>
                  <a:pt x="4321731" y="98615"/>
                  <a:pt x="4305116" y="98442"/>
                </a:cubicBezTo>
                <a:cubicBezTo>
                  <a:pt x="4291360" y="98401"/>
                  <a:pt x="4269929" y="80298"/>
                  <a:pt x="4272302" y="65628"/>
                </a:cubicBezTo>
                <a:cubicBezTo>
                  <a:pt x="4278058" y="91541"/>
                  <a:pt x="4268022" y="100015"/>
                  <a:pt x="4272302" y="131256"/>
                </a:cubicBezTo>
                <a:cubicBezTo>
                  <a:pt x="4088544" y="137670"/>
                  <a:pt x="4038130" y="90719"/>
                  <a:pt x="3830601" y="131256"/>
                </a:cubicBezTo>
                <a:cubicBezTo>
                  <a:pt x="3623072" y="171793"/>
                  <a:pt x="3551305" y="88845"/>
                  <a:pt x="3304767" y="131256"/>
                </a:cubicBezTo>
                <a:cubicBezTo>
                  <a:pt x="3058229" y="173667"/>
                  <a:pt x="2962486" y="82660"/>
                  <a:pt x="2820999" y="131256"/>
                </a:cubicBezTo>
                <a:cubicBezTo>
                  <a:pt x="2679512" y="179852"/>
                  <a:pt x="2441160" y="127219"/>
                  <a:pt x="2253098" y="131256"/>
                </a:cubicBezTo>
                <a:cubicBezTo>
                  <a:pt x="2065036" y="135293"/>
                  <a:pt x="2018510" y="104583"/>
                  <a:pt x="1853464" y="131256"/>
                </a:cubicBezTo>
                <a:cubicBezTo>
                  <a:pt x="1688418" y="157929"/>
                  <a:pt x="1485409" y="110207"/>
                  <a:pt x="1327630" y="131256"/>
                </a:cubicBezTo>
                <a:cubicBezTo>
                  <a:pt x="1169851" y="152305"/>
                  <a:pt x="870669" y="129153"/>
                  <a:pt x="717662" y="131256"/>
                </a:cubicBezTo>
                <a:cubicBezTo>
                  <a:pt x="564655" y="133359"/>
                  <a:pt x="204276" y="53280"/>
                  <a:pt x="65628" y="131256"/>
                </a:cubicBezTo>
                <a:cubicBezTo>
                  <a:pt x="29503" y="128405"/>
                  <a:pt x="-9564" y="157865"/>
                  <a:pt x="0" y="196884"/>
                </a:cubicBezTo>
                <a:cubicBezTo>
                  <a:pt x="38789" y="275400"/>
                  <a:pt x="-29582" y="404591"/>
                  <a:pt x="0" y="582776"/>
                </a:cubicBezTo>
                <a:cubicBezTo>
                  <a:pt x="29582" y="760961"/>
                  <a:pt x="-12677" y="825480"/>
                  <a:pt x="0" y="984418"/>
                </a:cubicBezTo>
                <a:cubicBezTo>
                  <a:pt x="2481" y="1014525"/>
                  <a:pt x="32038" y="1051672"/>
                  <a:pt x="65628" y="1050046"/>
                </a:cubicBezTo>
                <a:cubicBezTo>
                  <a:pt x="100769" y="1050383"/>
                  <a:pt x="131839" y="1015863"/>
                  <a:pt x="131256" y="984418"/>
                </a:cubicBezTo>
                <a:cubicBezTo>
                  <a:pt x="130556" y="955705"/>
                  <a:pt x="133427" y="934617"/>
                  <a:pt x="131256" y="918790"/>
                </a:cubicBezTo>
                <a:cubicBezTo>
                  <a:pt x="303452" y="860794"/>
                  <a:pt x="501211" y="965923"/>
                  <a:pt x="615024" y="918790"/>
                </a:cubicBezTo>
                <a:cubicBezTo>
                  <a:pt x="728837" y="871657"/>
                  <a:pt x="957419" y="932267"/>
                  <a:pt x="1056724" y="918790"/>
                </a:cubicBezTo>
                <a:cubicBezTo>
                  <a:pt x="1156029" y="905313"/>
                  <a:pt x="1310110" y="964008"/>
                  <a:pt x="1540492" y="918790"/>
                </a:cubicBezTo>
                <a:cubicBezTo>
                  <a:pt x="1770874" y="873572"/>
                  <a:pt x="1814703" y="933941"/>
                  <a:pt x="2066326" y="918790"/>
                </a:cubicBezTo>
                <a:cubicBezTo>
                  <a:pt x="2317949" y="903639"/>
                  <a:pt x="2479562" y="928731"/>
                  <a:pt x="2676294" y="918790"/>
                </a:cubicBezTo>
                <a:cubicBezTo>
                  <a:pt x="2873026" y="908849"/>
                  <a:pt x="3026006" y="951842"/>
                  <a:pt x="3202128" y="918790"/>
                </a:cubicBezTo>
                <a:cubicBezTo>
                  <a:pt x="3378250" y="885738"/>
                  <a:pt x="3551470" y="958756"/>
                  <a:pt x="3685896" y="918790"/>
                </a:cubicBezTo>
                <a:cubicBezTo>
                  <a:pt x="3820322" y="878824"/>
                  <a:pt x="4179074" y="943200"/>
                  <a:pt x="4337930" y="918790"/>
                </a:cubicBezTo>
                <a:cubicBezTo>
                  <a:pt x="4371615" y="918599"/>
                  <a:pt x="4405647" y="889379"/>
                  <a:pt x="4403558" y="853162"/>
                </a:cubicBezTo>
                <a:cubicBezTo>
                  <a:pt x="4385785" y="745559"/>
                  <a:pt x="4406666" y="584803"/>
                  <a:pt x="4403558" y="483021"/>
                </a:cubicBezTo>
                <a:cubicBezTo>
                  <a:pt x="4400450" y="381239"/>
                  <a:pt x="4445042" y="198931"/>
                  <a:pt x="4403558" y="65628"/>
                </a:cubicBezTo>
                <a:close/>
                <a:moveTo>
                  <a:pt x="65628" y="262512"/>
                </a:moveTo>
                <a:cubicBezTo>
                  <a:pt x="96874" y="261261"/>
                  <a:pt x="132823" y="234612"/>
                  <a:pt x="131256" y="196884"/>
                </a:cubicBezTo>
                <a:cubicBezTo>
                  <a:pt x="130278" y="178545"/>
                  <a:pt x="118137" y="163251"/>
                  <a:pt x="98442" y="164070"/>
                </a:cubicBezTo>
                <a:cubicBezTo>
                  <a:pt x="80012" y="165420"/>
                  <a:pt x="62296" y="177092"/>
                  <a:pt x="65628" y="196884"/>
                </a:cubicBezTo>
                <a:cubicBezTo>
                  <a:pt x="67157" y="215247"/>
                  <a:pt x="64064" y="244654"/>
                  <a:pt x="65628" y="262512"/>
                </a:cubicBezTo>
                <a:close/>
              </a:path>
              <a:path w="4403558" h="1050046" fill="darkenLess" stroke="0" extrusionOk="0">
                <a:moveTo>
                  <a:pt x="65628" y="262512"/>
                </a:moveTo>
                <a:cubicBezTo>
                  <a:pt x="99521" y="264135"/>
                  <a:pt x="131971" y="233672"/>
                  <a:pt x="131256" y="196884"/>
                </a:cubicBezTo>
                <a:cubicBezTo>
                  <a:pt x="130354" y="179058"/>
                  <a:pt x="118723" y="163851"/>
                  <a:pt x="98442" y="164070"/>
                </a:cubicBezTo>
                <a:cubicBezTo>
                  <a:pt x="81673" y="162968"/>
                  <a:pt x="64641" y="179121"/>
                  <a:pt x="65628" y="196884"/>
                </a:cubicBezTo>
                <a:cubicBezTo>
                  <a:pt x="67261" y="227529"/>
                  <a:pt x="62458" y="248363"/>
                  <a:pt x="65628" y="262512"/>
                </a:cubicBezTo>
                <a:close/>
                <a:moveTo>
                  <a:pt x="4337930" y="131256"/>
                </a:moveTo>
                <a:cubicBezTo>
                  <a:pt x="4371764" y="132498"/>
                  <a:pt x="4402485" y="101205"/>
                  <a:pt x="4403558" y="65628"/>
                </a:cubicBezTo>
                <a:cubicBezTo>
                  <a:pt x="4400626" y="29870"/>
                  <a:pt x="4374860" y="-2200"/>
                  <a:pt x="4337930" y="0"/>
                </a:cubicBezTo>
                <a:cubicBezTo>
                  <a:pt x="4293268" y="3057"/>
                  <a:pt x="4264953" y="27086"/>
                  <a:pt x="4272302" y="65628"/>
                </a:cubicBezTo>
                <a:cubicBezTo>
                  <a:pt x="4268903" y="85452"/>
                  <a:pt x="4288317" y="98543"/>
                  <a:pt x="4305116" y="98442"/>
                </a:cubicBezTo>
                <a:cubicBezTo>
                  <a:pt x="4320368" y="100292"/>
                  <a:pt x="4340531" y="83491"/>
                  <a:pt x="4337930" y="65628"/>
                </a:cubicBezTo>
                <a:cubicBezTo>
                  <a:pt x="4345372" y="97778"/>
                  <a:pt x="4335177" y="110642"/>
                  <a:pt x="4337930" y="131256"/>
                </a:cubicBezTo>
                <a:close/>
              </a:path>
              <a:path w="4403558" h="1050046" fill="none" extrusionOk="0">
                <a:moveTo>
                  <a:pt x="0" y="196884"/>
                </a:moveTo>
                <a:cubicBezTo>
                  <a:pt x="-4718" y="163480"/>
                  <a:pt x="20372" y="134770"/>
                  <a:pt x="65628" y="131256"/>
                </a:cubicBezTo>
                <a:cubicBezTo>
                  <a:pt x="270608" y="122341"/>
                  <a:pt x="341877" y="136241"/>
                  <a:pt x="507329" y="131256"/>
                </a:cubicBezTo>
                <a:cubicBezTo>
                  <a:pt x="672781" y="126271"/>
                  <a:pt x="801388" y="167117"/>
                  <a:pt x="1075230" y="131256"/>
                </a:cubicBezTo>
                <a:cubicBezTo>
                  <a:pt x="1349072" y="95395"/>
                  <a:pt x="1392672" y="168470"/>
                  <a:pt x="1516931" y="131256"/>
                </a:cubicBezTo>
                <a:cubicBezTo>
                  <a:pt x="1641190" y="94042"/>
                  <a:pt x="1914211" y="139099"/>
                  <a:pt x="2084832" y="131256"/>
                </a:cubicBezTo>
                <a:cubicBezTo>
                  <a:pt x="2255453" y="123413"/>
                  <a:pt x="2310021" y="133412"/>
                  <a:pt x="2484466" y="131256"/>
                </a:cubicBezTo>
                <a:cubicBezTo>
                  <a:pt x="2658911" y="129100"/>
                  <a:pt x="2903935" y="137065"/>
                  <a:pt x="3010300" y="131256"/>
                </a:cubicBezTo>
                <a:cubicBezTo>
                  <a:pt x="3116665" y="125447"/>
                  <a:pt x="3393382" y="147722"/>
                  <a:pt x="3494067" y="131256"/>
                </a:cubicBezTo>
                <a:cubicBezTo>
                  <a:pt x="3594752" y="114790"/>
                  <a:pt x="4103007" y="149027"/>
                  <a:pt x="4272302" y="131256"/>
                </a:cubicBezTo>
                <a:cubicBezTo>
                  <a:pt x="4270881" y="100881"/>
                  <a:pt x="4277983" y="79030"/>
                  <a:pt x="4272302" y="65628"/>
                </a:cubicBezTo>
                <a:cubicBezTo>
                  <a:pt x="4270944" y="28248"/>
                  <a:pt x="4305435" y="-776"/>
                  <a:pt x="4337930" y="0"/>
                </a:cubicBezTo>
                <a:cubicBezTo>
                  <a:pt x="4377974" y="6492"/>
                  <a:pt x="4403112" y="35941"/>
                  <a:pt x="4403558" y="65628"/>
                </a:cubicBezTo>
                <a:cubicBezTo>
                  <a:pt x="4444470" y="178706"/>
                  <a:pt x="4362161" y="280262"/>
                  <a:pt x="4403558" y="475146"/>
                </a:cubicBezTo>
                <a:cubicBezTo>
                  <a:pt x="4444955" y="670030"/>
                  <a:pt x="4401402" y="737045"/>
                  <a:pt x="4403558" y="853162"/>
                </a:cubicBezTo>
                <a:cubicBezTo>
                  <a:pt x="4397926" y="881393"/>
                  <a:pt x="4372887" y="915342"/>
                  <a:pt x="4337930" y="918790"/>
                </a:cubicBezTo>
                <a:cubicBezTo>
                  <a:pt x="4197199" y="923721"/>
                  <a:pt x="4002299" y="875132"/>
                  <a:pt x="3896229" y="918790"/>
                </a:cubicBezTo>
                <a:cubicBezTo>
                  <a:pt x="3790159" y="962448"/>
                  <a:pt x="3451150" y="901009"/>
                  <a:pt x="3286262" y="918790"/>
                </a:cubicBezTo>
                <a:cubicBezTo>
                  <a:pt x="3121374" y="936571"/>
                  <a:pt x="2818596" y="847066"/>
                  <a:pt x="2676294" y="918790"/>
                </a:cubicBezTo>
                <a:cubicBezTo>
                  <a:pt x="2533992" y="990514"/>
                  <a:pt x="2280787" y="875139"/>
                  <a:pt x="2150460" y="918790"/>
                </a:cubicBezTo>
                <a:cubicBezTo>
                  <a:pt x="2020133" y="962441"/>
                  <a:pt x="1872492" y="868580"/>
                  <a:pt x="1666692" y="918790"/>
                </a:cubicBezTo>
                <a:cubicBezTo>
                  <a:pt x="1460892" y="969000"/>
                  <a:pt x="1385364" y="865983"/>
                  <a:pt x="1182925" y="918790"/>
                </a:cubicBezTo>
                <a:cubicBezTo>
                  <a:pt x="980486" y="971597"/>
                  <a:pt x="858525" y="880370"/>
                  <a:pt x="741224" y="918790"/>
                </a:cubicBezTo>
                <a:cubicBezTo>
                  <a:pt x="623923" y="957210"/>
                  <a:pt x="436045" y="852000"/>
                  <a:pt x="131256" y="918790"/>
                </a:cubicBezTo>
                <a:cubicBezTo>
                  <a:pt x="137030" y="950691"/>
                  <a:pt x="124154" y="966005"/>
                  <a:pt x="131256" y="984418"/>
                </a:cubicBezTo>
                <a:cubicBezTo>
                  <a:pt x="138675" y="1025145"/>
                  <a:pt x="102044" y="1055243"/>
                  <a:pt x="65628" y="1050046"/>
                </a:cubicBezTo>
                <a:cubicBezTo>
                  <a:pt x="31185" y="1042466"/>
                  <a:pt x="5913" y="1020780"/>
                  <a:pt x="0" y="984418"/>
                </a:cubicBezTo>
                <a:cubicBezTo>
                  <a:pt x="-46312" y="849366"/>
                  <a:pt x="48196" y="670473"/>
                  <a:pt x="0" y="582776"/>
                </a:cubicBezTo>
                <a:cubicBezTo>
                  <a:pt x="-48196" y="495079"/>
                  <a:pt x="20933" y="354522"/>
                  <a:pt x="0" y="196884"/>
                </a:cubicBezTo>
                <a:close/>
                <a:moveTo>
                  <a:pt x="4272302" y="131256"/>
                </a:moveTo>
                <a:cubicBezTo>
                  <a:pt x="4285968" y="130130"/>
                  <a:pt x="4321687" y="133676"/>
                  <a:pt x="4337930" y="131256"/>
                </a:cubicBezTo>
                <a:cubicBezTo>
                  <a:pt x="4377988" y="134115"/>
                  <a:pt x="4396772" y="109154"/>
                  <a:pt x="4403558" y="65628"/>
                </a:cubicBezTo>
                <a:moveTo>
                  <a:pt x="4337930" y="131256"/>
                </a:moveTo>
                <a:cubicBezTo>
                  <a:pt x="4330444" y="110487"/>
                  <a:pt x="4340011" y="87453"/>
                  <a:pt x="4337930" y="65628"/>
                </a:cubicBezTo>
                <a:cubicBezTo>
                  <a:pt x="4338277" y="84558"/>
                  <a:pt x="4319273" y="101442"/>
                  <a:pt x="4305116" y="98442"/>
                </a:cubicBezTo>
                <a:cubicBezTo>
                  <a:pt x="4286428" y="98532"/>
                  <a:pt x="4276032" y="84460"/>
                  <a:pt x="4272302" y="65628"/>
                </a:cubicBezTo>
                <a:moveTo>
                  <a:pt x="65628" y="262512"/>
                </a:moveTo>
                <a:cubicBezTo>
                  <a:pt x="59889" y="247151"/>
                  <a:pt x="73100" y="229694"/>
                  <a:pt x="65628" y="196884"/>
                </a:cubicBezTo>
                <a:cubicBezTo>
                  <a:pt x="62471" y="174752"/>
                  <a:pt x="80887" y="164072"/>
                  <a:pt x="98442" y="164070"/>
                </a:cubicBezTo>
                <a:cubicBezTo>
                  <a:pt x="117743" y="163373"/>
                  <a:pt x="129548" y="180530"/>
                  <a:pt x="131256" y="196884"/>
                </a:cubicBezTo>
                <a:cubicBezTo>
                  <a:pt x="130496" y="232335"/>
                  <a:pt x="98680" y="268801"/>
                  <a:pt x="65628" y="262512"/>
                </a:cubicBezTo>
                <a:cubicBezTo>
                  <a:pt x="39349" y="266324"/>
                  <a:pt x="-7387" y="238592"/>
                  <a:pt x="0" y="196884"/>
                </a:cubicBezTo>
                <a:moveTo>
                  <a:pt x="131256" y="196884"/>
                </a:moveTo>
                <a:cubicBezTo>
                  <a:pt x="140848" y="320599"/>
                  <a:pt x="106342" y="421672"/>
                  <a:pt x="131256" y="550618"/>
                </a:cubicBezTo>
                <a:cubicBezTo>
                  <a:pt x="156170" y="679564"/>
                  <a:pt x="102260" y="749863"/>
                  <a:pt x="131256" y="918790"/>
                </a:cubicBezTo>
              </a:path>
              <a:path w="4403558" h="1050046" fill="none" stroke="0" extrusionOk="0">
                <a:moveTo>
                  <a:pt x="0" y="196884"/>
                </a:moveTo>
                <a:cubicBezTo>
                  <a:pt x="-3248" y="164520"/>
                  <a:pt x="33913" y="122773"/>
                  <a:pt x="65628" y="131256"/>
                </a:cubicBezTo>
                <a:cubicBezTo>
                  <a:pt x="298327" y="107704"/>
                  <a:pt x="372445" y="189282"/>
                  <a:pt x="591462" y="131256"/>
                </a:cubicBezTo>
                <a:cubicBezTo>
                  <a:pt x="810479" y="73230"/>
                  <a:pt x="906627" y="140527"/>
                  <a:pt x="1159363" y="131256"/>
                </a:cubicBezTo>
                <a:cubicBezTo>
                  <a:pt x="1412099" y="121985"/>
                  <a:pt x="1579022" y="135426"/>
                  <a:pt x="1769331" y="131256"/>
                </a:cubicBezTo>
                <a:cubicBezTo>
                  <a:pt x="1959640" y="127086"/>
                  <a:pt x="2058112" y="193910"/>
                  <a:pt x="2337232" y="131256"/>
                </a:cubicBezTo>
                <a:cubicBezTo>
                  <a:pt x="2616352" y="68602"/>
                  <a:pt x="2648098" y="203872"/>
                  <a:pt x="2947200" y="131256"/>
                </a:cubicBezTo>
                <a:cubicBezTo>
                  <a:pt x="3246302" y="58640"/>
                  <a:pt x="3232743" y="182626"/>
                  <a:pt x="3430967" y="131256"/>
                </a:cubicBezTo>
                <a:cubicBezTo>
                  <a:pt x="3629191" y="79886"/>
                  <a:pt x="4096239" y="209554"/>
                  <a:pt x="4272302" y="131256"/>
                </a:cubicBezTo>
                <a:cubicBezTo>
                  <a:pt x="4266007" y="100785"/>
                  <a:pt x="4278934" y="92258"/>
                  <a:pt x="4272302" y="65628"/>
                </a:cubicBezTo>
                <a:cubicBezTo>
                  <a:pt x="4272169" y="30958"/>
                  <a:pt x="4300371" y="-1159"/>
                  <a:pt x="4337930" y="0"/>
                </a:cubicBezTo>
                <a:cubicBezTo>
                  <a:pt x="4376242" y="-9300"/>
                  <a:pt x="4406188" y="28149"/>
                  <a:pt x="4403558" y="65628"/>
                </a:cubicBezTo>
                <a:cubicBezTo>
                  <a:pt x="4433433" y="167860"/>
                  <a:pt x="4400175" y="294412"/>
                  <a:pt x="4403558" y="459395"/>
                </a:cubicBezTo>
                <a:cubicBezTo>
                  <a:pt x="4406941" y="624378"/>
                  <a:pt x="4392575" y="732843"/>
                  <a:pt x="4403558" y="853162"/>
                </a:cubicBezTo>
                <a:cubicBezTo>
                  <a:pt x="4404574" y="889145"/>
                  <a:pt x="4372369" y="908718"/>
                  <a:pt x="4337930" y="918790"/>
                </a:cubicBezTo>
                <a:cubicBezTo>
                  <a:pt x="4241466" y="936579"/>
                  <a:pt x="4099077" y="886390"/>
                  <a:pt x="3938296" y="918790"/>
                </a:cubicBezTo>
                <a:cubicBezTo>
                  <a:pt x="3777515" y="951190"/>
                  <a:pt x="3516085" y="885229"/>
                  <a:pt x="3370395" y="918790"/>
                </a:cubicBezTo>
                <a:cubicBezTo>
                  <a:pt x="3224705" y="952351"/>
                  <a:pt x="3062248" y="873304"/>
                  <a:pt x="2886627" y="918790"/>
                </a:cubicBezTo>
                <a:cubicBezTo>
                  <a:pt x="2711006" y="964276"/>
                  <a:pt x="2558418" y="890694"/>
                  <a:pt x="2360793" y="918790"/>
                </a:cubicBezTo>
                <a:cubicBezTo>
                  <a:pt x="2163168" y="946886"/>
                  <a:pt x="1959944" y="900697"/>
                  <a:pt x="1792892" y="918790"/>
                </a:cubicBezTo>
                <a:cubicBezTo>
                  <a:pt x="1625840" y="936883"/>
                  <a:pt x="1528296" y="879004"/>
                  <a:pt x="1351191" y="918790"/>
                </a:cubicBezTo>
                <a:cubicBezTo>
                  <a:pt x="1174086" y="958576"/>
                  <a:pt x="884613" y="914953"/>
                  <a:pt x="741224" y="918790"/>
                </a:cubicBezTo>
                <a:cubicBezTo>
                  <a:pt x="597835" y="922627"/>
                  <a:pt x="327726" y="901536"/>
                  <a:pt x="131256" y="918790"/>
                </a:cubicBezTo>
                <a:cubicBezTo>
                  <a:pt x="132924" y="942091"/>
                  <a:pt x="129640" y="956371"/>
                  <a:pt x="131256" y="984418"/>
                </a:cubicBezTo>
                <a:cubicBezTo>
                  <a:pt x="127846" y="1022553"/>
                  <a:pt x="111147" y="1052681"/>
                  <a:pt x="65628" y="1050046"/>
                </a:cubicBezTo>
                <a:cubicBezTo>
                  <a:pt x="26911" y="1049407"/>
                  <a:pt x="9877" y="1017518"/>
                  <a:pt x="0" y="984418"/>
                </a:cubicBezTo>
                <a:cubicBezTo>
                  <a:pt x="-15118" y="834829"/>
                  <a:pt x="31410" y="727225"/>
                  <a:pt x="0" y="582776"/>
                </a:cubicBezTo>
                <a:cubicBezTo>
                  <a:pt x="-31410" y="438327"/>
                  <a:pt x="32365" y="324350"/>
                  <a:pt x="0" y="196884"/>
                </a:cubicBezTo>
                <a:close/>
                <a:moveTo>
                  <a:pt x="4272302" y="131256"/>
                </a:moveTo>
                <a:cubicBezTo>
                  <a:pt x="4302922" y="129596"/>
                  <a:pt x="4305343" y="134757"/>
                  <a:pt x="4337930" y="131256"/>
                </a:cubicBezTo>
                <a:cubicBezTo>
                  <a:pt x="4373220" y="131384"/>
                  <a:pt x="4404360" y="103044"/>
                  <a:pt x="4403558" y="65628"/>
                </a:cubicBezTo>
                <a:moveTo>
                  <a:pt x="4337930" y="131256"/>
                </a:moveTo>
                <a:cubicBezTo>
                  <a:pt x="4333815" y="102132"/>
                  <a:pt x="4340233" y="97393"/>
                  <a:pt x="4337930" y="65628"/>
                </a:cubicBezTo>
                <a:cubicBezTo>
                  <a:pt x="4338793" y="81154"/>
                  <a:pt x="4325858" y="100531"/>
                  <a:pt x="4305116" y="98442"/>
                </a:cubicBezTo>
                <a:cubicBezTo>
                  <a:pt x="4286462" y="98337"/>
                  <a:pt x="4268609" y="81673"/>
                  <a:pt x="4272302" y="65628"/>
                </a:cubicBezTo>
                <a:moveTo>
                  <a:pt x="65628" y="262512"/>
                </a:moveTo>
                <a:cubicBezTo>
                  <a:pt x="64429" y="243971"/>
                  <a:pt x="66483" y="210507"/>
                  <a:pt x="65628" y="196884"/>
                </a:cubicBezTo>
                <a:cubicBezTo>
                  <a:pt x="64394" y="177196"/>
                  <a:pt x="82918" y="166775"/>
                  <a:pt x="98442" y="164070"/>
                </a:cubicBezTo>
                <a:cubicBezTo>
                  <a:pt x="120347" y="161129"/>
                  <a:pt x="132638" y="178040"/>
                  <a:pt x="131256" y="196884"/>
                </a:cubicBezTo>
                <a:cubicBezTo>
                  <a:pt x="132974" y="232244"/>
                  <a:pt x="98802" y="267754"/>
                  <a:pt x="65628" y="262512"/>
                </a:cubicBezTo>
                <a:cubicBezTo>
                  <a:pt x="31525" y="260992"/>
                  <a:pt x="-1771" y="235475"/>
                  <a:pt x="0" y="196884"/>
                </a:cubicBezTo>
                <a:moveTo>
                  <a:pt x="131256" y="196884"/>
                </a:moveTo>
                <a:cubicBezTo>
                  <a:pt x="151645" y="365572"/>
                  <a:pt x="109392" y="449906"/>
                  <a:pt x="131256" y="557837"/>
                </a:cubicBezTo>
                <a:cubicBezTo>
                  <a:pt x="153120" y="665768"/>
                  <a:pt x="105338" y="831079"/>
                  <a:pt x="131256" y="918790"/>
                </a:cubicBezTo>
              </a:path>
            </a:pathLst>
          </a:custGeom>
          <a:solidFill>
            <a:srgbClr val="E3A880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985603651">
                  <a:prstGeom prst="horizontalScroll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  <a:latin typeface="Jumble" panose="02000503000000020004" pitchFamily="2" charset="0"/>
              </a:rPr>
              <a:t>Achill Island is the largest of the Irish isles.</a:t>
            </a:r>
            <a:endParaRPr lang="en-GB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pic>
        <p:nvPicPr>
          <p:cNvPr id="25" name="Picture 24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4C44465D-A9D2-41CE-FE18-7EEBB2EC157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80954" y="2471146"/>
            <a:ext cx="3110268" cy="506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6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4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5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7" grpId="0"/>
      <p:bldP spid="24" grpId="0" animBg="1"/>
      <p:bldP spid="24" grpId="1" animBg="1"/>
      <p:bldP spid="26" grpId="0" animBg="1"/>
      <p:bldP spid="27" grpId="0" animBg="1"/>
      <p:bldP spid="28" grpId="0" animBg="1"/>
      <p:bldP spid="30" grpId="0" animBg="1"/>
      <p:bldP spid="36" grpId="0" animBg="1"/>
      <p:bldP spid="36" grpId="1" animBg="1"/>
      <p:bldP spid="38" grpId="0" animBg="1"/>
      <p:bldP spid="39" grpId="0" animBg="1"/>
      <p:bldP spid="40" grpId="0"/>
      <p:bldP spid="40" grpId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1E20A1-2906-8990-579E-42D08C6576A9}"/>
              </a:ext>
            </a:extLst>
          </p:cNvPr>
          <p:cNvGrpSpPr/>
          <p:nvPr/>
        </p:nvGrpSpPr>
        <p:grpSpPr>
          <a:xfrm>
            <a:off x="0" y="5228164"/>
            <a:ext cx="12192000" cy="1629836"/>
            <a:chOff x="0" y="5228164"/>
            <a:chExt cx="12192000" cy="1629836"/>
          </a:xfrm>
        </p:grpSpPr>
        <p:pic>
          <p:nvPicPr>
            <p:cNvPr id="8" name="Picture 7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C22EA11D-D2C0-0D04-F97A-68416A4F1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948" y="5228164"/>
              <a:ext cx="5354052" cy="1629836"/>
            </a:xfrm>
            <a:prstGeom prst="rect">
              <a:avLst/>
            </a:prstGeom>
          </p:spPr>
        </p:pic>
        <p:pic>
          <p:nvPicPr>
            <p:cNvPr id="9" name="Picture 8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FEA2E8B-B5E6-7D0B-9D60-4E6DC73DB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450" y="5228164"/>
              <a:ext cx="5354052" cy="1629836"/>
            </a:xfrm>
            <a:prstGeom prst="rect">
              <a:avLst/>
            </a:prstGeom>
          </p:spPr>
        </p:pic>
        <p:pic>
          <p:nvPicPr>
            <p:cNvPr id="10" name="Picture 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729C2053-7307-E953-7308-7D49FA951B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905852" y="5228164"/>
              <a:ext cx="2286148" cy="1629836"/>
            </a:xfrm>
            <a:prstGeom prst="rect">
              <a:avLst/>
            </a:prstGeom>
          </p:spPr>
        </p:pic>
        <p:pic>
          <p:nvPicPr>
            <p:cNvPr id="11" name="Picture 1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46C65979-6D15-A500-8B7A-6D7AF8229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0" y="5228164"/>
              <a:ext cx="1571498" cy="1629836"/>
            </a:xfrm>
            <a:prstGeom prst="rect">
              <a:avLst/>
            </a:prstGeom>
          </p:spPr>
        </p:pic>
      </p:grp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85416AF-D578-C136-AD61-11094FE69808}"/>
              </a:ext>
            </a:extLst>
          </p:cNvPr>
          <p:cNvSpPr/>
          <p:nvPr/>
        </p:nvSpPr>
        <p:spPr>
          <a:xfrm>
            <a:off x="2125537" y="2015734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 Wow! That was interesting! 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Next stop: GALWAY!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BCD5A4-B54F-7357-39CA-9C5D5A157A46}"/>
              </a:ext>
            </a:extLst>
          </p:cNvPr>
          <p:cNvSpPr txBox="1"/>
          <p:nvPr/>
        </p:nvSpPr>
        <p:spPr>
          <a:xfrm>
            <a:off x="678765" y="553453"/>
            <a:ext cx="72647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6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An </a:t>
            </a:r>
            <a:r>
              <a:rPr lang="en-IE" sz="6600" dirty="0" err="1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Ghaeltacht</a:t>
            </a:r>
            <a:endParaRPr lang="en-GB" sz="66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35" name="Picture 34" descr="Map&#10;&#10;Description automatically generated">
            <a:extLst>
              <a:ext uri="{FF2B5EF4-FFF2-40B4-BE49-F238E27FC236}">
                <a16:creationId xmlns:a16="http://schemas.microsoft.com/office/drawing/2014/main" id="{87E9CDC7-C16D-CE66-4C7F-1D6AF433D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189" y="266211"/>
            <a:ext cx="5942083" cy="5942083"/>
          </a:xfrm>
          <a:prstGeom prst="rect">
            <a:avLst/>
          </a:prstGeom>
        </p:spPr>
      </p:pic>
      <p:pic>
        <p:nvPicPr>
          <p:cNvPr id="38" name="Graphic 37" descr="Marker with solid fill">
            <a:extLst>
              <a:ext uri="{FF2B5EF4-FFF2-40B4-BE49-F238E27FC236}">
                <a16:creationId xmlns:a16="http://schemas.microsoft.com/office/drawing/2014/main" id="{393A50B6-D12E-8932-5DC8-41ADAC5431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10601" y="148373"/>
            <a:ext cx="1207168" cy="1207168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382194D1-34A0-ACC7-2517-D2649AEE99BA}"/>
              </a:ext>
            </a:extLst>
          </p:cNvPr>
          <p:cNvSpPr/>
          <p:nvPr/>
        </p:nvSpPr>
        <p:spPr>
          <a:xfrm>
            <a:off x="2240390" y="2045193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Can you spot it on our map?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D35E6331-895F-97FB-8C9A-2382E7A3CB0F}"/>
              </a:ext>
            </a:extLst>
          </p:cNvPr>
          <p:cNvSpPr/>
          <p:nvPr/>
        </p:nvSpPr>
        <p:spPr>
          <a:xfrm>
            <a:off x="2182963" y="2074652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Well done! There it is!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Let’s go!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pic>
        <p:nvPicPr>
          <p:cNvPr id="5" name="Graphic 4" descr="Marker with solid fill">
            <a:extLst>
              <a:ext uri="{FF2B5EF4-FFF2-40B4-BE49-F238E27FC236}">
                <a16:creationId xmlns:a16="http://schemas.microsoft.com/office/drawing/2014/main" id="{B6988E7E-09CA-022B-6005-7DD40F331C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71074" y="1155694"/>
            <a:ext cx="1207168" cy="1207168"/>
          </a:xfrm>
          <a:prstGeom prst="rect">
            <a:avLst/>
          </a:prstGeom>
        </p:spPr>
      </p:pic>
      <p:pic>
        <p:nvPicPr>
          <p:cNvPr id="14" name="Picture 13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59005082-DDA5-41C9-F7A7-3E6B5C7F888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51256" y="2362862"/>
            <a:ext cx="3110268" cy="5065295"/>
          </a:xfrm>
          <a:prstGeom prst="rect">
            <a:avLst/>
          </a:prstGeom>
        </p:spPr>
      </p:pic>
      <p:pic>
        <p:nvPicPr>
          <p:cNvPr id="4" name="Graphic 3" descr="Marker with solid fill">
            <a:extLst>
              <a:ext uri="{FF2B5EF4-FFF2-40B4-BE49-F238E27FC236}">
                <a16:creationId xmlns:a16="http://schemas.microsoft.com/office/drawing/2014/main" id="{31557514-C972-317C-5613-631F262CAC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600780" y="2143604"/>
            <a:ext cx="1207168" cy="120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5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" grpId="0" animBg="1"/>
      <p:bldP spid="2" grpId="1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515F650-4A08-492D-B7F3-CB1C0FBE01B4}"/>
              </a:ext>
            </a:extLst>
          </p:cNvPr>
          <p:cNvSpPr/>
          <p:nvPr/>
        </p:nvSpPr>
        <p:spPr>
          <a:xfrm>
            <a:off x="7602291" y="330694"/>
            <a:ext cx="4005409" cy="6196611"/>
          </a:xfrm>
          <a:prstGeom prst="roundRect">
            <a:avLst>
              <a:gd name="adj" fmla="val 1129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4000" dirty="0">
                <a:solidFill>
                  <a:schemeClr val="tx1"/>
                </a:solidFill>
                <a:latin typeface="Jumble" panose="02000503000000020004" pitchFamily="2" charset="0"/>
              </a:rPr>
              <a:t>Fact Sheet</a:t>
            </a: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IE" sz="4000" dirty="0">
              <a:solidFill>
                <a:schemeClr val="tx1"/>
              </a:solidFill>
              <a:latin typeface="Jumble" panose="02000503000000020004" pitchFamily="2" charset="0"/>
            </a:endParaRPr>
          </a:p>
          <a:p>
            <a:pPr algn="ctr"/>
            <a:endParaRPr lang="en-GB" sz="40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A2A93A-7770-1266-A76C-FEC2FFC7346E}"/>
              </a:ext>
            </a:extLst>
          </p:cNvPr>
          <p:cNvSpPr txBox="1"/>
          <p:nvPr/>
        </p:nvSpPr>
        <p:spPr>
          <a:xfrm>
            <a:off x="1692442" y="631483"/>
            <a:ext cx="44035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80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Galway</a:t>
            </a:r>
            <a:endParaRPr lang="en-GB" sz="80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140575-0DA3-F8B5-265A-07882615D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5836" y1="19472" x2="55836" y2="19472"/>
                        <a14:foregroundMark x1="56016" y1="20882" x2="56016" y2="208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963" y="932256"/>
            <a:ext cx="721894" cy="7218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E05221-7B14-CC94-AE53-DA86A4A3D7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9" r="17379"/>
          <a:stretch/>
        </p:blipFill>
        <p:spPr>
          <a:xfrm>
            <a:off x="1261307" y="2305788"/>
            <a:ext cx="4182496" cy="3611872"/>
          </a:xfrm>
          <a:prstGeom prst="rect">
            <a:avLst/>
          </a:prstGeom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7CC7F3A-C233-01FB-5B77-ED2A3CBC9084}"/>
              </a:ext>
            </a:extLst>
          </p:cNvPr>
          <p:cNvSpPr txBox="1"/>
          <p:nvPr/>
        </p:nvSpPr>
        <p:spPr>
          <a:xfrm>
            <a:off x="1170388" y="6006916"/>
            <a:ext cx="4403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800" dirty="0">
                <a:latin typeface="Jumble" panose="02000503000000020004" pitchFamily="2" charset="0"/>
              </a:rPr>
              <a:t>Sky Road - Clifden</a:t>
            </a:r>
            <a:endParaRPr lang="en-GB" sz="2800" dirty="0">
              <a:latin typeface="Jumble" panose="02000503000000020004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655C5ED-7EBE-3B0E-0238-8FC74C768559}"/>
              </a:ext>
            </a:extLst>
          </p:cNvPr>
          <p:cNvGrpSpPr/>
          <p:nvPr/>
        </p:nvGrpSpPr>
        <p:grpSpPr>
          <a:xfrm rot="5400000">
            <a:off x="-2863177" y="2851826"/>
            <a:ext cx="6858001" cy="1154352"/>
            <a:chOff x="4213310" y="5228163"/>
            <a:chExt cx="7696736" cy="1640948"/>
          </a:xfrm>
        </p:grpSpPr>
        <p:pic>
          <p:nvPicPr>
            <p:cNvPr id="20" name="Picture 1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D63B3643-A157-89E1-7493-2FB22A8F2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7985" y="5228163"/>
              <a:ext cx="5354052" cy="1629837"/>
            </a:xfrm>
            <a:prstGeom prst="rect">
              <a:avLst/>
            </a:prstGeom>
          </p:spPr>
        </p:pic>
        <p:pic>
          <p:nvPicPr>
            <p:cNvPr id="21" name="Picture 2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0D678B3-00FF-5C7F-743D-176CCEE760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623898" y="5239275"/>
              <a:ext cx="2286148" cy="1629836"/>
            </a:xfrm>
            <a:prstGeom prst="rect">
              <a:avLst/>
            </a:prstGeom>
          </p:spPr>
        </p:pic>
        <p:pic>
          <p:nvPicPr>
            <p:cNvPr id="22" name="Picture 21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50927E46-612B-587D-84F8-39CD8C5BF6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4213310" y="5239275"/>
              <a:ext cx="1571498" cy="1629836"/>
            </a:xfrm>
            <a:prstGeom prst="rect">
              <a:avLst/>
            </a:prstGeom>
          </p:spPr>
        </p:pic>
      </p:grp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7E528251-17B5-983A-8DBC-84B563C1DEB7}"/>
              </a:ext>
            </a:extLst>
          </p:cNvPr>
          <p:cNvSpPr/>
          <p:nvPr/>
        </p:nvSpPr>
        <p:spPr>
          <a:xfrm>
            <a:off x="2344132" y="1954922"/>
            <a:ext cx="375186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Here we are! 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First, let’s learn some facts about Donegal Gaeltacht.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4678DE2-4200-D801-193F-2457640FF68F}"/>
              </a:ext>
            </a:extLst>
          </p:cNvPr>
          <p:cNvSpPr/>
          <p:nvPr/>
        </p:nvSpPr>
        <p:spPr>
          <a:xfrm>
            <a:off x="7905112" y="1543641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in Irish = </a:t>
            </a:r>
            <a:r>
              <a:rPr lang="en-IE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Gaillimh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10CC992-DA56-A053-02CF-E18D6F104679}"/>
              </a:ext>
            </a:extLst>
          </p:cNvPr>
          <p:cNvSpPr/>
          <p:nvPr/>
        </p:nvSpPr>
        <p:spPr>
          <a:xfrm>
            <a:off x="7905112" y="2680770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largest Irish </a:t>
            </a:r>
            <a:r>
              <a:rPr lang="en-IE" sz="20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speaking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community 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27A7992-46FE-D954-D4F7-AEB9386DC74D}"/>
              </a:ext>
            </a:extLst>
          </p:cNvPr>
          <p:cNvSpPr/>
          <p:nvPr/>
        </p:nvSpPr>
        <p:spPr>
          <a:xfrm>
            <a:off x="7905112" y="3817899"/>
            <a:ext cx="3399766" cy="842211"/>
          </a:xfrm>
          <a:custGeom>
            <a:avLst/>
            <a:gdLst>
              <a:gd name="connsiteX0" fmla="*/ 0 w 3399766"/>
              <a:gd name="connsiteY0" fmla="*/ 140371 h 842211"/>
              <a:gd name="connsiteX1" fmla="*/ 140371 w 3399766"/>
              <a:gd name="connsiteY1" fmla="*/ 0 h 842211"/>
              <a:gd name="connsiteX2" fmla="*/ 566638 w 3399766"/>
              <a:gd name="connsiteY2" fmla="*/ 0 h 842211"/>
              <a:gd name="connsiteX3" fmla="*/ 1086475 w 3399766"/>
              <a:gd name="connsiteY3" fmla="*/ 0 h 842211"/>
              <a:gd name="connsiteX4" fmla="*/ 1606312 w 3399766"/>
              <a:gd name="connsiteY4" fmla="*/ 0 h 842211"/>
              <a:gd name="connsiteX5" fmla="*/ 2094959 w 3399766"/>
              <a:gd name="connsiteY5" fmla="*/ 0 h 842211"/>
              <a:gd name="connsiteX6" fmla="*/ 2552416 w 3399766"/>
              <a:gd name="connsiteY6" fmla="*/ 0 h 842211"/>
              <a:gd name="connsiteX7" fmla="*/ 3259395 w 3399766"/>
              <a:gd name="connsiteY7" fmla="*/ 0 h 842211"/>
              <a:gd name="connsiteX8" fmla="*/ 3399766 w 3399766"/>
              <a:gd name="connsiteY8" fmla="*/ 140371 h 842211"/>
              <a:gd name="connsiteX9" fmla="*/ 3399766 w 3399766"/>
              <a:gd name="connsiteY9" fmla="*/ 701840 h 842211"/>
              <a:gd name="connsiteX10" fmla="*/ 3259395 w 3399766"/>
              <a:gd name="connsiteY10" fmla="*/ 842211 h 842211"/>
              <a:gd name="connsiteX11" fmla="*/ 2708367 w 3399766"/>
              <a:gd name="connsiteY11" fmla="*/ 842211 h 842211"/>
              <a:gd name="connsiteX12" fmla="*/ 2250911 w 3399766"/>
              <a:gd name="connsiteY12" fmla="*/ 842211 h 842211"/>
              <a:gd name="connsiteX13" fmla="*/ 1699883 w 3399766"/>
              <a:gd name="connsiteY13" fmla="*/ 842211 h 842211"/>
              <a:gd name="connsiteX14" fmla="*/ 1180046 w 3399766"/>
              <a:gd name="connsiteY14" fmla="*/ 842211 h 842211"/>
              <a:gd name="connsiteX15" fmla="*/ 629018 w 3399766"/>
              <a:gd name="connsiteY15" fmla="*/ 842211 h 842211"/>
              <a:gd name="connsiteX16" fmla="*/ 140371 w 3399766"/>
              <a:gd name="connsiteY16" fmla="*/ 842211 h 842211"/>
              <a:gd name="connsiteX17" fmla="*/ 0 w 3399766"/>
              <a:gd name="connsiteY17" fmla="*/ 701840 h 842211"/>
              <a:gd name="connsiteX18" fmla="*/ 0 w 3399766"/>
              <a:gd name="connsiteY18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9766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29508" y="-5860"/>
                  <a:pt x="452829" y="35300"/>
                  <a:pt x="566638" y="0"/>
                </a:cubicBezTo>
                <a:cubicBezTo>
                  <a:pt x="680447" y="-35300"/>
                  <a:pt x="978009" y="43183"/>
                  <a:pt x="1086475" y="0"/>
                </a:cubicBezTo>
                <a:cubicBezTo>
                  <a:pt x="1194941" y="-43183"/>
                  <a:pt x="1495105" y="56916"/>
                  <a:pt x="1606312" y="0"/>
                </a:cubicBezTo>
                <a:cubicBezTo>
                  <a:pt x="1717519" y="-56916"/>
                  <a:pt x="1970976" y="7668"/>
                  <a:pt x="2094959" y="0"/>
                </a:cubicBezTo>
                <a:cubicBezTo>
                  <a:pt x="2218942" y="-7668"/>
                  <a:pt x="2426772" y="41953"/>
                  <a:pt x="2552416" y="0"/>
                </a:cubicBezTo>
                <a:cubicBezTo>
                  <a:pt x="2678060" y="-41953"/>
                  <a:pt x="2981449" y="26141"/>
                  <a:pt x="3259395" y="0"/>
                </a:cubicBezTo>
                <a:cubicBezTo>
                  <a:pt x="3329459" y="19902"/>
                  <a:pt x="3401960" y="55901"/>
                  <a:pt x="3399766" y="140371"/>
                </a:cubicBezTo>
                <a:cubicBezTo>
                  <a:pt x="3449279" y="391678"/>
                  <a:pt x="3340538" y="551463"/>
                  <a:pt x="3399766" y="701840"/>
                </a:cubicBezTo>
                <a:cubicBezTo>
                  <a:pt x="3404220" y="777790"/>
                  <a:pt x="3340703" y="850385"/>
                  <a:pt x="3259395" y="842211"/>
                </a:cubicBezTo>
                <a:cubicBezTo>
                  <a:pt x="3139300" y="845852"/>
                  <a:pt x="2830764" y="813935"/>
                  <a:pt x="2708367" y="842211"/>
                </a:cubicBezTo>
                <a:cubicBezTo>
                  <a:pt x="2585970" y="870487"/>
                  <a:pt x="2358998" y="837779"/>
                  <a:pt x="2250911" y="842211"/>
                </a:cubicBezTo>
                <a:cubicBezTo>
                  <a:pt x="2142824" y="846643"/>
                  <a:pt x="1946459" y="840008"/>
                  <a:pt x="1699883" y="842211"/>
                </a:cubicBezTo>
                <a:cubicBezTo>
                  <a:pt x="1453307" y="844414"/>
                  <a:pt x="1310374" y="790486"/>
                  <a:pt x="1180046" y="842211"/>
                </a:cubicBezTo>
                <a:cubicBezTo>
                  <a:pt x="1049718" y="893936"/>
                  <a:pt x="808418" y="826103"/>
                  <a:pt x="629018" y="842211"/>
                </a:cubicBezTo>
                <a:cubicBezTo>
                  <a:pt x="449618" y="858319"/>
                  <a:pt x="262797" y="805355"/>
                  <a:pt x="140371" y="842211"/>
                </a:cubicBezTo>
                <a:cubicBezTo>
                  <a:pt x="70226" y="830615"/>
                  <a:pt x="17949" y="773875"/>
                  <a:pt x="0" y="701840"/>
                </a:cubicBezTo>
                <a:cubicBezTo>
                  <a:pt x="-52759" y="492404"/>
                  <a:pt x="23182" y="393629"/>
                  <a:pt x="0" y="140371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approx. </a:t>
            </a:r>
            <a:r>
              <a:rPr lang="en-IE" sz="20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50,570</a:t>
            </a:r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 native speakers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B2844F1-EF02-FC5C-0554-CCCA1ACFFD78}"/>
              </a:ext>
            </a:extLst>
          </p:cNvPr>
          <p:cNvSpPr/>
          <p:nvPr/>
        </p:nvSpPr>
        <p:spPr>
          <a:xfrm>
            <a:off x="10053803" y="5133517"/>
            <a:ext cx="1242760" cy="842211"/>
          </a:xfrm>
          <a:custGeom>
            <a:avLst/>
            <a:gdLst>
              <a:gd name="connsiteX0" fmla="*/ 0 w 1242760"/>
              <a:gd name="connsiteY0" fmla="*/ 140371 h 842211"/>
              <a:gd name="connsiteX1" fmla="*/ 140371 w 1242760"/>
              <a:gd name="connsiteY1" fmla="*/ 0 h 842211"/>
              <a:gd name="connsiteX2" fmla="*/ 592519 w 1242760"/>
              <a:gd name="connsiteY2" fmla="*/ 0 h 842211"/>
              <a:gd name="connsiteX3" fmla="*/ 1102389 w 1242760"/>
              <a:gd name="connsiteY3" fmla="*/ 0 h 842211"/>
              <a:gd name="connsiteX4" fmla="*/ 1242760 w 1242760"/>
              <a:gd name="connsiteY4" fmla="*/ 140371 h 842211"/>
              <a:gd name="connsiteX5" fmla="*/ 1242760 w 1242760"/>
              <a:gd name="connsiteY5" fmla="*/ 701840 h 842211"/>
              <a:gd name="connsiteX6" fmla="*/ 1102389 w 1242760"/>
              <a:gd name="connsiteY6" fmla="*/ 842211 h 842211"/>
              <a:gd name="connsiteX7" fmla="*/ 602140 w 1242760"/>
              <a:gd name="connsiteY7" fmla="*/ 842211 h 842211"/>
              <a:gd name="connsiteX8" fmla="*/ 140371 w 1242760"/>
              <a:gd name="connsiteY8" fmla="*/ 842211 h 842211"/>
              <a:gd name="connsiteX9" fmla="*/ 0 w 1242760"/>
              <a:gd name="connsiteY9" fmla="*/ 701840 h 842211"/>
              <a:gd name="connsiteX10" fmla="*/ 0 w 1242760"/>
              <a:gd name="connsiteY10" fmla="*/ 140371 h 8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42760" h="842211" extrusionOk="0">
                <a:moveTo>
                  <a:pt x="0" y="140371"/>
                </a:moveTo>
                <a:cubicBezTo>
                  <a:pt x="13567" y="44946"/>
                  <a:pt x="45441" y="-405"/>
                  <a:pt x="140371" y="0"/>
                </a:cubicBezTo>
                <a:cubicBezTo>
                  <a:pt x="278761" y="-2093"/>
                  <a:pt x="425109" y="53633"/>
                  <a:pt x="592519" y="0"/>
                </a:cubicBezTo>
                <a:cubicBezTo>
                  <a:pt x="759929" y="-53633"/>
                  <a:pt x="870231" y="12709"/>
                  <a:pt x="1102389" y="0"/>
                </a:cubicBezTo>
                <a:cubicBezTo>
                  <a:pt x="1193134" y="-5727"/>
                  <a:pt x="1223298" y="68346"/>
                  <a:pt x="1242760" y="140371"/>
                </a:cubicBezTo>
                <a:cubicBezTo>
                  <a:pt x="1294665" y="340143"/>
                  <a:pt x="1223427" y="557895"/>
                  <a:pt x="1242760" y="701840"/>
                </a:cubicBezTo>
                <a:cubicBezTo>
                  <a:pt x="1231202" y="787558"/>
                  <a:pt x="1171333" y="844400"/>
                  <a:pt x="1102389" y="842211"/>
                </a:cubicBezTo>
                <a:cubicBezTo>
                  <a:pt x="860949" y="873007"/>
                  <a:pt x="718786" y="810898"/>
                  <a:pt x="602140" y="842211"/>
                </a:cubicBezTo>
                <a:cubicBezTo>
                  <a:pt x="485494" y="873524"/>
                  <a:pt x="260369" y="798230"/>
                  <a:pt x="140371" y="842211"/>
                </a:cubicBezTo>
                <a:cubicBezTo>
                  <a:pt x="67300" y="840636"/>
                  <a:pt x="3783" y="787539"/>
                  <a:pt x="0" y="701840"/>
                </a:cubicBezTo>
                <a:cubicBezTo>
                  <a:pt x="-6760" y="484955"/>
                  <a:pt x="63887" y="326561"/>
                  <a:pt x="0" y="14037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2506192539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county colours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F039EED3-6CA3-1F2B-B200-384B20697E8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" b="12865"/>
          <a:stretch/>
        </p:blipFill>
        <p:spPr>
          <a:xfrm rot="687687">
            <a:off x="7869597" y="4963915"/>
            <a:ext cx="1786672" cy="1181414"/>
          </a:xfrm>
          <a:prstGeom prst="rect">
            <a:avLst/>
          </a:prstGeom>
        </p:spPr>
      </p:pic>
      <p:pic>
        <p:nvPicPr>
          <p:cNvPr id="35" name="Picture 3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13F885C1-F36D-18A9-8F85-BE8FB1501B5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416" b="56926" l="12500" r="30671">
                        <a14:foregroundMark x1="12500" y1="37554" x2="12500" y2="375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31648" r="67094" b="40201"/>
          <a:stretch/>
        </p:blipFill>
        <p:spPr>
          <a:xfrm rot="20028967">
            <a:off x="9460730" y="5476984"/>
            <a:ext cx="1242759" cy="899776"/>
          </a:xfrm>
          <a:prstGeom prst="rect">
            <a:avLst/>
          </a:prstGeom>
        </p:spPr>
      </p:pic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77897866-82CE-77C4-6843-0BC674FF32DE}"/>
              </a:ext>
            </a:extLst>
          </p:cNvPr>
          <p:cNvSpPr/>
          <p:nvPr/>
        </p:nvSpPr>
        <p:spPr>
          <a:xfrm>
            <a:off x="2352157" y="2036463"/>
            <a:ext cx="3751868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Now, let’s visit somewhere in Galway!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38" name="Callout: Down Arrow 37">
            <a:extLst>
              <a:ext uri="{FF2B5EF4-FFF2-40B4-BE49-F238E27FC236}">
                <a16:creationId xmlns:a16="http://schemas.microsoft.com/office/drawing/2014/main" id="{74867CF9-7BBC-4329-947D-4080EDF2454F}"/>
              </a:ext>
            </a:extLst>
          </p:cNvPr>
          <p:cNvSpPr/>
          <p:nvPr/>
        </p:nvSpPr>
        <p:spPr>
          <a:xfrm>
            <a:off x="5518045" y="2800493"/>
            <a:ext cx="1896619" cy="1444975"/>
          </a:xfrm>
          <a:prstGeom prst="downArrowCallout">
            <a:avLst>
              <a:gd name="adj1" fmla="val 19820"/>
              <a:gd name="adj2" fmla="val 25000"/>
              <a:gd name="adj3" fmla="val 25000"/>
              <a:gd name="adj4" fmla="val 64977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road 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2367B41-87EF-AC11-D50B-E173C590AB23}"/>
              </a:ext>
            </a:extLst>
          </p:cNvPr>
          <p:cNvSpPr/>
          <p:nvPr/>
        </p:nvSpPr>
        <p:spPr>
          <a:xfrm>
            <a:off x="5523999" y="4391024"/>
            <a:ext cx="1896619" cy="894513"/>
          </a:xfrm>
          <a:custGeom>
            <a:avLst/>
            <a:gdLst>
              <a:gd name="connsiteX0" fmla="*/ 0 w 1896619"/>
              <a:gd name="connsiteY0" fmla="*/ 0 h 894513"/>
              <a:gd name="connsiteX1" fmla="*/ 417256 w 1896619"/>
              <a:gd name="connsiteY1" fmla="*/ 0 h 894513"/>
              <a:gd name="connsiteX2" fmla="*/ 910377 w 1896619"/>
              <a:gd name="connsiteY2" fmla="*/ 0 h 894513"/>
              <a:gd name="connsiteX3" fmla="*/ 1384532 w 1896619"/>
              <a:gd name="connsiteY3" fmla="*/ 0 h 894513"/>
              <a:gd name="connsiteX4" fmla="*/ 1896619 w 1896619"/>
              <a:gd name="connsiteY4" fmla="*/ 0 h 894513"/>
              <a:gd name="connsiteX5" fmla="*/ 1896619 w 1896619"/>
              <a:gd name="connsiteY5" fmla="*/ 420421 h 894513"/>
              <a:gd name="connsiteX6" fmla="*/ 1896619 w 1896619"/>
              <a:gd name="connsiteY6" fmla="*/ 894513 h 894513"/>
              <a:gd name="connsiteX7" fmla="*/ 1403498 w 1896619"/>
              <a:gd name="connsiteY7" fmla="*/ 894513 h 894513"/>
              <a:gd name="connsiteX8" fmla="*/ 967276 w 1896619"/>
              <a:gd name="connsiteY8" fmla="*/ 894513 h 894513"/>
              <a:gd name="connsiteX9" fmla="*/ 512087 w 1896619"/>
              <a:gd name="connsiteY9" fmla="*/ 894513 h 894513"/>
              <a:gd name="connsiteX10" fmla="*/ 0 w 1896619"/>
              <a:gd name="connsiteY10" fmla="*/ 894513 h 894513"/>
              <a:gd name="connsiteX11" fmla="*/ 0 w 1896619"/>
              <a:gd name="connsiteY11" fmla="*/ 429366 h 894513"/>
              <a:gd name="connsiteX12" fmla="*/ 0 w 1896619"/>
              <a:gd name="connsiteY12" fmla="*/ 0 h 894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6619" h="894513" extrusionOk="0">
                <a:moveTo>
                  <a:pt x="0" y="0"/>
                </a:moveTo>
                <a:cubicBezTo>
                  <a:pt x="87231" y="-38977"/>
                  <a:pt x="286489" y="15196"/>
                  <a:pt x="417256" y="0"/>
                </a:cubicBezTo>
                <a:cubicBezTo>
                  <a:pt x="548023" y="-15196"/>
                  <a:pt x="716381" y="34930"/>
                  <a:pt x="910377" y="0"/>
                </a:cubicBezTo>
                <a:cubicBezTo>
                  <a:pt x="1104373" y="-34930"/>
                  <a:pt x="1269200" y="21430"/>
                  <a:pt x="1384532" y="0"/>
                </a:cubicBezTo>
                <a:cubicBezTo>
                  <a:pt x="1499865" y="-21430"/>
                  <a:pt x="1776275" y="15879"/>
                  <a:pt x="1896619" y="0"/>
                </a:cubicBezTo>
                <a:cubicBezTo>
                  <a:pt x="1938006" y="152989"/>
                  <a:pt x="1854101" y="258567"/>
                  <a:pt x="1896619" y="420421"/>
                </a:cubicBezTo>
                <a:cubicBezTo>
                  <a:pt x="1939137" y="582275"/>
                  <a:pt x="1884331" y="793895"/>
                  <a:pt x="1896619" y="894513"/>
                </a:cubicBezTo>
                <a:cubicBezTo>
                  <a:pt x="1794308" y="937190"/>
                  <a:pt x="1506264" y="849727"/>
                  <a:pt x="1403498" y="894513"/>
                </a:cubicBezTo>
                <a:cubicBezTo>
                  <a:pt x="1300732" y="939299"/>
                  <a:pt x="1185220" y="847925"/>
                  <a:pt x="967276" y="894513"/>
                </a:cubicBezTo>
                <a:cubicBezTo>
                  <a:pt x="749332" y="941101"/>
                  <a:pt x="689165" y="889014"/>
                  <a:pt x="512087" y="894513"/>
                </a:cubicBezTo>
                <a:cubicBezTo>
                  <a:pt x="335009" y="900012"/>
                  <a:pt x="215747" y="861675"/>
                  <a:pt x="0" y="894513"/>
                </a:cubicBezTo>
                <a:cubicBezTo>
                  <a:pt x="-54952" y="780659"/>
                  <a:pt x="23583" y="555074"/>
                  <a:pt x="0" y="429366"/>
                </a:cubicBezTo>
                <a:cubicBezTo>
                  <a:pt x="-23583" y="303658"/>
                  <a:pt x="38128" y="154855"/>
                  <a:pt x="0" y="0"/>
                </a:cubicBezTo>
                <a:close/>
              </a:path>
            </a:pathLst>
          </a:custGeom>
          <a:noFill/>
          <a:ln w="38100"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560505655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Jumble" panose="02000503000000020004" pitchFamily="2" charset="0"/>
              </a:rPr>
              <a:t>bóthar</a:t>
            </a:r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  <a:latin typeface="Jumble" panose="02000503000000020004" pitchFamily="2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0946901-1A6C-2D4B-120E-BE886F4ABED6}"/>
              </a:ext>
            </a:extLst>
          </p:cNvPr>
          <p:cNvSpPr/>
          <p:nvPr/>
        </p:nvSpPr>
        <p:spPr>
          <a:xfrm>
            <a:off x="5636832" y="1971626"/>
            <a:ext cx="1659044" cy="4616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0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Jumble" panose="02000503000000020004" pitchFamily="2" charset="0"/>
              </a:rPr>
              <a:t>as </a:t>
            </a:r>
            <a:r>
              <a:rPr lang="en-US" sz="2800" b="0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Jumble" panose="02000503000000020004" pitchFamily="2" charset="0"/>
              </a:rPr>
              <a:t>Gaeilge</a:t>
            </a:r>
            <a:endParaRPr lang="en-US" sz="2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Jumble" panose="02000503000000020004" pitchFamily="2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CCB18E50-82D5-27FA-7BE4-53DC0DB6AF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54521" y="1788545"/>
            <a:ext cx="1194613" cy="1194613"/>
          </a:xfrm>
          <a:prstGeom prst="rect">
            <a:avLst/>
          </a:prstGeom>
        </p:spPr>
      </p:pic>
      <p:sp>
        <p:nvSpPr>
          <p:cNvPr id="7" name="Scroll: Horizontal 6">
            <a:extLst>
              <a:ext uri="{FF2B5EF4-FFF2-40B4-BE49-F238E27FC236}">
                <a16:creationId xmlns:a16="http://schemas.microsoft.com/office/drawing/2014/main" id="{064A72BB-1DC9-42DA-D301-B261390B6ABB}"/>
              </a:ext>
            </a:extLst>
          </p:cNvPr>
          <p:cNvSpPr/>
          <p:nvPr/>
        </p:nvSpPr>
        <p:spPr>
          <a:xfrm>
            <a:off x="941226" y="4994949"/>
            <a:ext cx="4403558" cy="1050046"/>
          </a:xfrm>
          <a:custGeom>
            <a:avLst/>
            <a:gdLst>
              <a:gd name="connsiteX0" fmla="*/ 4403558 w 4403558"/>
              <a:gd name="connsiteY0" fmla="*/ 65628 h 1050046"/>
              <a:gd name="connsiteX1" fmla="*/ 4337930 w 4403558"/>
              <a:gd name="connsiteY1" fmla="*/ 131256 h 1050046"/>
              <a:gd name="connsiteX2" fmla="*/ 4337930 w 4403558"/>
              <a:gd name="connsiteY2" fmla="*/ 65628 h 1050046"/>
              <a:gd name="connsiteX3" fmla="*/ 4305116 w 4403558"/>
              <a:gd name="connsiteY3" fmla="*/ 98442 h 1050046"/>
              <a:gd name="connsiteX4" fmla="*/ 4272302 w 4403558"/>
              <a:gd name="connsiteY4" fmla="*/ 65628 h 1050046"/>
              <a:gd name="connsiteX5" fmla="*/ 4272302 w 4403558"/>
              <a:gd name="connsiteY5" fmla="*/ 131256 h 1050046"/>
              <a:gd name="connsiteX6" fmla="*/ 3830601 w 4403558"/>
              <a:gd name="connsiteY6" fmla="*/ 131256 h 1050046"/>
              <a:gd name="connsiteX7" fmla="*/ 3304767 w 4403558"/>
              <a:gd name="connsiteY7" fmla="*/ 131256 h 1050046"/>
              <a:gd name="connsiteX8" fmla="*/ 2820999 w 4403558"/>
              <a:gd name="connsiteY8" fmla="*/ 131256 h 1050046"/>
              <a:gd name="connsiteX9" fmla="*/ 2253098 w 4403558"/>
              <a:gd name="connsiteY9" fmla="*/ 131256 h 1050046"/>
              <a:gd name="connsiteX10" fmla="*/ 1853464 w 4403558"/>
              <a:gd name="connsiteY10" fmla="*/ 131256 h 1050046"/>
              <a:gd name="connsiteX11" fmla="*/ 1327630 w 4403558"/>
              <a:gd name="connsiteY11" fmla="*/ 131256 h 1050046"/>
              <a:gd name="connsiteX12" fmla="*/ 717662 w 4403558"/>
              <a:gd name="connsiteY12" fmla="*/ 131256 h 1050046"/>
              <a:gd name="connsiteX13" fmla="*/ 65628 w 4403558"/>
              <a:gd name="connsiteY13" fmla="*/ 131256 h 1050046"/>
              <a:gd name="connsiteX14" fmla="*/ 0 w 4403558"/>
              <a:gd name="connsiteY14" fmla="*/ 196884 h 1050046"/>
              <a:gd name="connsiteX15" fmla="*/ 0 w 4403558"/>
              <a:gd name="connsiteY15" fmla="*/ 582776 h 1050046"/>
              <a:gd name="connsiteX16" fmla="*/ 0 w 4403558"/>
              <a:gd name="connsiteY16" fmla="*/ 984418 h 1050046"/>
              <a:gd name="connsiteX17" fmla="*/ 65628 w 4403558"/>
              <a:gd name="connsiteY17" fmla="*/ 1050046 h 1050046"/>
              <a:gd name="connsiteX18" fmla="*/ 131256 w 4403558"/>
              <a:gd name="connsiteY18" fmla="*/ 984418 h 1050046"/>
              <a:gd name="connsiteX19" fmla="*/ 131256 w 4403558"/>
              <a:gd name="connsiteY19" fmla="*/ 918790 h 1050046"/>
              <a:gd name="connsiteX20" fmla="*/ 615024 w 4403558"/>
              <a:gd name="connsiteY20" fmla="*/ 918790 h 1050046"/>
              <a:gd name="connsiteX21" fmla="*/ 1056724 w 4403558"/>
              <a:gd name="connsiteY21" fmla="*/ 918790 h 1050046"/>
              <a:gd name="connsiteX22" fmla="*/ 1540492 w 4403558"/>
              <a:gd name="connsiteY22" fmla="*/ 918790 h 1050046"/>
              <a:gd name="connsiteX23" fmla="*/ 2066326 w 4403558"/>
              <a:gd name="connsiteY23" fmla="*/ 918790 h 1050046"/>
              <a:gd name="connsiteX24" fmla="*/ 2676294 w 4403558"/>
              <a:gd name="connsiteY24" fmla="*/ 918790 h 1050046"/>
              <a:gd name="connsiteX25" fmla="*/ 3202128 w 4403558"/>
              <a:gd name="connsiteY25" fmla="*/ 918790 h 1050046"/>
              <a:gd name="connsiteX26" fmla="*/ 3685896 w 4403558"/>
              <a:gd name="connsiteY26" fmla="*/ 918790 h 1050046"/>
              <a:gd name="connsiteX27" fmla="*/ 4337930 w 4403558"/>
              <a:gd name="connsiteY27" fmla="*/ 918790 h 1050046"/>
              <a:gd name="connsiteX28" fmla="*/ 4403558 w 4403558"/>
              <a:gd name="connsiteY28" fmla="*/ 853162 h 1050046"/>
              <a:gd name="connsiteX29" fmla="*/ 4403558 w 4403558"/>
              <a:gd name="connsiteY29" fmla="*/ 483021 h 1050046"/>
              <a:gd name="connsiteX30" fmla="*/ 4403558 w 4403558"/>
              <a:gd name="connsiteY30" fmla="*/ 65628 h 1050046"/>
              <a:gd name="connsiteX31" fmla="*/ 65628 w 4403558"/>
              <a:gd name="connsiteY31" fmla="*/ 262512 h 1050046"/>
              <a:gd name="connsiteX32" fmla="*/ 131256 w 4403558"/>
              <a:gd name="connsiteY32" fmla="*/ 196884 h 1050046"/>
              <a:gd name="connsiteX33" fmla="*/ 98442 w 4403558"/>
              <a:gd name="connsiteY33" fmla="*/ 164070 h 1050046"/>
              <a:gd name="connsiteX34" fmla="*/ 65628 w 4403558"/>
              <a:gd name="connsiteY34" fmla="*/ 196884 h 1050046"/>
              <a:gd name="connsiteX35" fmla="*/ 65628 w 4403558"/>
              <a:gd name="connsiteY35" fmla="*/ 262512 h 1050046"/>
              <a:gd name="connsiteX0" fmla="*/ 65628 w 4403558"/>
              <a:gd name="connsiteY0" fmla="*/ 262512 h 1050046"/>
              <a:gd name="connsiteX1" fmla="*/ 131256 w 4403558"/>
              <a:gd name="connsiteY1" fmla="*/ 196884 h 1050046"/>
              <a:gd name="connsiteX2" fmla="*/ 98442 w 4403558"/>
              <a:gd name="connsiteY2" fmla="*/ 164070 h 1050046"/>
              <a:gd name="connsiteX3" fmla="*/ 65628 w 4403558"/>
              <a:gd name="connsiteY3" fmla="*/ 196884 h 1050046"/>
              <a:gd name="connsiteX4" fmla="*/ 65628 w 4403558"/>
              <a:gd name="connsiteY4" fmla="*/ 262512 h 1050046"/>
              <a:gd name="connsiteX5" fmla="*/ 4337930 w 4403558"/>
              <a:gd name="connsiteY5" fmla="*/ 131256 h 1050046"/>
              <a:gd name="connsiteX6" fmla="*/ 4403558 w 4403558"/>
              <a:gd name="connsiteY6" fmla="*/ 65628 h 1050046"/>
              <a:gd name="connsiteX7" fmla="*/ 4337930 w 4403558"/>
              <a:gd name="connsiteY7" fmla="*/ 0 h 1050046"/>
              <a:gd name="connsiteX8" fmla="*/ 4272302 w 4403558"/>
              <a:gd name="connsiteY8" fmla="*/ 65628 h 1050046"/>
              <a:gd name="connsiteX9" fmla="*/ 4305116 w 4403558"/>
              <a:gd name="connsiteY9" fmla="*/ 98442 h 1050046"/>
              <a:gd name="connsiteX10" fmla="*/ 4337930 w 4403558"/>
              <a:gd name="connsiteY10" fmla="*/ 65628 h 1050046"/>
              <a:gd name="connsiteX11" fmla="*/ 4337930 w 4403558"/>
              <a:gd name="connsiteY11" fmla="*/ 131256 h 1050046"/>
              <a:gd name="connsiteX0" fmla="*/ 0 w 4403558"/>
              <a:gd name="connsiteY0" fmla="*/ 196884 h 1050046"/>
              <a:gd name="connsiteX1" fmla="*/ 65628 w 4403558"/>
              <a:gd name="connsiteY1" fmla="*/ 131256 h 1050046"/>
              <a:gd name="connsiteX2" fmla="*/ 507329 w 4403558"/>
              <a:gd name="connsiteY2" fmla="*/ 131256 h 1050046"/>
              <a:gd name="connsiteX3" fmla="*/ 1075230 w 4403558"/>
              <a:gd name="connsiteY3" fmla="*/ 131256 h 1050046"/>
              <a:gd name="connsiteX4" fmla="*/ 1516931 w 4403558"/>
              <a:gd name="connsiteY4" fmla="*/ 131256 h 1050046"/>
              <a:gd name="connsiteX5" fmla="*/ 2084832 w 4403558"/>
              <a:gd name="connsiteY5" fmla="*/ 131256 h 1050046"/>
              <a:gd name="connsiteX6" fmla="*/ 2484466 w 4403558"/>
              <a:gd name="connsiteY6" fmla="*/ 131256 h 1050046"/>
              <a:gd name="connsiteX7" fmla="*/ 3010300 w 4403558"/>
              <a:gd name="connsiteY7" fmla="*/ 131256 h 1050046"/>
              <a:gd name="connsiteX8" fmla="*/ 3494067 w 4403558"/>
              <a:gd name="connsiteY8" fmla="*/ 131256 h 1050046"/>
              <a:gd name="connsiteX9" fmla="*/ 4272302 w 4403558"/>
              <a:gd name="connsiteY9" fmla="*/ 131256 h 1050046"/>
              <a:gd name="connsiteX10" fmla="*/ 4272302 w 4403558"/>
              <a:gd name="connsiteY10" fmla="*/ 65628 h 1050046"/>
              <a:gd name="connsiteX11" fmla="*/ 4337930 w 4403558"/>
              <a:gd name="connsiteY11" fmla="*/ 0 h 1050046"/>
              <a:gd name="connsiteX12" fmla="*/ 4403558 w 4403558"/>
              <a:gd name="connsiteY12" fmla="*/ 65628 h 1050046"/>
              <a:gd name="connsiteX13" fmla="*/ 4403558 w 4403558"/>
              <a:gd name="connsiteY13" fmla="*/ 475146 h 1050046"/>
              <a:gd name="connsiteX14" fmla="*/ 4403558 w 4403558"/>
              <a:gd name="connsiteY14" fmla="*/ 853162 h 1050046"/>
              <a:gd name="connsiteX15" fmla="*/ 4337930 w 4403558"/>
              <a:gd name="connsiteY15" fmla="*/ 918790 h 1050046"/>
              <a:gd name="connsiteX16" fmla="*/ 3896229 w 4403558"/>
              <a:gd name="connsiteY16" fmla="*/ 918790 h 1050046"/>
              <a:gd name="connsiteX17" fmla="*/ 3286262 w 4403558"/>
              <a:gd name="connsiteY17" fmla="*/ 918790 h 1050046"/>
              <a:gd name="connsiteX18" fmla="*/ 2676294 w 4403558"/>
              <a:gd name="connsiteY18" fmla="*/ 918790 h 1050046"/>
              <a:gd name="connsiteX19" fmla="*/ 2150460 w 4403558"/>
              <a:gd name="connsiteY19" fmla="*/ 918790 h 1050046"/>
              <a:gd name="connsiteX20" fmla="*/ 1666692 w 4403558"/>
              <a:gd name="connsiteY20" fmla="*/ 918790 h 1050046"/>
              <a:gd name="connsiteX21" fmla="*/ 1182925 w 4403558"/>
              <a:gd name="connsiteY21" fmla="*/ 918790 h 1050046"/>
              <a:gd name="connsiteX22" fmla="*/ 741224 w 4403558"/>
              <a:gd name="connsiteY22" fmla="*/ 918790 h 1050046"/>
              <a:gd name="connsiteX23" fmla="*/ 131256 w 4403558"/>
              <a:gd name="connsiteY23" fmla="*/ 918790 h 1050046"/>
              <a:gd name="connsiteX24" fmla="*/ 131256 w 4403558"/>
              <a:gd name="connsiteY24" fmla="*/ 984418 h 1050046"/>
              <a:gd name="connsiteX25" fmla="*/ 65628 w 4403558"/>
              <a:gd name="connsiteY25" fmla="*/ 1050046 h 1050046"/>
              <a:gd name="connsiteX26" fmla="*/ 0 w 4403558"/>
              <a:gd name="connsiteY26" fmla="*/ 984418 h 1050046"/>
              <a:gd name="connsiteX27" fmla="*/ 0 w 4403558"/>
              <a:gd name="connsiteY27" fmla="*/ 582776 h 1050046"/>
              <a:gd name="connsiteX28" fmla="*/ 0 w 4403558"/>
              <a:gd name="connsiteY28" fmla="*/ 196884 h 1050046"/>
              <a:gd name="connsiteX29" fmla="*/ 4272302 w 4403558"/>
              <a:gd name="connsiteY29" fmla="*/ 131256 h 1050046"/>
              <a:gd name="connsiteX30" fmla="*/ 4337930 w 4403558"/>
              <a:gd name="connsiteY30" fmla="*/ 131256 h 1050046"/>
              <a:gd name="connsiteX31" fmla="*/ 4403558 w 4403558"/>
              <a:gd name="connsiteY31" fmla="*/ 65628 h 1050046"/>
              <a:gd name="connsiteX32" fmla="*/ 4337930 w 4403558"/>
              <a:gd name="connsiteY32" fmla="*/ 131256 h 1050046"/>
              <a:gd name="connsiteX33" fmla="*/ 4337930 w 4403558"/>
              <a:gd name="connsiteY33" fmla="*/ 65628 h 1050046"/>
              <a:gd name="connsiteX34" fmla="*/ 4305116 w 4403558"/>
              <a:gd name="connsiteY34" fmla="*/ 98442 h 1050046"/>
              <a:gd name="connsiteX35" fmla="*/ 4272302 w 4403558"/>
              <a:gd name="connsiteY35" fmla="*/ 65628 h 1050046"/>
              <a:gd name="connsiteX36" fmla="*/ 65628 w 4403558"/>
              <a:gd name="connsiteY36" fmla="*/ 262512 h 1050046"/>
              <a:gd name="connsiteX37" fmla="*/ 65628 w 4403558"/>
              <a:gd name="connsiteY37" fmla="*/ 196884 h 1050046"/>
              <a:gd name="connsiteX38" fmla="*/ 98442 w 4403558"/>
              <a:gd name="connsiteY38" fmla="*/ 164070 h 1050046"/>
              <a:gd name="connsiteX39" fmla="*/ 131256 w 4403558"/>
              <a:gd name="connsiteY39" fmla="*/ 196884 h 1050046"/>
              <a:gd name="connsiteX40" fmla="*/ 65628 w 4403558"/>
              <a:gd name="connsiteY40" fmla="*/ 262512 h 1050046"/>
              <a:gd name="connsiteX41" fmla="*/ 0 w 4403558"/>
              <a:gd name="connsiteY41" fmla="*/ 196884 h 1050046"/>
              <a:gd name="connsiteX42" fmla="*/ 131256 w 4403558"/>
              <a:gd name="connsiteY42" fmla="*/ 196884 h 1050046"/>
              <a:gd name="connsiteX43" fmla="*/ 131256 w 4403558"/>
              <a:gd name="connsiteY43" fmla="*/ 550618 h 1050046"/>
              <a:gd name="connsiteX44" fmla="*/ 131256 w 4403558"/>
              <a:gd name="connsiteY44" fmla="*/ 918790 h 105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403558" h="1050046" stroke="0" extrusionOk="0">
                <a:moveTo>
                  <a:pt x="4403558" y="65628"/>
                </a:moveTo>
                <a:cubicBezTo>
                  <a:pt x="4394042" y="89971"/>
                  <a:pt x="4361927" y="96613"/>
                  <a:pt x="4337930" y="131256"/>
                </a:cubicBezTo>
                <a:cubicBezTo>
                  <a:pt x="4336600" y="103917"/>
                  <a:pt x="4338904" y="91729"/>
                  <a:pt x="4337930" y="65628"/>
                </a:cubicBezTo>
                <a:cubicBezTo>
                  <a:pt x="4334309" y="81436"/>
                  <a:pt x="4321731" y="98615"/>
                  <a:pt x="4305116" y="98442"/>
                </a:cubicBezTo>
                <a:cubicBezTo>
                  <a:pt x="4291360" y="98401"/>
                  <a:pt x="4269929" y="80298"/>
                  <a:pt x="4272302" y="65628"/>
                </a:cubicBezTo>
                <a:cubicBezTo>
                  <a:pt x="4278058" y="91541"/>
                  <a:pt x="4268022" y="100015"/>
                  <a:pt x="4272302" y="131256"/>
                </a:cubicBezTo>
                <a:cubicBezTo>
                  <a:pt x="4088544" y="137670"/>
                  <a:pt x="4038130" y="90719"/>
                  <a:pt x="3830601" y="131256"/>
                </a:cubicBezTo>
                <a:cubicBezTo>
                  <a:pt x="3623072" y="171793"/>
                  <a:pt x="3551305" y="88845"/>
                  <a:pt x="3304767" y="131256"/>
                </a:cubicBezTo>
                <a:cubicBezTo>
                  <a:pt x="3058229" y="173667"/>
                  <a:pt x="2962486" y="82660"/>
                  <a:pt x="2820999" y="131256"/>
                </a:cubicBezTo>
                <a:cubicBezTo>
                  <a:pt x="2679512" y="179852"/>
                  <a:pt x="2441160" y="127219"/>
                  <a:pt x="2253098" y="131256"/>
                </a:cubicBezTo>
                <a:cubicBezTo>
                  <a:pt x="2065036" y="135293"/>
                  <a:pt x="2018510" y="104583"/>
                  <a:pt x="1853464" y="131256"/>
                </a:cubicBezTo>
                <a:cubicBezTo>
                  <a:pt x="1688418" y="157929"/>
                  <a:pt x="1485409" y="110207"/>
                  <a:pt x="1327630" y="131256"/>
                </a:cubicBezTo>
                <a:cubicBezTo>
                  <a:pt x="1169851" y="152305"/>
                  <a:pt x="870669" y="129153"/>
                  <a:pt x="717662" y="131256"/>
                </a:cubicBezTo>
                <a:cubicBezTo>
                  <a:pt x="564655" y="133359"/>
                  <a:pt x="204276" y="53280"/>
                  <a:pt x="65628" y="131256"/>
                </a:cubicBezTo>
                <a:cubicBezTo>
                  <a:pt x="29503" y="128405"/>
                  <a:pt x="-9564" y="157865"/>
                  <a:pt x="0" y="196884"/>
                </a:cubicBezTo>
                <a:cubicBezTo>
                  <a:pt x="38789" y="275400"/>
                  <a:pt x="-29582" y="404591"/>
                  <a:pt x="0" y="582776"/>
                </a:cubicBezTo>
                <a:cubicBezTo>
                  <a:pt x="29582" y="760961"/>
                  <a:pt x="-12677" y="825480"/>
                  <a:pt x="0" y="984418"/>
                </a:cubicBezTo>
                <a:cubicBezTo>
                  <a:pt x="2481" y="1014525"/>
                  <a:pt x="32038" y="1051672"/>
                  <a:pt x="65628" y="1050046"/>
                </a:cubicBezTo>
                <a:cubicBezTo>
                  <a:pt x="100769" y="1050383"/>
                  <a:pt x="131839" y="1015863"/>
                  <a:pt x="131256" y="984418"/>
                </a:cubicBezTo>
                <a:cubicBezTo>
                  <a:pt x="130556" y="955705"/>
                  <a:pt x="133427" y="934617"/>
                  <a:pt x="131256" y="918790"/>
                </a:cubicBezTo>
                <a:cubicBezTo>
                  <a:pt x="303452" y="860794"/>
                  <a:pt x="501211" y="965923"/>
                  <a:pt x="615024" y="918790"/>
                </a:cubicBezTo>
                <a:cubicBezTo>
                  <a:pt x="728837" y="871657"/>
                  <a:pt x="957419" y="932267"/>
                  <a:pt x="1056724" y="918790"/>
                </a:cubicBezTo>
                <a:cubicBezTo>
                  <a:pt x="1156029" y="905313"/>
                  <a:pt x="1310110" y="964008"/>
                  <a:pt x="1540492" y="918790"/>
                </a:cubicBezTo>
                <a:cubicBezTo>
                  <a:pt x="1770874" y="873572"/>
                  <a:pt x="1814703" y="933941"/>
                  <a:pt x="2066326" y="918790"/>
                </a:cubicBezTo>
                <a:cubicBezTo>
                  <a:pt x="2317949" y="903639"/>
                  <a:pt x="2479562" y="928731"/>
                  <a:pt x="2676294" y="918790"/>
                </a:cubicBezTo>
                <a:cubicBezTo>
                  <a:pt x="2873026" y="908849"/>
                  <a:pt x="3026006" y="951842"/>
                  <a:pt x="3202128" y="918790"/>
                </a:cubicBezTo>
                <a:cubicBezTo>
                  <a:pt x="3378250" y="885738"/>
                  <a:pt x="3551470" y="958756"/>
                  <a:pt x="3685896" y="918790"/>
                </a:cubicBezTo>
                <a:cubicBezTo>
                  <a:pt x="3820322" y="878824"/>
                  <a:pt x="4179074" y="943200"/>
                  <a:pt x="4337930" y="918790"/>
                </a:cubicBezTo>
                <a:cubicBezTo>
                  <a:pt x="4371615" y="918599"/>
                  <a:pt x="4405647" y="889379"/>
                  <a:pt x="4403558" y="853162"/>
                </a:cubicBezTo>
                <a:cubicBezTo>
                  <a:pt x="4385785" y="745559"/>
                  <a:pt x="4406666" y="584803"/>
                  <a:pt x="4403558" y="483021"/>
                </a:cubicBezTo>
                <a:cubicBezTo>
                  <a:pt x="4400450" y="381239"/>
                  <a:pt x="4445042" y="198931"/>
                  <a:pt x="4403558" y="65628"/>
                </a:cubicBezTo>
                <a:close/>
                <a:moveTo>
                  <a:pt x="65628" y="262512"/>
                </a:moveTo>
                <a:cubicBezTo>
                  <a:pt x="96874" y="261261"/>
                  <a:pt x="132823" y="234612"/>
                  <a:pt x="131256" y="196884"/>
                </a:cubicBezTo>
                <a:cubicBezTo>
                  <a:pt x="130278" y="178545"/>
                  <a:pt x="118137" y="163251"/>
                  <a:pt x="98442" y="164070"/>
                </a:cubicBezTo>
                <a:cubicBezTo>
                  <a:pt x="80012" y="165420"/>
                  <a:pt x="62296" y="177092"/>
                  <a:pt x="65628" y="196884"/>
                </a:cubicBezTo>
                <a:cubicBezTo>
                  <a:pt x="67157" y="215247"/>
                  <a:pt x="64064" y="244654"/>
                  <a:pt x="65628" y="262512"/>
                </a:cubicBezTo>
                <a:close/>
              </a:path>
              <a:path w="4403558" h="1050046" fill="darkenLess" stroke="0" extrusionOk="0">
                <a:moveTo>
                  <a:pt x="65628" y="262512"/>
                </a:moveTo>
                <a:cubicBezTo>
                  <a:pt x="99521" y="264135"/>
                  <a:pt x="131971" y="233672"/>
                  <a:pt x="131256" y="196884"/>
                </a:cubicBezTo>
                <a:cubicBezTo>
                  <a:pt x="130354" y="179058"/>
                  <a:pt x="118723" y="163851"/>
                  <a:pt x="98442" y="164070"/>
                </a:cubicBezTo>
                <a:cubicBezTo>
                  <a:pt x="81673" y="162968"/>
                  <a:pt x="64641" y="179121"/>
                  <a:pt x="65628" y="196884"/>
                </a:cubicBezTo>
                <a:cubicBezTo>
                  <a:pt x="67261" y="227529"/>
                  <a:pt x="62458" y="248363"/>
                  <a:pt x="65628" y="262512"/>
                </a:cubicBezTo>
                <a:close/>
                <a:moveTo>
                  <a:pt x="4337930" y="131256"/>
                </a:moveTo>
                <a:cubicBezTo>
                  <a:pt x="4371764" y="132498"/>
                  <a:pt x="4402485" y="101205"/>
                  <a:pt x="4403558" y="65628"/>
                </a:cubicBezTo>
                <a:cubicBezTo>
                  <a:pt x="4400626" y="29870"/>
                  <a:pt x="4374860" y="-2200"/>
                  <a:pt x="4337930" y="0"/>
                </a:cubicBezTo>
                <a:cubicBezTo>
                  <a:pt x="4293268" y="3057"/>
                  <a:pt x="4264953" y="27086"/>
                  <a:pt x="4272302" y="65628"/>
                </a:cubicBezTo>
                <a:cubicBezTo>
                  <a:pt x="4268903" y="85452"/>
                  <a:pt x="4288317" y="98543"/>
                  <a:pt x="4305116" y="98442"/>
                </a:cubicBezTo>
                <a:cubicBezTo>
                  <a:pt x="4320368" y="100292"/>
                  <a:pt x="4340531" y="83491"/>
                  <a:pt x="4337930" y="65628"/>
                </a:cubicBezTo>
                <a:cubicBezTo>
                  <a:pt x="4345372" y="97778"/>
                  <a:pt x="4335177" y="110642"/>
                  <a:pt x="4337930" y="131256"/>
                </a:cubicBezTo>
                <a:close/>
              </a:path>
              <a:path w="4403558" h="1050046" fill="none" extrusionOk="0">
                <a:moveTo>
                  <a:pt x="0" y="196884"/>
                </a:moveTo>
                <a:cubicBezTo>
                  <a:pt x="-4718" y="163480"/>
                  <a:pt x="20372" y="134770"/>
                  <a:pt x="65628" y="131256"/>
                </a:cubicBezTo>
                <a:cubicBezTo>
                  <a:pt x="270608" y="122341"/>
                  <a:pt x="341877" y="136241"/>
                  <a:pt x="507329" y="131256"/>
                </a:cubicBezTo>
                <a:cubicBezTo>
                  <a:pt x="672781" y="126271"/>
                  <a:pt x="801388" y="167117"/>
                  <a:pt x="1075230" y="131256"/>
                </a:cubicBezTo>
                <a:cubicBezTo>
                  <a:pt x="1349072" y="95395"/>
                  <a:pt x="1392672" y="168470"/>
                  <a:pt x="1516931" y="131256"/>
                </a:cubicBezTo>
                <a:cubicBezTo>
                  <a:pt x="1641190" y="94042"/>
                  <a:pt x="1914211" y="139099"/>
                  <a:pt x="2084832" y="131256"/>
                </a:cubicBezTo>
                <a:cubicBezTo>
                  <a:pt x="2255453" y="123413"/>
                  <a:pt x="2310021" y="133412"/>
                  <a:pt x="2484466" y="131256"/>
                </a:cubicBezTo>
                <a:cubicBezTo>
                  <a:pt x="2658911" y="129100"/>
                  <a:pt x="2903935" y="137065"/>
                  <a:pt x="3010300" y="131256"/>
                </a:cubicBezTo>
                <a:cubicBezTo>
                  <a:pt x="3116665" y="125447"/>
                  <a:pt x="3393382" y="147722"/>
                  <a:pt x="3494067" y="131256"/>
                </a:cubicBezTo>
                <a:cubicBezTo>
                  <a:pt x="3594752" y="114790"/>
                  <a:pt x="4103007" y="149027"/>
                  <a:pt x="4272302" y="131256"/>
                </a:cubicBezTo>
                <a:cubicBezTo>
                  <a:pt x="4270881" y="100881"/>
                  <a:pt x="4277983" y="79030"/>
                  <a:pt x="4272302" y="65628"/>
                </a:cubicBezTo>
                <a:cubicBezTo>
                  <a:pt x="4270944" y="28248"/>
                  <a:pt x="4305435" y="-776"/>
                  <a:pt x="4337930" y="0"/>
                </a:cubicBezTo>
                <a:cubicBezTo>
                  <a:pt x="4377974" y="6492"/>
                  <a:pt x="4403112" y="35941"/>
                  <a:pt x="4403558" y="65628"/>
                </a:cubicBezTo>
                <a:cubicBezTo>
                  <a:pt x="4444470" y="178706"/>
                  <a:pt x="4362161" y="280262"/>
                  <a:pt x="4403558" y="475146"/>
                </a:cubicBezTo>
                <a:cubicBezTo>
                  <a:pt x="4444955" y="670030"/>
                  <a:pt x="4401402" y="737045"/>
                  <a:pt x="4403558" y="853162"/>
                </a:cubicBezTo>
                <a:cubicBezTo>
                  <a:pt x="4397926" y="881393"/>
                  <a:pt x="4372887" y="915342"/>
                  <a:pt x="4337930" y="918790"/>
                </a:cubicBezTo>
                <a:cubicBezTo>
                  <a:pt x="4197199" y="923721"/>
                  <a:pt x="4002299" y="875132"/>
                  <a:pt x="3896229" y="918790"/>
                </a:cubicBezTo>
                <a:cubicBezTo>
                  <a:pt x="3790159" y="962448"/>
                  <a:pt x="3451150" y="901009"/>
                  <a:pt x="3286262" y="918790"/>
                </a:cubicBezTo>
                <a:cubicBezTo>
                  <a:pt x="3121374" y="936571"/>
                  <a:pt x="2818596" y="847066"/>
                  <a:pt x="2676294" y="918790"/>
                </a:cubicBezTo>
                <a:cubicBezTo>
                  <a:pt x="2533992" y="990514"/>
                  <a:pt x="2280787" y="875139"/>
                  <a:pt x="2150460" y="918790"/>
                </a:cubicBezTo>
                <a:cubicBezTo>
                  <a:pt x="2020133" y="962441"/>
                  <a:pt x="1872492" y="868580"/>
                  <a:pt x="1666692" y="918790"/>
                </a:cubicBezTo>
                <a:cubicBezTo>
                  <a:pt x="1460892" y="969000"/>
                  <a:pt x="1385364" y="865983"/>
                  <a:pt x="1182925" y="918790"/>
                </a:cubicBezTo>
                <a:cubicBezTo>
                  <a:pt x="980486" y="971597"/>
                  <a:pt x="858525" y="880370"/>
                  <a:pt x="741224" y="918790"/>
                </a:cubicBezTo>
                <a:cubicBezTo>
                  <a:pt x="623923" y="957210"/>
                  <a:pt x="436045" y="852000"/>
                  <a:pt x="131256" y="918790"/>
                </a:cubicBezTo>
                <a:cubicBezTo>
                  <a:pt x="137030" y="950691"/>
                  <a:pt x="124154" y="966005"/>
                  <a:pt x="131256" y="984418"/>
                </a:cubicBezTo>
                <a:cubicBezTo>
                  <a:pt x="138675" y="1025145"/>
                  <a:pt x="102044" y="1055243"/>
                  <a:pt x="65628" y="1050046"/>
                </a:cubicBezTo>
                <a:cubicBezTo>
                  <a:pt x="31185" y="1042466"/>
                  <a:pt x="5913" y="1020780"/>
                  <a:pt x="0" y="984418"/>
                </a:cubicBezTo>
                <a:cubicBezTo>
                  <a:pt x="-46312" y="849366"/>
                  <a:pt x="48196" y="670473"/>
                  <a:pt x="0" y="582776"/>
                </a:cubicBezTo>
                <a:cubicBezTo>
                  <a:pt x="-48196" y="495079"/>
                  <a:pt x="20933" y="354522"/>
                  <a:pt x="0" y="196884"/>
                </a:cubicBezTo>
                <a:close/>
                <a:moveTo>
                  <a:pt x="4272302" y="131256"/>
                </a:moveTo>
                <a:cubicBezTo>
                  <a:pt x="4285968" y="130130"/>
                  <a:pt x="4321687" y="133676"/>
                  <a:pt x="4337930" y="131256"/>
                </a:cubicBezTo>
                <a:cubicBezTo>
                  <a:pt x="4377988" y="134115"/>
                  <a:pt x="4396772" y="109154"/>
                  <a:pt x="4403558" y="65628"/>
                </a:cubicBezTo>
                <a:moveTo>
                  <a:pt x="4337930" y="131256"/>
                </a:moveTo>
                <a:cubicBezTo>
                  <a:pt x="4330444" y="110487"/>
                  <a:pt x="4340011" y="87453"/>
                  <a:pt x="4337930" y="65628"/>
                </a:cubicBezTo>
                <a:cubicBezTo>
                  <a:pt x="4338277" y="84558"/>
                  <a:pt x="4319273" y="101442"/>
                  <a:pt x="4305116" y="98442"/>
                </a:cubicBezTo>
                <a:cubicBezTo>
                  <a:pt x="4286428" y="98532"/>
                  <a:pt x="4276032" y="84460"/>
                  <a:pt x="4272302" y="65628"/>
                </a:cubicBezTo>
                <a:moveTo>
                  <a:pt x="65628" y="262512"/>
                </a:moveTo>
                <a:cubicBezTo>
                  <a:pt x="59889" y="247151"/>
                  <a:pt x="73100" y="229694"/>
                  <a:pt x="65628" y="196884"/>
                </a:cubicBezTo>
                <a:cubicBezTo>
                  <a:pt x="62471" y="174752"/>
                  <a:pt x="80887" y="164072"/>
                  <a:pt x="98442" y="164070"/>
                </a:cubicBezTo>
                <a:cubicBezTo>
                  <a:pt x="117743" y="163373"/>
                  <a:pt x="129548" y="180530"/>
                  <a:pt x="131256" y="196884"/>
                </a:cubicBezTo>
                <a:cubicBezTo>
                  <a:pt x="130496" y="232335"/>
                  <a:pt x="98680" y="268801"/>
                  <a:pt x="65628" y="262512"/>
                </a:cubicBezTo>
                <a:cubicBezTo>
                  <a:pt x="39349" y="266324"/>
                  <a:pt x="-7387" y="238592"/>
                  <a:pt x="0" y="196884"/>
                </a:cubicBezTo>
                <a:moveTo>
                  <a:pt x="131256" y="196884"/>
                </a:moveTo>
                <a:cubicBezTo>
                  <a:pt x="140848" y="320599"/>
                  <a:pt x="106342" y="421672"/>
                  <a:pt x="131256" y="550618"/>
                </a:cubicBezTo>
                <a:cubicBezTo>
                  <a:pt x="156170" y="679564"/>
                  <a:pt x="102260" y="749863"/>
                  <a:pt x="131256" y="918790"/>
                </a:cubicBezTo>
              </a:path>
              <a:path w="4403558" h="1050046" fill="none" stroke="0" extrusionOk="0">
                <a:moveTo>
                  <a:pt x="0" y="196884"/>
                </a:moveTo>
                <a:cubicBezTo>
                  <a:pt x="-3248" y="164520"/>
                  <a:pt x="33913" y="122773"/>
                  <a:pt x="65628" y="131256"/>
                </a:cubicBezTo>
                <a:cubicBezTo>
                  <a:pt x="298327" y="107704"/>
                  <a:pt x="372445" y="189282"/>
                  <a:pt x="591462" y="131256"/>
                </a:cubicBezTo>
                <a:cubicBezTo>
                  <a:pt x="810479" y="73230"/>
                  <a:pt x="906627" y="140527"/>
                  <a:pt x="1159363" y="131256"/>
                </a:cubicBezTo>
                <a:cubicBezTo>
                  <a:pt x="1412099" y="121985"/>
                  <a:pt x="1579022" y="135426"/>
                  <a:pt x="1769331" y="131256"/>
                </a:cubicBezTo>
                <a:cubicBezTo>
                  <a:pt x="1959640" y="127086"/>
                  <a:pt x="2058112" y="193910"/>
                  <a:pt x="2337232" y="131256"/>
                </a:cubicBezTo>
                <a:cubicBezTo>
                  <a:pt x="2616352" y="68602"/>
                  <a:pt x="2648098" y="203872"/>
                  <a:pt x="2947200" y="131256"/>
                </a:cubicBezTo>
                <a:cubicBezTo>
                  <a:pt x="3246302" y="58640"/>
                  <a:pt x="3232743" y="182626"/>
                  <a:pt x="3430967" y="131256"/>
                </a:cubicBezTo>
                <a:cubicBezTo>
                  <a:pt x="3629191" y="79886"/>
                  <a:pt x="4096239" y="209554"/>
                  <a:pt x="4272302" y="131256"/>
                </a:cubicBezTo>
                <a:cubicBezTo>
                  <a:pt x="4266007" y="100785"/>
                  <a:pt x="4278934" y="92258"/>
                  <a:pt x="4272302" y="65628"/>
                </a:cubicBezTo>
                <a:cubicBezTo>
                  <a:pt x="4272169" y="30958"/>
                  <a:pt x="4300371" y="-1159"/>
                  <a:pt x="4337930" y="0"/>
                </a:cubicBezTo>
                <a:cubicBezTo>
                  <a:pt x="4376242" y="-9300"/>
                  <a:pt x="4406188" y="28149"/>
                  <a:pt x="4403558" y="65628"/>
                </a:cubicBezTo>
                <a:cubicBezTo>
                  <a:pt x="4433433" y="167860"/>
                  <a:pt x="4400175" y="294412"/>
                  <a:pt x="4403558" y="459395"/>
                </a:cubicBezTo>
                <a:cubicBezTo>
                  <a:pt x="4406941" y="624378"/>
                  <a:pt x="4392575" y="732843"/>
                  <a:pt x="4403558" y="853162"/>
                </a:cubicBezTo>
                <a:cubicBezTo>
                  <a:pt x="4404574" y="889145"/>
                  <a:pt x="4372369" y="908718"/>
                  <a:pt x="4337930" y="918790"/>
                </a:cubicBezTo>
                <a:cubicBezTo>
                  <a:pt x="4241466" y="936579"/>
                  <a:pt x="4099077" y="886390"/>
                  <a:pt x="3938296" y="918790"/>
                </a:cubicBezTo>
                <a:cubicBezTo>
                  <a:pt x="3777515" y="951190"/>
                  <a:pt x="3516085" y="885229"/>
                  <a:pt x="3370395" y="918790"/>
                </a:cubicBezTo>
                <a:cubicBezTo>
                  <a:pt x="3224705" y="952351"/>
                  <a:pt x="3062248" y="873304"/>
                  <a:pt x="2886627" y="918790"/>
                </a:cubicBezTo>
                <a:cubicBezTo>
                  <a:pt x="2711006" y="964276"/>
                  <a:pt x="2558418" y="890694"/>
                  <a:pt x="2360793" y="918790"/>
                </a:cubicBezTo>
                <a:cubicBezTo>
                  <a:pt x="2163168" y="946886"/>
                  <a:pt x="1959944" y="900697"/>
                  <a:pt x="1792892" y="918790"/>
                </a:cubicBezTo>
                <a:cubicBezTo>
                  <a:pt x="1625840" y="936883"/>
                  <a:pt x="1528296" y="879004"/>
                  <a:pt x="1351191" y="918790"/>
                </a:cubicBezTo>
                <a:cubicBezTo>
                  <a:pt x="1174086" y="958576"/>
                  <a:pt x="884613" y="914953"/>
                  <a:pt x="741224" y="918790"/>
                </a:cubicBezTo>
                <a:cubicBezTo>
                  <a:pt x="597835" y="922627"/>
                  <a:pt x="327726" y="901536"/>
                  <a:pt x="131256" y="918790"/>
                </a:cubicBezTo>
                <a:cubicBezTo>
                  <a:pt x="132924" y="942091"/>
                  <a:pt x="129640" y="956371"/>
                  <a:pt x="131256" y="984418"/>
                </a:cubicBezTo>
                <a:cubicBezTo>
                  <a:pt x="127846" y="1022553"/>
                  <a:pt x="111147" y="1052681"/>
                  <a:pt x="65628" y="1050046"/>
                </a:cubicBezTo>
                <a:cubicBezTo>
                  <a:pt x="26911" y="1049407"/>
                  <a:pt x="9877" y="1017518"/>
                  <a:pt x="0" y="984418"/>
                </a:cubicBezTo>
                <a:cubicBezTo>
                  <a:pt x="-15118" y="834829"/>
                  <a:pt x="31410" y="727225"/>
                  <a:pt x="0" y="582776"/>
                </a:cubicBezTo>
                <a:cubicBezTo>
                  <a:pt x="-31410" y="438327"/>
                  <a:pt x="32365" y="324350"/>
                  <a:pt x="0" y="196884"/>
                </a:cubicBezTo>
                <a:close/>
                <a:moveTo>
                  <a:pt x="4272302" y="131256"/>
                </a:moveTo>
                <a:cubicBezTo>
                  <a:pt x="4302922" y="129596"/>
                  <a:pt x="4305343" y="134757"/>
                  <a:pt x="4337930" y="131256"/>
                </a:cubicBezTo>
                <a:cubicBezTo>
                  <a:pt x="4373220" y="131384"/>
                  <a:pt x="4404360" y="103044"/>
                  <a:pt x="4403558" y="65628"/>
                </a:cubicBezTo>
                <a:moveTo>
                  <a:pt x="4337930" y="131256"/>
                </a:moveTo>
                <a:cubicBezTo>
                  <a:pt x="4333815" y="102132"/>
                  <a:pt x="4340233" y="97393"/>
                  <a:pt x="4337930" y="65628"/>
                </a:cubicBezTo>
                <a:cubicBezTo>
                  <a:pt x="4338793" y="81154"/>
                  <a:pt x="4325858" y="100531"/>
                  <a:pt x="4305116" y="98442"/>
                </a:cubicBezTo>
                <a:cubicBezTo>
                  <a:pt x="4286462" y="98337"/>
                  <a:pt x="4268609" y="81673"/>
                  <a:pt x="4272302" y="65628"/>
                </a:cubicBezTo>
                <a:moveTo>
                  <a:pt x="65628" y="262512"/>
                </a:moveTo>
                <a:cubicBezTo>
                  <a:pt x="64429" y="243971"/>
                  <a:pt x="66483" y="210507"/>
                  <a:pt x="65628" y="196884"/>
                </a:cubicBezTo>
                <a:cubicBezTo>
                  <a:pt x="64394" y="177196"/>
                  <a:pt x="82918" y="166775"/>
                  <a:pt x="98442" y="164070"/>
                </a:cubicBezTo>
                <a:cubicBezTo>
                  <a:pt x="120347" y="161129"/>
                  <a:pt x="132638" y="178040"/>
                  <a:pt x="131256" y="196884"/>
                </a:cubicBezTo>
                <a:cubicBezTo>
                  <a:pt x="132974" y="232244"/>
                  <a:pt x="98802" y="267754"/>
                  <a:pt x="65628" y="262512"/>
                </a:cubicBezTo>
                <a:cubicBezTo>
                  <a:pt x="31525" y="260992"/>
                  <a:pt x="-1771" y="235475"/>
                  <a:pt x="0" y="196884"/>
                </a:cubicBezTo>
                <a:moveTo>
                  <a:pt x="131256" y="196884"/>
                </a:moveTo>
                <a:cubicBezTo>
                  <a:pt x="151645" y="365572"/>
                  <a:pt x="109392" y="449906"/>
                  <a:pt x="131256" y="557837"/>
                </a:cubicBezTo>
                <a:cubicBezTo>
                  <a:pt x="153120" y="665768"/>
                  <a:pt x="105338" y="831079"/>
                  <a:pt x="131256" y="918790"/>
                </a:cubicBezTo>
              </a:path>
            </a:pathLst>
          </a:custGeom>
          <a:solidFill>
            <a:srgbClr val="E3A880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985603651">
                  <a:prstGeom prst="horizontalScroll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dirty="0">
                <a:solidFill>
                  <a:schemeClr val="tx1"/>
                </a:solidFill>
                <a:latin typeface="Jumble" panose="02000503000000020004" pitchFamily="2" charset="0"/>
              </a:rPr>
              <a:t>This road takes you onto a peninsula, out to the Atlantic Ocean.</a:t>
            </a:r>
            <a:endParaRPr lang="en-GB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pic>
        <p:nvPicPr>
          <p:cNvPr id="25" name="Picture 24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4C44465D-A9D2-41CE-FE18-7EEBB2EC157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80954" y="2471146"/>
            <a:ext cx="3110268" cy="506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48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250" autoRev="1" fill="remove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7" grpId="0"/>
      <p:bldP spid="24" grpId="0" animBg="1"/>
      <p:bldP spid="24" grpId="1" animBg="1"/>
      <p:bldP spid="26" grpId="0" animBg="1"/>
      <p:bldP spid="27" grpId="0" animBg="1"/>
      <p:bldP spid="28" grpId="0" animBg="1"/>
      <p:bldP spid="30" grpId="0" animBg="1"/>
      <p:bldP spid="36" grpId="0" animBg="1"/>
      <p:bldP spid="36" grpId="1" animBg="1"/>
      <p:bldP spid="38" grpId="0" animBg="1"/>
      <p:bldP spid="39" grpId="0" animBg="1"/>
      <p:bldP spid="40" grpId="0"/>
      <p:bldP spid="40" grpId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1E20A1-2906-8990-579E-42D08C6576A9}"/>
              </a:ext>
            </a:extLst>
          </p:cNvPr>
          <p:cNvGrpSpPr/>
          <p:nvPr/>
        </p:nvGrpSpPr>
        <p:grpSpPr>
          <a:xfrm>
            <a:off x="0" y="5228164"/>
            <a:ext cx="12192000" cy="1629836"/>
            <a:chOff x="0" y="5228164"/>
            <a:chExt cx="12192000" cy="1629836"/>
          </a:xfrm>
        </p:grpSpPr>
        <p:pic>
          <p:nvPicPr>
            <p:cNvPr id="8" name="Picture 7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C22EA11D-D2C0-0D04-F97A-68416A4F1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948" y="5228164"/>
              <a:ext cx="5354052" cy="1629836"/>
            </a:xfrm>
            <a:prstGeom prst="rect">
              <a:avLst/>
            </a:prstGeom>
          </p:spPr>
        </p:pic>
        <p:pic>
          <p:nvPicPr>
            <p:cNvPr id="9" name="Picture 8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0FEA2E8B-B5E6-7D0B-9D60-4E6DC73DB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6450" y="5228164"/>
              <a:ext cx="5354052" cy="1629836"/>
            </a:xfrm>
            <a:prstGeom prst="rect">
              <a:avLst/>
            </a:prstGeom>
          </p:spPr>
        </p:pic>
        <p:pic>
          <p:nvPicPr>
            <p:cNvPr id="10" name="Picture 9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729C2053-7307-E953-7308-7D49FA951B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301"/>
            <a:stretch/>
          </p:blipFill>
          <p:spPr>
            <a:xfrm>
              <a:off x="9905852" y="5228164"/>
              <a:ext cx="2286148" cy="1629836"/>
            </a:xfrm>
            <a:prstGeom prst="rect">
              <a:avLst/>
            </a:prstGeom>
          </p:spPr>
        </p:pic>
        <p:pic>
          <p:nvPicPr>
            <p:cNvPr id="11" name="Picture 10" descr="A picture containing plant, flower, leaf&#10;&#10;Description automatically generated">
              <a:extLst>
                <a:ext uri="{FF2B5EF4-FFF2-40B4-BE49-F238E27FC236}">
                  <a16:creationId xmlns:a16="http://schemas.microsoft.com/office/drawing/2014/main" id="{46C65979-6D15-A500-8B7A-6D7AF8229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49"/>
            <a:stretch/>
          </p:blipFill>
          <p:spPr>
            <a:xfrm>
              <a:off x="0" y="5228164"/>
              <a:ext cx="1571498" cy="1629836"/>
            </a:xfrm>
            <a:prstGeom prst="rect">
              <a:avLst/>
            </a:prstGeom>
          </p:spPr>
        </p:pic>
      </p:grp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485416AF-D578-C136-AD61-11094FE69808}"/>
              </a:ext>
            </a:extLst>
          </p:cNvPr>
          <p:cNvSpPr/>
          <p:nvPr/>
        </p:nvSpPr>
        <p:spPr>
          <a:xfrm>
            <a:off x="2125537" y="2015734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 That was fun!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Let’s head to KERRY next!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BCD5A4-B54F-7357-39CA-9C5D5A157A46}"/>
              </a:ext>
            </a:extLst>
          </p:cNvPr>
          <p:cNvSpPr txBox="1"/>
          <p:nvPr/>
        </p:nvSpPr>
        <p:spPr>
          <a:xfrm>
            <a:off x="678765" y="553453"/>
            <a:ext cx="72647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6600" dirty="0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An </a:t>
            </a:r>
            <a:r>
              <a:rPr lang="en-IE" sz="6600" dirty="0" err="1">
                <a:solidFill>
                  <a:schemeClr val="accent6">
                    <a:lumMod val="75000"/>
                  </a:schemeClr>
                </a:solidFill>
                <a:latin typeface="Jumble" panose="02000503000000020004" pitchFamily="2" charset="0"/>
              </a:rPr>
              <a:t>Ghaeltacht</a:t>
            </a:r>
            <a:endParaRPr lang="en-GB" sz="6600" dirty="0">
              <a:solidFill>
                <a:schemeClr val="accent6">
                  <a:lumMod val="75000"/>
                </a:schemeClr>
              </a:solidFill>
              <a:latin typeface="Jumble" panose="02000503000000020004" pitchFamily="2" charset="0"/>
            </a:endParaRPr>
          </a:p>
        </p:txBody>
      </p:sp>
      <p:pic>
        <p:nvPicPr>
          <p:cNvPr id="35" name="Picture 34" descr="Map&#10;&#10;Description automatically generated">
            <a:extLst>
              <a:ext uri="{FF2B5EF4-FFF2-40B4-BE49-F238E27FC236}">
                <a16:creationId xmlns:a16="http://schemas.microsoft.com/office/drawing/2014/main" id="{87E9CDC7-C16D-CE66-4C7F-1D6AF433D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189" y="266211"/>
            <a:ext cx="5942083" cy="5942083"/>
          </a:xfrm>
          <a:prstGeom prst="rect">
            <a:avLst/>
          </a:prstGeom>
        </p:spPr>
      </p:pic>
      <p:pic>
        <p:nvPicPr>
          <p:cNvPr id="38" name="Graphic 37" descr="Marker with solid fill">
            <a:extLst>
              <a:ext uri="{FF2B5EF4-FFF2-40B4-BE49-F238E27FC236}">
                <a16:creationId xmlns:a16="http://schemas.microsoft.com/office/drawing/2014/main" id="{393A50B6-D12E-8932-5DC8-41ADAC5431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10601" y="148373"/>
            <a:ext cx="1207168" cy="1207168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382194D1-34A0-ACC7-2517-D2649AEE99BA}"/>
              </a:ext>
            </a:extLst>
          </p:cNvPr>
          <p:cNvSpPr/>
          <p:nvPr/>
        </p:nvSpPr>
        <p:spPr>
          <a:xfrm>
            <a:off x="2251817" y="2037364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Can you spot it on our map?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D35E6331-895F-97FB-8C9A-2382E7A3CB0F}"/>
              </a:ext>
            </a:extLst>
          </p:cNvPr>
          <p:cNvSpPr/>
          <p:nvPr/>
        </p:nvSpPr>
        <p:spPr>
          <a:xfrm>
            <a:off x="2125536" y="1958723"/>
            <a:ext cx="3841013" cy="1629835"/>
          </a:xfrm>
          <a:prstGeom prst="wedgeRoundRectCallout">
            <a:avLst>
              <a:gd name="adj1" fmla="val -44952"/>
              <a:gd name="adj2" fmla="val 74219"/>
              <a:gd name="adj3" fmla="val 16667"/>
            </a:avLst>
          </a:prstGeom>
          <a:solidFill>
            <a:srgbClr val="BAE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Well done! There it is!</a:t>
            </a:r>
          </a:p>
          <a:p>
            <a:pPr algn="ctr"/>
            <a:r>
              <a:rPr lang="en-IE" sz="2400" dirty="0">
                <a:solidFill>
                  <a:schemeClr val="tx1"/>
                </a:solidFill>
                <a:latin typeface="Jumble" panose="02000503000000020004" pitchFamily="2" charset="0"/>
              </a:rPr>
              <a:t>Let’s go!</a:t>
            </a:r>
            <a:endParaRPr lang="en-GB" sz="2400" dirty="0">
              <a:solidFill>
                <a:schemeClr val="tx1"/>
              </a:solidFill>
              <a:latin typeface="Jumble" panose="02000503000000020004" pitchFamily="2" charset="0"/>
            </a:endParaRPr>
          </a:p>
        </p:txBody>
      </p:sp>
      <p:pic>
        <p:nvPicPr>
          <p:cNvPr id="5" name="Graphic 4" descr="Marker with solid fill">
            <a:extLst>
              <a:ext uri="{FF2B5EF4-FFF2-40B4-BE49-F238E27FC236}">
                <a16:creationId xmlns:a16="http://schemas.microsoft.com/office/drawing/2014/main" id="{B6988E7E-09CA-022B-6005-7DD40F331C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71074" y="1155694"/>
            <a:ext cx="1207168" cy="1207168"/>
          </a:xfrm>
          <a:prstGeom prst="rect">
            <a:avLst/>
          </a:prstGeom>
        </p:spPr>
      </p:pic>
      <p:pic>
        <p:nvPicPr>
          <p:cNvPr id="14" name="Picture 13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59005082-DDA5-41C9-F7A7-3E6B5C7F888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47286"/>
          <a:stretch/>
        </p:blipFill>
        <p:spPr>
          <a:xfrm>
            <a:off x="251256" y="2362862"/>
            <a:ext cx="3110268" cy="5065295"/>
          </a:xfrm>
          <a:prstGeom prst="rect">
            <a:avLst/>
          </a:prstGeom>
        </p:spPr>
      </p:pic>
      <p:pic>
        <p:nvPicPr>
          <p:cNvPr id="4" name="Graphic 3" descr="Marker with solid fill">
            <a:extLst>
              <a:ext uri="{FF2B5EF4-FFF2-40B4-BE49-F238E27FC236}">
                <a16:creationId xmlns:a16="http://schemas.microsoft.com/office/drawing/2014/main" id="{31557514-C972-317C-5613-631F262CAC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600780" y="2143604"/>
            <a:ext cx="1207168" cy="1207168"/>
          </a:xfrm>
          <a:prstGeom prst="rect">
            <a:avLst/>
          </a:prstGeom>
        </p:spPr>
      </p:pic>
      <p:pic>
        <p:nvPicPr>
          <p:cNvPr id="7" name="Graphic 6" descr="Marker with solid fill">
            <a:extLst>
              <a:ext uri="{FF2B5EF4-FFF2-40B4-BE49-F238E27FC236}">
                <a16:creationId xmlns:a16="http://schemas.microsoft.com/office/drawing/2014/main" id="{939E82AB-A628-2477-F3E0-1D3A570AA95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172532" y="3891555"/>
            <a:ext cx="1207168" cy="120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7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" grpId="0" animBg="1"/>
      <p:bldP spid="2" grpId="1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706DCAFB2EC141B1864025F2930877" ma:contentTypeVersion="16" ma:contentTypeDescription="Create a new document." ma:contentTypeScope="" ma:versionID="16cc900ff79bc427b5921340eabf4470">
  <xsd:schema xmlns:xsd="http://www.w3.org/2001/XMLSchema" xmlns:xs="http://www.w3.org/2001/XMLSchema" xmlns:p="http://schemas.microsoft.com/office/2006/metadata/properties" xmlns:ns2="12cfdf86-9a8c-473c-bba3-90f0d598d136" xmlns:ns3="c9b1cc09-b40a-4994-a2c5-3c6ec8364040" targetNamespace="http://schemas.microsoft.com/office/2006/metadata/properties" ma:root="true" ma:fieldsID="5648499b9300e1e1406716efdf5ffbcc" ns2:_="" ns3:_="">
    <xsd:import namespace="12cfdf86-9a8c-473c-bba3-90f0d598d136"/>
    <xsd:import namespace="c9b1cc09-b40a-4994-a2c5-3c6ec83640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cfdf86-9a8c-473c-bba3-90f0d598d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e49ff12-39f2-416e-aa91-245a66e6104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b1cc09-b40a-4994-a2c5-3c6ec836404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aca3bcb-4763-4b87-abbb-dbce8510b155}" ma:internalName="TaxCatchAll" ma:showField="CatchAllData" ma:web="c9b1cc09-b40a-4994-a2c5-3c6ec836404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2cfdf86-9a8c-473c-bba3-90f0d598d136">
      <Terms xmlns="http://schemas.microsoft.com/office/infopath/2007/PartnerControls"/>
    </lcf76f155ced4ddcb4097134ff3c332f>
    <TaxCatchAll xmlns="c9b1cc09-b40a-4994-a2c5-3c6ec8364040" xsi:nil="true"/>
  </documentManagement>
</p:properties>
</file>

<file path=customXml/itemProps1.xml><?xml version="1.0" encoding="utf-8"?>
<ds:datastoreItem xmlns:ds="http://schemas.openxmlformats.org/officeDocument/2006/customXml" ds:itemID="{3CD4AD64-D1B2-4D88-A6E1-5CE10F0899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cfdf86-9a8c-473c-bba3-90f0d598d136"/>
    <ds:schemaRef ds:uri="c9b1cc09-b40a-4994-a2c5-3c6ec83640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F77E42B-18D4-4F1F-B217-EE1F20AA0AF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711A73-EB3B-4F0B-89DC-08511E3B538F}">
  <ds:schemaRefs>
    <ds:schemaRef ds:uri="http://schemas.microsoft.com/office/2006/metadata/properties"/>
    <ds:schemaRef ds:uri="http://schemas.microsoft.com/office/infopath/2007/PartnerControls"/>
    <ds:schemaRef ds:uri="12cfdf86-9a8c-473c-bba3-90f0d598d136"/>
    <ds:schemaRef ds:uri="c9b1cc09-b40a-4994-a2c5-3c6ec836404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688</Words>
  <Application>Microsoft Office PowerPoint</Application>
  <PresentationFormat>Widescreen</PresentationFormat>
  <Paragraphs>172</Paragraphs>
  <Slides>15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Annie Jowett</dc:creator>
  <cp:lastModifiedBy>Annie Jowett</cp:lastModifiedBy>
  <cp:revision>22</cp:revision>
  <dcterms:created xsi:type="dcterms:W3CDTF">2022-10-24T12:36:20Z</dcterms:created>
  <dcterms:modified xsi:type="dcterms:W3CDTF">2022-11-14T15:44:17Z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0x010100A6706DCAFB2EC141B1864025F2930877</vt:lpwstr>
  </property>
  <property fmtid="{D5CDD505-2E9C-101B-9397-08002B2CF9AE}" pid="3" name="MediaServiceImageTags">
    <vt:lpwstr/>
  </property>
</Properties>
</file>