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427" r:id="rId3"/>
    <p:sldId id="426" r:id="rId4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2" autoAdjust="0"/>
    <p:restoredTop sz="94660"/>
  </p:normalViewPr>
  <p:slideViewPr>
    <p:cSldViewPr>
      <p:cViewPr varScale="1">
        <p:scale>
          <a:sx n="106" d="100"/>
          <a:sy n="106" d="100"/>
        </p:scale>
        <p:origin x="117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75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E1432-BD90-4C18-8595-A333C2E8AE27}" type="datetimeFigureOut">
              <a:rPr lang="en-GB" smtClean="0"/>
              <a:pPr/>
              <a:t>08/11/2017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181E7-FA98-4C3C-BE52-693ED9B9D6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002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4FB2-790E-4152-9D74-46F704DEED6B}" type="datetimeFigureOut">
              <a:rPr lang="en-GB" smtClean="0"/>
              <a:pPr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8CC7-178E-4A17-BAC0-1037DF6019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4FB2-790E-4152-9D74-46F704DEED6B}" type="datetimeFigureOut">
              <a:rPr lang="en-GB" smtClean="0"/>
              <a:pPr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8CC7-178E-4A17-BAC0-1037DF6019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4FB2-790E-4152-9D74-46F704DEED6B}" type="datetimeFigureOut">
              <a:rPr lang="en-GB" smtClean="0"/>
              <a:pPr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8CC7-178E-4A17-BAC0-1037DF6019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4FB2-790E-4152-9D74-46F704DEED6B}" type="datetimeFigureOut">
              <a:rPr lang="en-GB" smtClean="0"/>
              <a:pPr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8CC7-178E-4A17-BAC0-1037DF6019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4FB2-790E-4152-9D74-46F704DEED6B}" type="datetimeFigureOut">
              <a:rPr lang="en-GB" smtClean="0"/>
              <a:pPr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8CC7-178E-4A17-BAC0-1037DF6019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4FB2-790E-4152-9D74-46F704DEED6B}" type="datetimeFigureOut">
              <a:rPr lang="en-GB" smtClean="0"/>
              <a:pPr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8CC7-178E-4A17-BAC0-1037DF6019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4FB2-790E-4152-9D74-46F704DEED6B}" type="datetimeFigureOut">
              <a:rPr lang="en-GB" smtClean="0"/>
              <a:pPr/>
              <a:t>08/11/2017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8CC7-178E-4A17-BAC0-1037DF6019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4FB2-790E-4152-9D74-46F704DEED6B}" type="datetimeFigureOut">
              <a:rPr lang="en-GB" smtClean="0"/>
              <a:pPr/>
              <a:t>08/11/2017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8CC7-178E-4A17-BAC0-1037DF6019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4FB2-790E-4152-9D74-46F704DEED6B}" type="datetimeFigureOut">
              <a:rPr lang="en-GB" smtClean="0"/>
              <a:pPr/>
              <a:t>08/11/2017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8CC7-178E-4A17-BAC0-1037DF6019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4FB2-790E-4152-9D74-46F704DEED6B}" type="datetimeFigureOut">
              <a:rPr lang="en-GB" smtClean="0"/>
              <a:pPr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8CC7-178E-4A17-BAC0-1037DF6019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4FB2-790E-4152-9D74-46F704DEED6B}" type="datetimeFigureOut">
              <a:rPr lang="en-GB" smtClean="0"/>
              <a:pPr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8CC7-178E-4A17-BAC0-1037DF6019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04FB2-790E-4152-9D74-46F704DEED6B}" type="datetimeFigureOut">
              <a:rPr lang="en-GB" smtClean="0"/>
              <a:pPr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88CC7-178E-4A17-BAC0-1037DF6019C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mandasalt.blogspot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salt@grosvenorgrammarschool.org.u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Century Gothic" pitchFamily="34" charset="0"/>
              </a:rPr>
              <a:t>Apps</a:t>
            </a:r>
            <a:r>
              <a:rPr lang="es-ES" sz="3600" dirty="0" smtClean="0">
                <a:latin typeface="Century Gothic" pitchFamily="34" charset="0"/>
              </a:rPr>
              <a:t> (&amp; </a:t>
            </a:r>
            <a:r>
              <a:rPr lang="es-ES" sz="3600" dirty="0" err="1" smtClean="0">
                <a:latin typeface="Century Gothic" pitchFamily="34" charset="0"/>
              </a:rPr>
              <a:t>websites</a:t>
            </a:r>
            <a:r>
              <a:rPr lang="en-GB" sz="3600" dirty="0">
                <a:latin typeface="Century Gothic" pitchFamily="34" charset="0"/>
              </a:rPr>
              <a:t>)</a:t>
            </a:r>
            <a:r>
              <a:rPr lang="en-GB" sz="3600" dirty="0" smtClean="0">
                <a:latin typeface="Century Gothic" pitchFamily="34" charset="0"/>
              </a:rPr>
              <a:t> R Us</a:t>
            </a:r>
            <a:br>
              <a:rPr lang="en-GB" sz="3600" dirty="0" smtClean="0">
                <a:latin typeface="Century Gothic" pitchFamily="34" charset="0"/>
              </a:rPr>
            </a:br>
            <a:r>
              <a:rPr lang="en-GB" sz="3600" smtClean="0">
                <a:latin typeface="Century Gothic" pitchFamily="34" charset="0"/>
              </a:rPr>
              <a:t>PART 4</a:t>
            </a:r>
            <a:endParaRPr lang="en-GB" sz="3600" dirty="0"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212976"/>
            <a:ext cx="7704856" cy="242582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Century Gothic" pitchFamily="34" charset="0"/>
              </a:rPr>
              <a:t> Amanda Salt</a:t>
            </a:r>
            <a:endParaRPr lang="es-ES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es-ES" sz="2600" dirty="0" err="1" smtClean="0">
                <a:solidFill>
                  <a:schemeClr val="tx1"/>
                </a:solidFill>
                <a:latin typeface="Century Gothic" pitchFamily="34" charset="0"/>
              </a:rPr>
              <a:t>Hea</a:t>
            </a:r>
            <a:r>
              <a:rPr lang="en-GB" sz="2600" dirty="0" smtClean="0">
                <a:solidFill>
                  <a:schemeClr val="tx1"/>
                </a:solidFill>
                <a:latin typeface="Century Gothic" pitchFamily="34" charset="0"/>
              </a:rPr>
              <a:t>d of Spanish, Grosvenor Grammar School</a:t>
            </a:r>
          </a:p>
          <a:p>
            <a:r>
              <a:rPr lang="en-GB" sz="2600" dirty="0" smtClean="0">
                <a:solidFill>
                  <a:schemeClr val="tx1"/>
                </a:solidFill>
                <a:latin typeface="Century Gothic" pitchFamily="34" charset="0"/>
              </a:rPr>
              <a:t>asalt@grosvenorgrammarschool.org.uk</a:t>
            </a:r>
          </a:p>
          <a:p>
            <a:r>
              <a:rPr lang="en-GB" dirty="0" smtClean="0">
                <a:solidFill>
                  <a:schemeClr val="tx1"/>
                </a:solidFill>
                <a:latin typeface="Century Gothic" pitchFamily="34" charset="0"/>
                <a:hlinkClick r:id="rId2"/>
              </a:rPr>
              <a:t>http://amandasalt.blogspot.com</a:t>
            </a:r>
            <a:endParaRPr lang="en-GB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Century Gothic" pitchFamily="34" charset="0"/>
              </a:rPr>
              <a:t>@</a:t>
            </a:r>
            <a:r>
              <a:rPr lang="en-GB" dirty="0" err="1" smtClean="0">
                <a:solidFill>
                  <a:schemeClr val="tx1"/>
                </a:solidFill>
                <a:latin typeface="Century Gothic" pitchFamily="34" charset="0"/>
              </a:rPr>
              <a:t>amandasalt</a:t>
            </a:r>
            <a:endParaRPr lang="en-GB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0896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0" y="5432508"/>
            <a:ext cx="54702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b="1" dirty="0" err="1" smtClean="0">
                <a:solidFill>
                  <a:srgbClr val="FF0000"/>
                </a:solidFill>
                <a:latin typeface="Century Gothic" charset="0"/>
                <a:ea typeface="Century Gothic" charset="0"/>
                <a:cs typeface="Century Gothic" charset="0"/>
              </a:rPr>
              <a:t>Bitsboard</a:t>
            </a:r>
            <a:endParaRPr lang="en-US" sz="8000" b="1" dirty="0">
              <a:solidFill>
                <a:srgbClr val="FF0000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03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340768"/>
            <a:ext cx="820891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entury Gothic" pitchFamily="34" charset="0"/>
                <a:hlinkClick r:id="rId2"/>
              </a:rPr>
              <a:t>asalt@grosvenorgrammarschool.org.uk</a:t>
            </a:r>
            <a:endParaRPr lang="en-GB" sz="3200" dirty="0" smtClean="0">
              <a:latin typeface="Century Gothic" pitchFamily="34" charset="0"/>
            </a:endParaRPr>
          </a:p>
          <a:p>
            <a:pPr algn="ctr"/>
            <a:endParaRPr lang="en-GB" sz="3200" dirty="0" smtClean="0">
              <a:latin typeface="Century Gothic" pitchFamily="34" charset="0"/>
            </a:endParaRPr>
          </a:p>
          <a:p>
            <a:pPr algn="ctr"/>
            <a:endParaRPr lang="en-GB" sz="3200" dirty="0" smtClean="0">
              <a:latin typeface="Century Gothic" pitchFamily="34" charset="0"/>
            </a:endParaRPr>
          </a:p>
          <a:p>
            <a:pPr algn="ctr"/>
            <a:r>
              <a:rPr lang="en-GB" sz="3200" dirty="0" smtClean="0">
                <a:latin typeface="Century Gothic" pitchFamily="34" charset="0"/>
              </a:rPr>
              <a:t>@</a:t>
            </a:r>
            <a:r>
              <a:rPr lang="en-GB" sz="3200" dirty="0" err="1" smtClean="0">
                <a:latin typeface="Century Gothic" pitchFamily="34" charset="0"/>
              </a:rPr>
              <a:t>amandasalt</a:t>
            </a:r>
            <a:endParaRPr lang="en-GB" sz="3200" dirty="0" smtClean="0">
              <a:latin typeface="Century Gothic" pitchFamily="34" charset="0"/>
            </a:endParaRPr>
          </a:p>
          <a:p>
            <a:pPr algn="ctr"/>
            <a:endParaRPr lang="en-GB" sz="3200" dirty="0" smtClean="0">
              <a:latin typeface="Century Gothic" pitchFamily="34" charset="0"/>
            </a:endParaRPr>
          </a:p>
          <a:p>
            <a:pPr algn="ctr"/>
            <a:endParaRPr lang="en-GB" sz="3200" dirty="0" smtClean="0">
              <a:latin typeface="Century Gothic" pitchFamily="34" charset="0"/>
            </a:endParaRPr>
          </a:p>
          <a:p>
            <a:pPr algn="ctr"/>
            <a:r>
              <a:rPr lang="en-GB" sz="3200" dirty="0" smtClean="0">
                <a:latin typeface="Century Gothic" pitchFamily="34" charset="0"/>
              </a:rPr>
              <a:t>http://amandasalt.blogspot.com</a:t>
            </a:r>
            <a:r>
              <a:rPr lang="en-GB" sz="4000" dirty="0" smtClean="0">
                <a:latin typeface="Century Gothic" pitchFamily="34" charset="0"/>
              </a:rPr>
              <a:t>	</a:t>
            </a:r>
          </a:p>
          <a:p>
            <a:pPr algn="ctr"/>
            <a:endParaRPr lang="en-GB" sz="40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</TotalTime>
  <Words>30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Office Theme</vt:lpstr>
      <vt:lpstr>Apps (&amp; websites) R Us PART 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Amanda</dc:creator>
  <cp:lastModifiedBy>Judith Paxton</cp:lastModifiedBy>
  <cp:revision>114</cp:revision>
  <dcterms:created xsi:type="dcterms:W3CDTF">2014-02-04T21:00:36Z</dcterms:created>
  <dcterms:modified xsi:type="dcterms:W3CDTF">2017-11-08T10:14:19Z</dcterms:modified>
</cp:coreProperties>
</file>