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407" r:id="rId3"/>
    <p:sldId id="410" r:id="rId4"/>
    <p:sldId id="426" r:id="rId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106" d="100"/>
          <a:sy n="106" d="100"/>
        </p:scale>
        <p:origin x="11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E1432-BD90-4C18-8595-A333C2E8AE27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81E7-FA98-4C3C-BE52-693ED9B9D6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Socrative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Getkahoot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mandasalt.blogspot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salt@grosvenorgrammarschool.org.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entury Gothic" pitchFamily="34" charset="0"/>
              </a:rPr>
              <a:t>Apps</a:t>
            </a:r>
            <a:r>
              <a:rPr lang="es-ES" sz="3600" dirty="0" smtClean="0">
                <a:latin typeface="Century Gothic" pitchFamily="34" charset="0"/>
              </a:rPr>
              <a:t> (&amp; </a:t>
            </a:r>
            <a:r>
              <a:rPr lang="es-ES" sz="3600" dirty="0" err="1" smtClean="0">
                <a:latin typeface="Century Gothic" pitchFamily="34" charset="0"/>
              </a:rPr>
              <a:t>websites</a:t>
            </a:r>
            <a:r>
              <a:rPr lang="en-GB" sz="3600" dirty="0">
                <a:latin typeface="Century Gothic" pitchFamily="34" charset="0"/>
              </a:rPr>
              <a:t>)</a:t>
            </a:r>
            <a:r>
              <a:rPr lang="en-GB" sz="3600" dirty="0" smtClean="0">
                <a:latin typeface="Century Gothic" pitchFamily="34" charset="0"/>
              </a:rPr>
              <a:t> R Us</a:t>
            </a:r>
            <a:br>
              <a:rPr lang="en-GB" sz="3600" dirty="0" smtClean="0">
                <a:latin typeface="Century Gothic" pitchFamily="34" charset="0"/>
              </a:rPr>
            </a:br>
            <a:r>
              <a:rPr lang="en-GB" sz="3600" dirty="0" smtClean="0">
                <a:latin typeface="Century Gothic" pitchFamily="34" charset="0"/>
              </a:rPr>
              <a:t>PART </a:t>
            </a:r>
            <a:r>
              <a:rPr lang="en-GB" sz="3600" dirty="0" smtClean="0">
                <a:latin typeface="Century Gothic" pitchFamily="34" charset="0"/>
              </a:rPr>
              <a:t>5</a:t>
            </a:r>
            <a:endParaRPr lang="en-GB" sz="360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704856" cy="242582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 Amanda Salt</a:t>
            </a:r>
            <a:endParaRPr lang="es-E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s-ES" sz="2600" dirty="0" err="1" smtClean="0">
                <a:solidFill>
                  <a:schemeClr val="tx1"/>
                </a:solidFill>
                <a:latin typeface="Century Gothic" pitchFamily="34" charset="0"/>
              </a:rPr>
              <a:t>Hea</a:t>
            </a:r>
            <a:r>
              <a:rPr lang="en-GB" sz="2600" dirty="0" smtClean="0">
                <a:solidFill>
                  <a:schemeClr val="tx1"/>
                </a:solidFill>
                <a:latin typeface="Century Gothic" pitchFamily="34" charset="0"/>
              </a:rPr>
              <a:t>d of Spanish, Grosvenor Grammar School</a:t>
            </a:r>
          </a:p>
          <a:p>
            <a:r>
              <a:rPr lang="en-GB" sz="2600" dirty="0" smtClean="0">
                <a:solidFill>
                  <a:schemeClr val="tx1"/>
                </a:solidFill>
                <a:latin typeface="Century Gothic" pitchFamily="34" charset="0"/>
              </a:rPr>
              <a:t>asalt@grosvenorgrammarschool.org.uk</a:t>
            </a:r>
          </a:p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  <a:hlinkClick r:id="rId2"/>
              </a:rPr>
              <a:t>http://amandasalt.blogspot.com</a:t>
            </a:r>
            <a:endParaRPr lang="en-GB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@</a:t>
            </a:r>
            <a:r>
              <a:rPr lang="en-GB" dirty="0" err="1" smtClean="0">
                <a:solidFill>
                  <a:schemeClr val="tx1"/>
                </a:solidFill>
                <a:latin typeface="Century Gothic" pitchFamily="34" charset="0"/>
              </a:rPr>
              <a:t>amandasalt</a:t>
            </a:r>
            <a:endParaRPr lang="en-GB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6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01013" y="4522715"/>
            <a:ext cx="4742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Socrative</a:t>
            </a:r>
            <a:endParaRPr lang="en-US" sz="72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70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5657671"/>
            <a:ext cx="4742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Kahoot</a:t>
            </a:r>
            <a:endParaRPr lang="en-US" sz="72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0768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entury Gothic" pitchFamily="34" charset="0"/>
                <a:hlinkClick r:id="rId2"/>
              </a:rPr>
              <a:t>asalt@grosvenorgrammarschool.org.uk</a:t>
            </a:r>
            <a:endParaRPr lang="en-GB" sz="3200" dirty="0" smtClean="0">
              <a:latin typeface="Century Gothic" pitchFamily="34" charset="0"/>
            </a:endParaRPr>
          </a:p>
          <a:p>
            <a:pPr algn="ctr"/>
            <a:endParaRPr lang="en-GB" sz="3200" dirty="0" smtClean="0">
              <a:latin typeface="Century Gothic" pitchFamily="34" charset="0"/>
            </a:endParaRPr>
          </a:p>
          <a:p>
            <a:pPr algn="ctr"/>
            <a:endParaRPr lang="en-GB" sz="3200" dirty="0" smtClean="0">
              <a:latin typeface="Century Gothic" pitchFamily="34" charset="0"/>
            </a:endParaRPr>
          </a:p>
          <a:p>
            <a:pPr algn="ctr"/>
            <a:r>
              <a:rPr lang="en-GB" sz="3200" dirty="0" smtClean="0">
                <a:latin typeface="Century Gothic" pitchFamily="34" charset="0"/>
              </a:rPr>
              <a:t>@</a:t>
            </a:r>
            <a:r>
              <a:rPr lang="en-GB" sz="3200" dirty="0" err="1" smtClean="0">
                <a:latin typeface="Century Gothic" pitchFamily="34" charset="0"/>
              </a:rPr>
              <a:t>amandasalt</a:t>
            </a:r>
            <a:endParaRPr lang="en-GB" sz="3200" dirty="0" smtClean="0">
              <a:latin typeface="Century Gothic" pitchFamily="34" charset="0"/>
            </a:endParaRPr>
          </a:p>
          <a:p>
            <a:pPr algn="ctr"/>
            <a:endParaRPr lang="en-GB" sz="3200" dirty="0" smtClean="0">
              <a:latin typeface="Century Gothic" pitchFamily="34" charset="0"/>
            </a:endParaRPr>
          </a:p>
          <a:p>
            <a:pPr algn="ctr"/>
            <a:endParaRPr lang="en-GB" sz="3200" dirty="0" smtClean="0">
              <a:latin typeface="Century Gothic" pitchFamily="34" charset="0"/>
            </a:endParaRPr>
          </a:p>
          <a:p>
            <a:pPr algn="ctr"/>
            <a:r>
              <a:rPr lang="en-GB" sz="3200" dirty="0" smtClean="0">
                <a:latin typeface="Century Gothic" pitchFamily="34" charset="0"/>
              </a:rPr>
              <a:t>http://amandasalt.blogspot.com</a:t>
            </a:r>
            <a:r>
              <a:rPr lang="en-GB" sz="4000" dirty="0" smtClean="0">
                <a:latin typeface="Century Gothic" pitchFamily="34" charset="0"/>
              </a:rPr>
              <a:t>	</a:t>
            </a:r>
          </a:p>
          <a:p>
            <a:pPr algn="ctr"/>
            <a:endParaRPr lang="en-GB" sz="40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35</Words>
  <Application>Microsoft Office PowerPoint</Application>
  <PresentationFormat>On-screen Show (4:3)</PresentationFormat>
  <Paragraphs>19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Office Theme</vt:lpstr>
      <vt:lpstr>Apps (&amp; websites) R Us PART 5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Amanda</dc:creator>
  <cp:lastModifiedBy>Judith Paxton</cp:lastModifiedBy>
  <cp:revision>112</cp:revision>
  <dcterms:created xsi:type="dcterms:W3CDTF">2014-02-04T21:00:36Z</dcterms:created>
  <dcterms:modified xsi:type="dcterms:W3CDTF">2017-11-08T10:09:15Z</dcterms:modified>
</cp:coreProperties>
</file>