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42" r:id="rId3"/>
    <p:sldId id="443" r:id="rId4"/>
    <p:sldId id="414" r:id="rId5"/>
    <p:sldId id="261" r:id="rId6"/>
    <p:sldId id="367" r:id="rId7"/>
    <p:sldId id="425" r:id="rId8"/>
    <p:sldId id="426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06" d="100"/>
          <a:sy n="106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1432-BD90-4C18-8595-A333C2E8AE27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81E7-FA98-4C3C-BE52-693ED9B9D6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Getkahoot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8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Getkahoot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0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Nearpod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Aurasma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next level</a:t>
            </a:r>
          </a:p>
          <a:p>
            <a:r>
              <a:rPr lang="en-GB" dirty="0" smtClean="0"/>
              <a:t>1:1</a:t>
            </a:r>
            <a:r>
              <a:rPr lang="en-GB" baseline="0" dirty="0" smtClean="0"/>
              <a:t> best and preferably their own – highlighting etc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81E7-FA98-4C3C-BE52-693ED9B9D65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7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4FB2-790E-4152-9D74-46F704DEED6B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8CC7-178E-4A17-BAC0-1037DF6019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mandasalt.blogspot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salt@grosvenorgrammarschool.org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entury Gothic" pitchFamily="34" charset="0"/>
              </a:rPr>
              <a:t>Apps</a:t>
            </a:r>
            <a:r>
              <a:rPr lang="es-ES" sz="3600" dirty="0" smtClean="0">
                <a:latin typeface="Century Gothic" pitchFamily="34" charset="0"/>
              </a:rPr>
              <a:t> (&amp; </a:t>
            </a:r>
            <a:r>
              <a:rPr lang="es-ES" sz="3600" dirty="0" err="1" smtClean="0">
                <a:latin typeface="Century Gothic" pitchFamily="34" charset="0"/>
              </a:rPr>
              <a:t>websites</a:t>
            </a:r>
            <a:r>
              <a:rPr lang="en-GB" sz="3600" dirty="0">
                <a:latin typeface="Century Gothic" pitchFamily="34" charset="0"/>
              </a:rPr>
              <a:t>)</a:t>
            </a:r>
            <a:r>
              <a:rPr lang="en-GB" sz="3600" dirty="0" smtClean="0">
                <a:latin typeface="Century Gothic" pitchFamily="34" charset="0"/>
              </a:rPr>
              <a:t> R Us</a:t>
            </a:r>
            <a:br>
              <a:rPr lang="en-GB" sz="3600" dirty="0" smtClean="0">
                <a:latin typeface="Century Gothic" pitchFamily="34" charset="0"/>
              </a:rPr>
            </a:br>
            <a:r>
              <a:rPr lang="en-GB" sz="3600" smtClean="0">
                <a:latin typeface="Century Gothic" pitchFamily="34" charset="0"/>
              </a:rPr>
              <a:t>PART </a:t>
            </a:r>
            <a:r>
              <a:rPr lang="en-GB" sz="3600" smtClean="0">
                <a:latin typeface="Century Gothic" pitchFamily="34" charset="0"/>
              </a:rPr>
              <a:t>6</a:t>
            </a:r>
            <a:endParaRPr lang="en-GB" sz="3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704856" cy="242582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 Amanda Salt</a:t>
            </a:r>
            <a:endParaRPr lang="es-E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s-ES" sz="2600" dirty="0" err="1" smtClean="0">
                <a:solidFill>
                  <a:schemeClr val="tx1"/>
                </a:solidFill>
                <a:latin typeface="Century Gothic" pitchFamily="34" charset="0"/>
              </a:rPr>
              <a:t>Hea</a:t>
            </a:r>
            <a:r>
              <a:rPr lang="en-GB" sz="2600" dirty="0" smtClean="0">
                <a:solidFill>
                  <a:schemeClr val="tx1"/>
                </a:solidFill>
                <a:latin typeface="Century Gothic" pitchFamily="34" charset="0"/>
              </a:rPr>
              <a:t>d of Spanish, Grosvenor Grammar School</a:t>
            </a:r>
          </a:p>
          <a:p>
            <a:r>
              <a:rPr lang="en-GB" sz="2600" dirty="0" smtClean="0">
                <a:solidFill>
                  <a:schemeClr val="tx1"/>
                </a:solidFill>
                <a:latin typeface="Century Gothic" pitchFamily="34" charset="0"/>
              </a:rPr>
              <a:t>asalt@grosvenorgrammarschool.org.uk</a:t>
            </a: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  <a:hlinkClick r:id="rId2"/>
              </a:rPr>
              <a:t>http://amandasalt.blogspot.com</a:t>
            </a:r>
            <a:endParaRPr lang="en-GB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@</a:t>
            </a:r>
            <a:r>
              <a:rPr lang="en-GB" dirty="0" err="1" smtClean="0">
                <a:solidFill>
                  <a:schemeClr val="tx1"/>
                </a:solidFill>
                <a:latin typeface="Century Gothic" pitchFamily="34" charset="0"/>
              </a:rPr>
              <a:t>amandasalt</a:t>
            </a:r>
            <a:endParaRPr lang="en-GB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000"/>
          <a:stretch/>
        </p:blipFill>
        <p:spPr>
          <a:xfrm>
            <a:off x="287548" y="299051"/>
            <a:ext cx="8729932" cy="5696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7450" y="5716437"/>
            <a:ext cx="628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quizizz.com</a:t>
            </a:r>
            <a:endParaRPr lang="en-US" sz="72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521" b="-1"/>
          <a:stretch/>
        </p:blipFill>
        <p:spPr>
          <a:xfrm>
            <a:off x="0" y="632605"/>
            <a:ext cx="9144000" cy="581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6385" y="5267864"/>
            <a:ext cx="688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quizalize.com</a:t>
            </a:r>
            <a:endParaRPr lang="en-US" sz="72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6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74353"/>
            <a:ext cx="4742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Nearpod</a:t>
            </a:r>
            <a:endParaRPr lang="en-US" sz="80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32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674353"/>
            <a:ext cx="4742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Aurasma</a:t>
            </a:r>
            <a:endParaRPr lang="en-US" sz="80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entury Gothic" pitchFamily="34" charset="0"/>
              </a:rPr>
              <a:t>iBooks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975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930" y="384541"/>
            <a:ext cx="4742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iBooks Author</a:t>
            </a:r>
            <a:endParaRPr lang="en-US" sz="80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FL AP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9828"/>
            <a:ext cx="2595117" cy="2595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1733" y="752755"/>
            <a:ext cx="4661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entury Gothic" pitchFamily="34" charset="0"/>
              </a:rPr>
              <a:t>MFL APPS GOOGLE DOC</a:t>
            </a:r>
            <a:endParaRPr lang="en-GB" sz="40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3640" y="4486299"/>
            <a:ext cx="4152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entury Gothic" pitchFamily="34" charset="0"/>
              </a:rPr>
              <a:t>APPS &amp; WEBSITES </a:t>
            </a:r>
            <a:r>
              <a:rPr lang="en-GB" sz="4000" dirty="0" err="1" smtClean="0">
                <a:latin typeface="Century Gothic" pitchFamily="34" charset="0"/>
              </a:rPr>
              <a:t>LIVEBINDERS</a:t>
            </a:r>
            <a:r>
              <a:rPr lang="en-GB" sz="4000" dirty="0" smtClean="0">
                <a:latin typeface="Century Gothic" pitchFamily="34" charset="0"/>
              </a:rPr>
              <a:t> </a:t>
            </a:r>
            <a:endParaRPr lang="en-GB" sz="4000" dirty="0">
              <a:latin typeface="Century Gothic" pitchFamily="34" charset="0"/>
            </a:endParaRPr>
          </a:p>
        </p:txBody>
      </p:sp>
      <p:pic>
        <p:nvPicPr>
          <p:cNvPr id="6" name="Picture 5" descr="#niedcamp Livebinders QR code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2642096" cy="26420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076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entury Gothic" pitchFamily="34" charset="0"/>
                <a:hlinkClick r:id="rId2"/>
              </a:rPr>
              <a:t>asalt@grosvenorgrammarschool.org.uk</a:t>
            </a:r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r>
              <a:rPr lang="en-GB" sz="3200" dirty="0" smtClean="0">
                <a:latin typeface="Century Gothic" pitchFamily="34" charset="0"/>
              </a:rPr>
              <a:t>@</a:t>
            </a:r>
            <a:r>
              <a:rPr lang="en-GB" sz="3200" dirty="0" err="1" smtClean="0">
                <a:latin typeface="Century Gothic" pitchFamily="34" charset="0"/>
              </a:rPr>
              <a:t>amandasalt</a:t>
            </a:r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endParaRPr lang="en-GB" sz="3200" dirty="0" smtClean="0">
              <a:latin typeface="Century Gothic" pitchFamily="34" charset="0"/>
            </a:endParaRPr>
          </a:p>
          <a:p>
            <a:pPr algn="ctr"/>
            <a:r>
              <a:rPr lang="en-GB" sz="3200" dirty="0" smtClean="0">
                <a:latin typeface="Century Gothic" pitchFamily="34" charset="0"/>
              </a:rPr>
              <a:t>http://amandasalt.blogspot.com</a:t>
            </a:r>
            <a:r>
              <a:rPr lang="en-GB" sz="4000" dirty="0" smtClean="0">
                <a:latin typeface="Century Gothic" pitchFamily="34" charset="0"/>
              </a:rPr>
              <a:t>	</a:t>
            </a:r>
          </a:p>
          <a:p>
            <a:pPr algn="ctr"/>
            <a:endParaRPr lang="en-GB" sz="40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65</Words>
  <Application>Microsoft Office PowerPoint</Application>
  <PresentationFormat>On-screen Show (4:3)</PresentationFormat>
  <Paragraphs>32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Apps (&amp; websites) R Us PART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Amanda</dc:creator>
  <cp:lastModifiedBy>Judith Paxton</cp:lastModifiedBy>
  <cp:revision>112</cp:revision>
  <dcterms:created xsi:type="dcterms:W3CDTF">2014-02-04T21:00:36Z</dcterms:created>
  <dcterms:modified xsi:type="dcterms:W3CDTF">2017-11-08T10:08:05Z</dcterms:modified>
</cp:coreProperties>
</file>