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256" r:id="rId2"/>
    <p:sldId id="260" r:id="rId3"/>
    <p:sldId id="268" r:id="rId4"/>
    <p:sldId id="271" r:id="rId5"/>
    <p:sldId id="272" r:id="rId6"/>
    <p:sldId id="337" r:id="rId7"/>
    <p:sldId id="273" r:id="rId8"/>
    <p:sldId id="274" r:id="rId9"/>
    <p:sldId id="276" r:id="rId10"/>
    <p:sldId id="277" r:id="rId11"/>
    <p:sldId id="283" r:id="rId12"/>
    <p:sldId id="284" r:id="rId13"/>
    <p:sldId id="369" r:id="rId14"/>
    <p:sldId id="370" r:id="rId15"/>
    <p:sldId id="371" r:id="rId16"/>
    <p:sldId id="372" r:id="rId17"/>
    <p:sldId id="373" r:id="rId18"/>
    <p:sldId id="286" r:id="rId19"/>
    <p:sldId id="378" r:id="rId20"/>
    <p:sldId id="295" r:id="rId21"/>
    <p:sldId id="296" r:id="rId22"/>
    <p:sldId id="379" r:id="rId23"/>
    <p:sldId id="303" r:id="rId24"/>
    <p:sldId id="304" r:id="rId25"/>
    <p:sldId id="352" r:id="rId26"/>
    <p:sldId id="305" r:id="rId27"/>
    <p:sldId id="306" r:id="rId28"/>
    <p:sldId id="307" r:id="rId29"/>
    <p:sldId id="308" r:id="rId30"/>
    <p:sldId id="309" r:id="rId31"/>
    <p:sldId id="310" r:id="rId32"/>
    <p:sldId id="311" r:id="rId33"/>
    <p:sldId id="312" r:id="rId34"/>
    <p:sldId id="313" r:id="rId35"/>
    <p:sldId id="314" r:id="rId36"/>
    <p:sldId id="315" r:id="rId37"/>
    <p:sldId id="382" r:id="rId38"/>
    <p:sldId id="383"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3" r:id="rId56"/>
    <p:sldId id="338" r:id="rId57"/>
    <p:sldId id="339" r:id="rId58"/>
    <p:sldId id="340" r:id="rId59"/>
    <p:sldId id="341" r:id="rId60"/>
    <p:sldId id="342" r:id="rId61"/>
    <p:sldId id="343" r:id="rId62"/>
    <p:sldId id="344" r:id="rId63"/>
    <p:sldId id="345" r:id="rId64"/>
    <p:sldId id="346" r:id="rId65"/>
    <p:sldId id="347" r:id="rId66"/>
    <p:sldId id="348" r:id="rId67"/>
    <p:sldId id="356" r:id="rId68"/>
    <p:sldId id="357" r:id="rId69"/>
    <p:sldId id="380" r:id="rId70"/>
    <p:sldId id="358" r:id="rId71"/>
    <p:sldId id="259" r:id="rId72"/>
    <p:sldId id="364" r:id="rId73"/>
    <p:sldId id="365" r:id="rId74"/>
    <p:sldId id="366" r:id="rId75"/>
    <p:sldId id="367" r:id="rId76"/>
    <p:sldId id="353" r:id="rId77"/>
    <p:sldId id="261" r:id="rId78"/>
    <p:sldId id="263" r:id="rId79"/>
    <p:sldId id="368" r:id="rId80"/>
    <p:sldId id="290" r:id="rId81"/>
    <p:sldId id="285" r:id="rId82"/>
    <p:sldId id="297" r:id="rId83"/>
    <p:sldId id="298" r:id="rId84"/>
    <p:sldId id="299" r:id="rId85"/>
    <p:sldId id="300" r:id="rId86"/>
    <p:sldId id="301" r:id="rId87"/>
    <p:sldId id="334" r:id="rId88"/>
    <p:sldId id="335" r:id="rId89"/>
    <p:sldId id="336" r:id="rId90"/>
    <p:sldId id="384" r:id="rId91"/>
    <p:sldId id="386" r:id="rId92"/>
    <p:sldId id="387" r:id="rId93"/>
    <p:sldId id="351" r:id="rId94"/>
    <p:sldId id="350" r:id="rId95"/>
    <p:sldId id="388" r:id="rId96"/>
    <p:sldId id="389" r:id="rId97"/>
    <p:sldId id="390" r:id="rId98"/>
    <p:sldId id="391" r:id="rId99"/>
    <p:sldId id="302" r:id="rId100"/>
    <p:sldId id="279" r:id="rId101"/>
    <p:sldId id="280" r:id="rId102"/>
    <p:sldId id="281" r:id="rId103"/>
    <p:sldId id="282" r:id="rId104"/>
    <p:sldId id="354" r:id="rId105"/>
    <p:sldId id="355" r:id="rId106"/>
    <p:sldId id="349" r:id="rId10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62837" autoAdjust="0"/>
  </p:normalViewPr>
  <p:slideViewPr>
    <p:cSldViewPr snapToGrid="0">
      <p:cViewPr varScale="1">
        <p:scale>
          <a:sx n="70" d="100"/>
          <a:sy n="70" d="100"/>
        </p:scale>
        <p:origin x="1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129D1A9D-9B21-4880-830C-3428AD930C31}" type="datetimeFigureOut">
              <a:rPr lang="en-GB" smtClean="0"/>
              <a:t>08/11/2017</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2EF953ED-7D7D-49FA-AFF5-6C04EEC5F4A8}" type="slidenum">
              <a:rPr lang="en-GB" smtClean="0"/>
              <a:t>‹#›</a:t>
            </a:fld>
            <a:endParaRPr lang="en-GB"/>
          </a:p>
        </p:txBody>
      </p:sp>
    </p:spTree>
    <p:extLst>
      <p:ext uri="{BB962C8B-B14F-4D97-AF65-F5344CB8AC3E}">
        <p14:creationId xmlns:p14="http://schemas.microsoft.com/office/powerpoint/2010/main" val="41045944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27T18:35:17.930"/>
    </inkml:context>
    <inkml:brush xml:id="br0">
      <inkml:brushProperty name="width" value="0.03333" units="cm"/>
      <inkml:brushProperty name="height" value="0.03333" units="cm"/>
    </inkml:brush>
  </inkml:definitions>
  <inkml:traceGroup>
    <inkml:annotationXML>
      <emma:emma xmlns:emma="http://www.w3.org/2003/04/emma" version="1.0">
        <emma:interpretation id="{6F8AED9C-31BD-4DE0-867A-5686884259D9}" emma:medium="tactile" emma:mode="ink">
          <msink:context xmlns:msink="http://schemas.microsoft.com/ink/2010/main" type="writingRegion" rotatedBoundingBox="946,13560 978,13560 978,13592 946,13592"/>
        </emma:interpretation>
      </emma:emma>
    </inkml:annotationXML>
    <inkml:traceGroup>
      <inkml:annotationXML>
        <emma:emma xmlns:emma="http://www.w3.org/2003/04/emma" version="1.0">
          <emma:interpretation id="{BFA92E88-8D39-4474-95C5-C10435BE7625}" emma:medium="tactile" emma:mode="ink">
            <msink:context xmlns:msink="http://schemas.microsoft.com/ink/2010/main" type="paragraph" rotatedBoundingBox="946,13560 978,13560 978,13592 946,13592" alignmentLevel="1"/>
          </emma:interpretation>
        </emma:emma>
      </inkml:annotationXML>
      <inkml:traceGroup>
        <inkml:annotationXML>
          <emma:emma xmlns:emma="http://www.w3.org/2003/04/emma" version="1.0">
            <emma:interpretation id="{8521F7F6-E9AE-42B1-961D-3E6BEF5C3F8C}" emma:medium="tactile" emma:mode="ink">
              <msink:context xmlns:msink="http://schemas.microsoft.com/ink/2010/main" type="line" rotatedBoundingBox="946,13560 978,13560 978,13592 946,13592"/>
            </emma:interpretation>
          </emma:emma>
        </inkml:annotationXML>
        <inkml:traceGroup>
          <inkml:annotationXML>
            <emma:emma xmlns:emma="http://www.w3.org/2003/04/emma" version="1.0">
              <emma:interpretation id="{14374B95-0272-43F8-8A1C-202F089F500F}" emma:medium="tactile" emma:mode="ink">
                <msink:context xmlns:msink="http://schemas.microsoft.com/ink/2010/main" type="inkWord" rotatedBoundingBox="946,13560 978,13560 978,13592 946,13592"/>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625 7179 3968,'0'0'2176,"0"0"-3072,0 0 0,21-21-1152,-21 21 128</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9A8E016-AD23-4E1C-A3A2-A8AB55DC5D32}" type="datetimeFigureOut">
              <a:rPr lang="en-US" smtClean="0"/>
              <a:t>11/8/2017</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5160ADA3-51FE-4C5F-8221-ADB7575131F7}" type="slidenum">
              <a:rPr lang="en-US" smtClean="0"/>
              <a:t>‹#›</a:t>
            </a:fld>
            <a:endParaRPr lang="en-US"/>
          </a:p>
        </p:txBody>
      </p:sp>
    </p:spTree>
    <p:extLst>
      <p:ext uri="{BB962C8B-B14F-4D97-AF65-F5344CB8AC3E}">
        <p14:creationId xmlns:p14="http://schemas.microsoft.com/office/powerpoint/2010/main" val="43025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ll-literature.wikidot.com/dataentry:voeux-de-bonne-anne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0ADA3-51FE-4C5F-8221-ADB7575131F7}" type="slidenum">
              <a:rPr lang="en-US" smtClean="0"/>
              <a:t>1</a:t>
            </a:fld>
            <a:endParaRPr lang="en-US"/>
          </a:p>
        </p:txBody>
      </p:sp>
    </p:spTree>
    <p:extLst>
      <p:ext uri="{BB962C8B-B14F-4D97-AF65-F5344CB8AC3E}">
        <p14:creationId xmlns:p14="http://schemas.microsoft.com/office/powerpoint/2010/main" val="403919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D57558E1-51BA-4A17-95C7-93258313A287}"/>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xmlns="" id="{C8E56A86-21E6-4E0A-9B6E-E42568731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86020" name="Slide Number Placeholder 3">
            <a:extLst>
              <a:ext uri="{FF2B5EF4-FFF2-40B4-BE49-F238E27FC236}">
                <a16:creationId xmlns:a16="http://schemas.microsoft.com/office/drawing/2014/main" xmlns="" id="{54A82C4B-52C1-4712-92DB-BB52D32464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F042BE-1688-48C4-B1BF-EDF062E4D23E}"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91456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xmlns="" id="{CEC659A4-775F-49B3-B8C6-768814005398}"/>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xmlns="" id="{27B83A7B-1543-4757-A2D7-F976221C5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6500" name="Slide Number Placeholder 3">
            <a:extLst>
              <a:ext uri="{FF2B5EF4-FFF2-40B4-BE49-F238E27FC236}">
                <a16:creationId xmlns:a16="http://schemas.microsoft.com/office/drawing/2014/main" xmlns="" id="{B4AABC92-2356-4C23-93BF-9C458CF554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535786-B786-4D44-9CB0-C443AF72389A}"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108754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83D4318-4E76-44E3-8645-F2A7C91AD585}"/>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xmlns="" id="{7FD160B0-F1AF-4D84-AA76-BABA365A8A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4036" name="Slide Number Placeholder 3">
            <a:extLst>
              <a:ext uri="{FF2B5EF4-FFF2-40B4-BE49-F238E27FC236}">
                <a16:creationId xmlns:a16="http://schemas.microsoft.com/office/drawing/2014/main" xmlns="" id="{7CD17472-43DA-4231-9377-41742CCD8D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FE4A89-102B-48ED-A5B7-8D19028E8361}"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70982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AEAB32B1-E081-493D-A13B-C4EB287844CC}"/>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xmlns="" id="{954EB30D-0BD4-4CCF-91F6-E031AC5AAA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9572" name="Slide Number Placeholder 3">
            <a:extLst>
              <a:ext uri="{FF2B5EF4-FFF2-40B4-BE49-F238E27FC236}">
                <a16:creationId xmlns:a16="http://schemas.microsoft.com/office/drawing/2014/main" xmlns="" id="{F53C466F-5AA2-4B9E-BDB6-3B0D108ED79E}"/>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E529915-223A-4011-B76E-AB5FA9F606E7}" type="slidenum">
              <a:rPr lang="en-US" altLang="en-US">
                <a:latin typeface="Arial" panose="020B0604020202020204" pitchFamily="34" charset="0"/>
              </a:rPr>
              <a:pPr algn="r" eaLnBrk="1" hangingPunct="1">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119080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xmlns="" id="{26C105B4-E175-42F6-B12D-FC19629051E6}"/>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E4316AE-776B-4E6B-889E-C921B8B4448B}" type="slidenum">
              <a:rPr lang="en-US" altLang="en-US">
                <a:latin typeface="Arial" panose="020B0604020202020204" pitchFamily="34" charset="0"/>
              </a:rPr>
              <a:pPr algn="r" eaLnBrk="1" hangingPunct="1">
                <a:spcBef>
                  <a:spcPct val="0"/>
                </a:spcBef>
              </a:pPr>
              <a:t>28</a:t>
            </a:fld>
            <a:endParaRPr lang="en-US" altLang="en-US">
              <a:latin typeface="Arial" panose="020B0604020202020204" pitchFamily="34" charset="0"/>
            </a:endParaRPr>
          </a:p>
        </p:txBody>
      </p:sp>
      <p:sp>
        <p:nvSpPr>
          <p:cNvPr id="111619" name="Slide Image Placeholder 1">
            <a:extLst>
              <a:ext uri="{FF2B5EF4-FFF2-40B4-BE49-F238E27FC236}">
                <a16:creationId xmlns:a16="http://schemas.microsoft.com/office/drawing/2014/main" xmlns="" id="{2FFD7879-7E98-4A17-A7F7-ED0BC5190892}"/>
              </a:ext>
            </a:extLst>
          </p:cNvPr>
          <p:cNvSpPr>
            <a:spLocks noGrp="1" noRot="1" noChangeAspect="1" noChangeArrowheads="1" noTextEdit="1"/>
          </p:cNvSpPr>
          <p:nvPr>
            <p:ph type="sldImg"/>
          </p:nvPr>
        </p:nvSpPr>
        <p:spPr>
          <a:ln/>
        </p:spPr>
      </p:sp>
      <p:sp>
        <p:nvSpPr>
          <p:cNvPr id="111620" name="Notes Placeholder 2">
            <a:extLst>
              <a:ext uri="{FF2B5EF4-FFF2-40B4-BE49-F238E27FC236}">
                <a16:creationId xmlns:a16="http://schemas.microsoft.com/office/drawing/2014/main" xmlns="" id="{56E244CA-75C6-4F26-A869-1DDFACBFE7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11621" name="Slide Number Placeholder 3">
            <a:extLst>
              <a:ext uri="{FF2B5EF4-FFF2-40B4-BE49-F238E27FC236}">
                <a16:creationId xmlns:a16="http://schemas.microsoft.com/office/drawing/2014/main" xmlns="" id="{EE286D04-9C8D-4E18-B9C1-90A9AA6B3C3A}"/>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C02F824-3AAA-4546-98D9-A2AC52DF2E64}" type="slidenum">
              <a:rPr lang="en-US" altLang="en-US">
                <a:latin typeface="Arial" panose="020B0604020202020204" pitchFamily="34" charset="0"/>
              </a:rPr>
              <a:pPr algn="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70996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xmlns="" id="{D4CCDCDF-9137-4B31-A60E-74DDD800B859}"/>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0AB35DD-890C-4A5C-850A-CB78098EADD9}" type="slidenum">
              <a:rPr lang="en-US" altLang="en-US">
                <a:latin typeface="Arial" panose="020B0604020202020204" pitchFamily="34" charset="0"/>
              </a:rPr>
              <a:pPr algn="r" eaLnBrk="1" hangingPunct="1">
                <a:spcBef>
                  <a:spcPct val="0"/>
                </a:spcBef>
              </a:pPr>
              <a:t>29</a:t>
            </a:fld>
            <a:endParaRPr lang="en-US" altLang="en-US">
              <a:latin typeface="Arial" panose="020B0604020202020204" pitchFamily="34" charset="0"/>
            </a:endParaRPr>
          </a:p>
        </p:txBody>
      </p:sp>
      <p:sp>
        <p:nvSpPr>
          <p:cNvPr id="113667" name="Rectangle 7">
            <a:extLst>
              <a:ext uri="{FF2B5EF4-FFF2-40B4-BE49-F238E27FC236}">
                <a16:creationId xmlns:a16="http://schemas.microsoft.com/office/drawing/2014/main" xmlns="" id="{C7FA6AC3-3A5C-46C1-8E42-1C161F2F68D7}"/>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91A1E49-31A8-46A9-AB8B-53F9930B69B7}" type="slidenum">
              <a:rPr lang="en-US" altLang="en-US">
                <a:latin typeface="Arial" panose="020B0604020202020204" pitchFamily="34" charset="0"/>
              </a:rPr>
              <a:pPr algn="r" eaLnBrk="1" hangingPunct="1">
                <a:spcBef>
                  <a:spcPct val="0"/>
                </a:spcBef>
              </a:pPr>
              <a:t>29</a:t>
            </a:fld>
            <a:endParaRPr lang="en-US" altLang="en-US">
              <a:latin typeface="Arial" panose="020B0604020202020204" pitchFamily="34" charset="0"/>
            </a:endParaRPr>
          </a:p>
        </p:txBody>
      </p:sp>
      <p:sp>
        <p:nvSpPr>
          <p:cNvPr id="113668" name="Slide Image Placeholder 1">
            <a:extLst>
              <a:ext uri="{FF2B5EF4-FFF2-40B4-BE49-F238E27FC236}">
                <a16:creationId xmlns:a16="http://schemas.microsoft.com/office/drawing/2014/main" xmlns="" id="{04F066F8-47E9-4DD1-999C-5AD8A83A7ECD}"/>
              </a:ext>
            </a:extLst>
          </p:cNvPr>
          <p:cNvSpPr>
            <a:spLocks noGrp="1" noRot="1" noChangeAspect="1" noChangeArrowheads="1" noTextEdit="1"/>
          </p:cNvSpPr>
          <p:nvPr>
            <p:ph type="sldImg"/>
          </p:nvPr>
        </p:nvSpPr>
        <p:spPr>
          <a:ln/>
        </p:spPr>
      </p:sp>
      <p:sp>
        <p:nvSpPr>
          <p:cNvPr id="113669" name="Notes Placeholder 2">
            <a:extLst>
              <a:ext uri="{FF2B5EF4-FFF2-40B4-BE49-F238E27FC236}">
                <a16:creationId xmlns:a16="http://schemas.microsoft.com/office/drawing/2014/main" xmlns="" id="{90941F57-BA84-45F2-B732-2A676EF648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3670" name="Slide Number Placeholder 3">
            <a:extLst>
              <a:ext uri="{FF2B5EF4-FFF2-40B4-BE49-F238E27FC236}">
                <a16:creationId xmlns:a16="http://schemas.microsoft.com/office/drawing/2014/main" xmlns="" id="{E52F4A34-467B-4F67-8F6B-9DDCE15003F0}"/>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4C063B1-4AAC-4741-A0EF-3CFAF19C6708}" type="slidenum">
              <a:rPr lang="en-US" altLang="en-US">
                <a:latin typeface="Arial" panose="020B0604020202020204" pitchFamily="34" charset="0"/>
              </a:rPr>
              <a:pPr algn="r" eaLnBrk="1" hangingPunct="1">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255482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xmlns="" id="{142CADC7-7640-4757-9D69-ECDDD7B0E0CD}"/>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3D70C1D-F139-4FEC-9C59-BEE9C7545876}" type="slidenum">
              <a:rPr lang="en-US" altLang="en-US">
                <a:latin typeface="Arial" panose="020B0604020202020204" pitchFamily="34" charset="0"/>
              </a:rPr>
              <a:pPr algn="r" eaLnBrk="1" hangingPunct="1">
                <a:spcBef>
                  <a:spcPct val="0"/>
                </a:spcBef>
              </a:pPr>
              <a:t>30</a:t>
            </a:fld>
            <a:endParaRPr lang="en-US" altLang="en-US">
              <a:latin typeface="Arial" panose="020B0604020202020204" pitchFamily="34" charset="0"/>
            </a:endParaRPr>
          </a:p>
        </p:txBody>
      </p:sp>
      <p:sp>
        <p:nvSpPr>
          <p:cNvPr id="115715" name="Rectangle 7">
            <a:extLst>
              <a:ext uri="{FF2B5EF4-FFF2-40B4-BE49-F238E27FC236}">
                <a16:creationId xmlns:a16="http://schemas.microsoft.com/office/drawing/2014/main" xmlns="" id="{594B6B48-AA53-4C64-BA26-FE0DCFA5D263}"/>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3E1BAC2-9D7F-46FD-A8B3-06AE1A333A8B}" type="slidenum">
              <a:rPr lang="en-US" altLang="en-US">
                <a:latin typeface="Arial" panose="020B0604020202020204" pitchFamily="34" charset="0"/>
              </a:rPr>
              <a:pPr algn="r" eaLnBrk="1" hangingPunct="1">
                <a:spcBef>
                  <a:spcPct val="0"/>
                </a:spcBef>
              </a:pPr>
              <a:t>30</a:t>
            </a:fld>
            <a:endParaRPr lang="en-US" altLang="en-US">
              <a:latin typeface="Arial" panose="020B0604020202020204" pitchFamily="34" charset="0"/>
            </a:endParaRPr>
          </a:p>
        </p:txBody>
      </p:sp>
      <p:sp>
        <p:nvSpPr>
          <p:cNvPr id="115716" name="Slide Image Placeholder 1">
            <a:extLst>
              <a:ext uri="{FF2B5EF4-FFF2-40B4-BE49-F238E27FC236}">
                <a16:creationId xmlns:a16="http://schemas.microsoft.com/office/drawing/2014/main" xmlns="" id="{8779D0FC-93E5-457E-8942-0C5227985336}"/>
              </a:ext>
            </a:extLst>
          </p:cNvPr>
          <p:cNvSpPr>
            <a:spLocks noGrp="1" noRot="1" noChangeAspect="1" noChangeArrowheads="1" noTextEdit="1"/>
          </p:cNvSpPr>
          <p:nvPr>
            <p:ph type="sldImg"/>
          </p:nvPr>
        </p:nvSpPr>
        <p:spPr>
          <a:ln/>
        </p:spPr>
      </p:sp>
      <p:sp>
        <p:nvSpPr>
          <p:cNvPr id="115717" name="Notes Placeholder 2">
            <a:extLst>
              <a:ext uri="{FF2B5EF4-FFF2-40B4-BE49-F238E27FC236}">
                <a16:creationId xmlns:a16="http://schemas.microsoft.com/office/drawing/2014/main" xmlns="" id="{6736C1C9-5B90-4E07-9C62-0810791F80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5718" name="Slide Number Placeholder 3">
            <a:extLst>
              <a:ext uri="{FF2B5EF4-FFF2-40B4-BE49-F238E27FC236}">
                <a16:creationId xmlns:a16="http://schemas.microsoft.com/office/drawing/2014/main" xmlns="" id="{841AC738-7709-4A95-AADA-912B6AB025FE}"/>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7B982C7-0F98-450B-936B-207C93DAC20E}" type="slidenum">
              <a:rPr lang="en-US" altLang="en-US">
                <a:latin typeface="Arial" panose="020B0604020202020204" pitchFamily="34" charset="0"/>
              </a:rPr>
              <a:pPr algn="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44997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xmlns="" id="{1881AB76-ED2B-463E-9267-D2FE320BEFD6}"/>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6016589-6968-4733-A3DB-B274AD73F6FD}" type="slidenum">
              <a:rPr lang="en-US" altLang="en-US">
                <a:latin typeface="Arial" panose="020B0604020202020204" pitchFamily="34" charset="0"/>
              </a:rPr>
              <a:pPr algn="r" eaLnBrk="1" hangingPunct="1">
                <a:spcBef>
                  <a:spcPct val="0"/>
                </a:spcBef>
              </a:pPr>
              <a:t>31</a:t>
            </a:fld>
            <a:endParaRPr lang="en-US" altLang="en-US">
              <a:latin typeface="Arial" panose="020B0604020202020204" pitchFamily="34" charset="0"/>
            </a:endParaRPr>
          </a:p>
        </p:txBody>
      </p:sp>
      <p:sp>
        <p:nvSpPr>
          <p:cNvPr id="117763" name="Rectangle 7">
            <a:extLst>
              <a:ext uri="{FF2B5EF4-FFF2-40B4-BE49-F238E27FC236}">
                <a16:creationId xmlns:a16="http://schemas.microsoft.com/office/drawing/2014/main" xmlns="" id="{6524F2C2-6126-4499-BA0E-592B4CDC352D}"/>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23F1E73-8006-48D2-A28B-CE5C100062ED}" type="slidenum">
              <a:rPr lang="en-US" altLang="en-US">
                <a:latin typeface="Arial" panose="020B0604020202020204" pitchFamily="34" charset="0"/>
              </a:rPr>
              <a:pPr algn="r" eaLnBrk="1" hangingPunct="1">
                <a:spcBef>
                  <a:spcPct val="0"/>
                </a:spcBef>
              </a:pPr>
              <a:t>31</a:t>
            </a:fld>
            <a:endParaRPr lang="en-US" altLang="en-US">
              <a:latin typeface="Arial" panose="020B0604020202020204" pitchFamily="34" charset="0"/>
            </a:endParaRPr>
          </a:p>
        </p:txBody>
      </p:sp>
      <p:sp>
        <p:nvSpPr>
          <p:cNvPr id="117764" name="Rectangle 7">
            <a:extLst>
              <a:ext uri="{FF2B5EF4-FFF2-40B4-BE49-F238E27FC236}">
                <a16:creationId xmlns:a16="http://schemas.microsoft.com/office/drawing/2014/main" xmlns="" id="{D0D57628-D779-4727-8E24-E5B5E8CA8347}"/>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DA44A68-3131-43EE-87B9-330A1748DC91}" type="slidenum">
              <a:rPr lang="en-US" altLang="en-US">
                <a:latin typeface="Arial" panose="020B0604020202020204" pitchFamily="34" charset="0"/>
              </a:rPr>
              <a:pPr algn="r" eaLnBrk="1" hangingPunct="1">
                <a:spcBef>
                  <a:spcPct val="0"/>
                </a:spcBef>
              </a:pPr>
              <a:t>31</a:t>
            </a:fld>
            <a:endParaRPr lang="en-US" altLang="en-US">
              <a:latin typeface="Arial" panose="020B0604020202020204" pitchFamily="34" charset="0"/>
            </a:endParaRPr>
          </a:p>
        </p:txBody>
      </p:sp>
      <p:sp>
        <p:nvSpPr>
          <p:cNvPr id="117765" name="Slide Image Placeholder 1">
            <a:extLst>
              <a:ext uri="{FF2B5EF4-FFF2-40B4-BE49-F238E27FC236}">
                <a16:creationId xmlns:a16="http://schemas.microsoft.com/office/drawing/2014/main" xmlns="" id="{335A4261-DD16-4E37-A244-1531CD077AD7}"/>
              </a:ext>
            </a:extLst>
          </p:cNvPr>
          <p:cNvSpPr>
            <a:spLocks noGrp="1" noRot="1" noChangeAspect="1" noChangeArrowheads="1" noTextEdit="1"/>
          </p:cNvSpPr>
          <p:nvPr>
            <p:ph type="sldImg"/>
          </p:nvPr>
        </p:nvSpPr>
        <p:spPr>
          <a:ln/>
        </p:spPr>
      </p:sp>
      <p:sp>
        <p:nvSpPr>
          <p:cNvPr id="117766" name="Notes Placeholder 2">
            <a:extLst>
              <a:ext uri="{FF2B5EF4-FFF2-40B4-BE49-F238E27FC236}">
                <a16:creationId xmlns:a16="http://schemas.microsoft.com/office/drawing/2014/main" xmlns="" id="{51385865-0D32-4AE1-A4FF-13618D7A99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As a variant, a similar activity is described with a French text on the wiki under the title </a:t>
            </a:r>
            <a:r>
              <a:rPr lang="en-US" altLang="en-US">
                <a:hlinkClick r:id="rId3"/>
              </a:rPr>
              <a:t>Voeux de bonne annee</a:t>
            </a:r>
            <a:r>
              <a:rPr lang="en-US" altLang="en-US"/>
              <a:t> </a:t>
            </a:r>
          </a:p>
          <a:p>
            <a:pPr eaLnBrk="1" hangingPunct="1"/>
            <a:endParaRPr lang="en-GB" altLang="en-US"/>
          </a:p>
          <a:p>
            <a:pPr eaLnBrk="1" hangingPunct="1"/>
            <a:r>
              <a:rPr lang="en-GB" altLang="en-US"/>
              <a:t>1.31-1.33</a:t>
            </a:r>
            <a:endParaRPr lang="en-US" altLang="en-US"/>
          </a:p>
          <a:p>
            <a:pPr eaLnBrk="1" hangingPunct="1"/>
            <a:endParaRPr lang="en-GB" altLang="en-US"/>
          </a:p>
        </p:txBody>
      </p:sp>
      <p:sp>
        <p:nvSpPr>
          <p:cNvPr id="117767" name="Slide Number Placeholder 3">
            <a:extLst>
              <a:ext uri="{FF2B5EF4-FFF2-40B4-BE49-F238E27FC236}">
                <a16:creationId xmlns:a16="http://schemas.microsoft.com/office/drawing/2014/main" xmlns="" id="{1C57A403-2B74-4B69-9EC6-EA8B744ECD28}"/>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A9232E9-3BAF-4DEF-BE2E-86A7645F6813}" type="slidenum">
              <a:rPr lang="en-US" altLang="en-US">
                <a:latin typeface="Arial" panose="020B0604020202020204" pitchFamily="34" charset="0"/>
              </a:rPr>
              <a:pPr algn="r" eaLnBrk="1" hangingPunct="1">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332554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xmlns="" id="{883078F7-AFA6-4C2B-BB8F-503DAECB2A60}"/>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39ED561-1BD9-412C-B501-9D70ADD0AE67}" type="slidenum">
              <a:rPr lang="en-US" altLang="en-US">
                <a:latin typeface="Arial" panose="020B0604020202020204" pitchFamily="34" charset="0"/>
              </a:rPr>
              <a:pPr algn="r" eaLnBrk="1" hangingPunct="1">
                <a:spcBef>
                  <a:spcPct val="0"/>
                </a:spcBef>
              </a:pPr>
              <a:t>32</a:t>
            </a:fld>
            <a:endParaRPr lang="en-US" altLang="en-US">
              <a:latin typeface="Arial" panose="020B0604020202020204" pitchFamily="34" charset="0"/>
            </a:endParaRPr>
          </a:p>
        </p:txBody>
      </p:sp>
      <p:sp>
        <p:nvSpPr>
          <p:cNvPr id="119811" name="Rectangle 7">
            <a:extLst>
              <a:ext uri="{FF2B5EF4-FFF2-40B4-BE49-F238E27FC236}">
                <a16:creationId xmlns:a16="http://schemas.microsoft.com/office/drawing/2014/main" xmlns="" id="{381A285E-DF85-4B23-9993-B735417936F3}"/>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3145E85-B22F-406A-954C-DB39C74C1322}" type="slidenum">
              <a:rPr lang="en-US" altLang="en-US">
                <a:latin typeface="Arial" panose="020B0604020202020204" pitchFamily="34" charset="0"/>
              </a:rPr>
              <a:pPr algn="r" eaLnBrk="1" hangingPunct="1">
                <a:spcBef>
                  <a:spcPct val="0"/>
                </a:spcBef>
              </a:pPr>
              <a:t>32</a:t>
            </a:fld>
            <a:endParaRPr lang="en-US" altLang="en-US">
              <a:latin typeface="Arial" panose="020B0604020202020204" pitchFamily="34" charset="0"/>
            </a:endParaRPr>
          </a:p>
        </p:txBody>
      </p:sp>
      <p:sp>
        <p:nvSpPr>
          <p:cNvPr id="119812" name="Slide Image Placeholder 1">
            <a:extLst>
              <a:ext uri="{FF2B5EF4-FFF2-40B4-BE49-F238E27FC236}">
                <a16:creationId xmlns:a16="http://schemas.microsoft.com/office/drawing/2014/main" xmlns="" id="{43D4211A-D232-4BAF-81E8-65FDD8B448AA}"/>
              </a:ext>
            </a:extLst>
          </p:cNvPr>
          <p:cNvSpPr>
            <a:spLocks noGrp="1" noRot="1" noChangeAspect="1" noChangeArrowheads="1" noTextEdit="1"/>
          </p:cNvSpPr>
          <p:nvPr>
            <p:ph type="sldImg"/>
          </p:nvPr>
        </p:nvSpPr>
        <p:spPr>
          <a:ln/>
        </p:spPr>
      </p:sp>
      <p:sp>
        <p:nvSpPr>
          <p:cNvPr id="119813" name="Notes Placeholder 2">
            <a:extLst>
              <a:ext uri="{FF2B5EF4-FFF2-40B4-BE49-F238E27FC236}">
                <a16:creationId xmlns:a16="http://schemas.microsoft.com/office/drawing/2014/main" xmlns="" id="{6025DCE8-006C-4181-9F62-9353DE8F00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19814" name="Slide Number Placeholder 3">
            <a:extLst>
              <a:ext uri="{FF2B5EF4-FFF2-40B4-BE49-F238E27FC236}">
                <a16:creationId xmlns:a16="http://schemas.microsoft.com/office/drawing/2014/main" xmlns="" id="{C8B8B43C-6031-4410-AB72-B96183F20CF1}"/>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910DDA8-C27C-44EB-8BDC-47A49391CB5D}" type="slidenum">
              <a:rPr lang="en-US" altLang="en-US">
                <a:latin typeface="Arial" panose="020B0604020202020204" pitchFamily="34" charset="0"/>
              </a:rPr>
              <a:pPr algn="r" eaLnBrk="1" hangingPunct="1">
                <a:spcBef>
                  <a:spcPct val="0"/>
                </a:spcBef>
              </a:pPr>
              <a:t>32</a:t>
            </a:fld>
            <a:endParaRPr lang="en-US" altLang="en-US">
              <a:latin typeface="Arial" panose="020B0604020202020204" pitchFamily="34" charset="0"/>
            </a:endParaRPr>
          </a:p>
        </p:txBody>
      </p:sp>
    </p:spTree>
    <p:extLst>
      <p:ext uri="{BB962C8B-B14F-4D97-AF65-F5344CB8AC3E}">
        <p14:creationId xmlns:p14="http://schemas.microsoft.com/office/powerpoint/2010/main" val="288518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A0EB8E7B-7FEE-4A60-850A-ABF3170A5312}"/>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7A3C30E-3354-4943-9B1F-D50B81C93B8C}" type="slidenum">
              <a:rPr lang="en-US" altLang="en-US">
                <a:latin typeface="Arial" panose="020B0604020202020204" pitchFamily="34" charset="0"/>
              </a:rPr>
              <a:pPr algn="r" eaLnBrk="1" hangingPunct="1">
                <a:spcBef>
                  <a:spcPct val="0"/>
                </a:spcBef>
              </a:pPr>
              <a:t>35</a:t>
            </a:fld>
            <a:endParaRPr lang="en-US" altLang="en-US">
              <a:latin typeface="Arial" panose="020B0604020202020204" pitchFamily="34" charset="0"/>
            </a:endParaRPr>
          </a:p>
        </p:txBody>
      </p:sp>
      <p:sp>
        <p:nvSpPr>
          <p:cNvPr id="123907" name="Rectangle 7">
            <a:extLst>
              <a:ext uri="{FF2B5EF4-FFF2-40B4-BE49-F238E27FC236}">
                <a16:creationId xmlns:a16="http://schemas.microsoft.com/office/drawing/2014/main" xmlns="" id="{92D5B434-4641-4419-975B-EE28FF0FE1A6}"/>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8247A1F-47D2-4B8F-B266-C68DACE31139}" type="slidenum">
              <a:rPr lang="en-US" altLang="en-US">
                <a:latin typeface="Arial" panose="020B0604020202020204" pitchFamily="34" charset="0"/>
              </a:rPr>
              <a:pPr algn="r" eaLnBrk="1" hangingPunct="1">
                <a:spcBef>
                  <a:spcPct val="0"/>
                </a:spcBef>
              </a:pPr>
              <a:t>35</a:t>
            </a:fld>
            <a:endParaRPr lang="en-US" altLang="en-US">
              <a:latin typeface="Arial" panose="020B0604020202020204" pitchFamily="34" charset="0"/>
            </a:endParaRPr>
          </a:p>
        </p:txBody>
      </p:sp>
      <p:sp>
        <p:nvSpPr>
          <p:cNvPr id="123908" name="Slide Image Placeholder 1">
            <a:extLst>
              <a:ext uri="{FF2B5EF4-FFF2-40B4-BE49-F238E27FC236}">
                <a16:creationId xmlns:a16="http://schemas.microsoft.com/office/drawing/2014/main" xmlns="" id="{A8039D83-3DEF-4464-AA6D-DD98E5EBAC06}"/>
              </a:ext>
            </a:extLst>
          </p:cNvPr>
          <p:cNvSpPr>
            <a:spLocks noGrp="1" noRot="1" noChangeAspect="1" noChangeArrowheads="1" noTextEdit="1"/>
          </p:cNvSpPr>
          <p:nvPr>
            <p:ph type="sldImg"/>
          </p:nvPr>
        </p:nvSpPr>
        <p:spPr>
          <a:ln/>
        </p:spPr>
      </p:sp>
      <p:sp>
        <p:nvSpPr>
          <p:cNvPr id="123909" name="Notes Placeholder 2">
            <a:extLst>
              <a:ext uri="{FF2B5EF4-FFF2-40B4-BE49-F238E27FC236}">
                <a16:creationId xmlns:a16="http://schemas.microsoft.com/office/drawing/2014/main" xmlns="" id="{DE940BCC-6255-419D-97DE-D6DC794C3B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3910" name="Slide Number Placeholder 3">
            <a:extLst>
              <a:ext uri="{FF2B5EF4-FFF2-40B4-BE49-F238E27FC236}">
                <a16:creationId xmlns:a16="http://schemas.microsoft.com/office/drawing/2014/main" xmlns="" id="{90945A66-3334-44A8-9D31-64C6193672AE}"/>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A7B3AC5-519A-4FAC-9F68-922A437030E5}" type="slidenum">
              <a:rPr lang="en-US" altLang="en-US">
                <a:latin typeface="Arial" panose="020B0604020202020204" pitchFamily="34" charset="0"/>
              </a:rPr>
              <a:pPr algn="r" eaLnBrk="1" hangingPunct="1">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380737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0ADA3-51FE-4C5F-8221-ADB7575131F7}" type="slidenum">
              <a:rPr lang="en-US" smtClean="0"/>
              <a:t>2</a:t>
            </a:fld>
            <a:endParaRPr lang="en-US"/>
          </a:p>
        </p:txBody>
      </p:sp>
    </p:spTree>
    <p:extLst>
      <p:ext uri="{BB962C8B-B14F-4D97-AF65-F5344CB8AC3E}">
        <p14:creationId xmlns:p14="http://schemas.microsoft.com/office/powerpoint/2010/main" val="1547580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xmlns="" id="{A2865AD5-5C2F-4A61-8AEE-473DD8CDAF5E}"/>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46FDC00-5A4C-4D35-9673-63E6DDDC5DED}" type="slidenum">
              <a:rPr lang="en-US" altLang="en-US">
                <a:latin typeface="Arial" panose="020B0604020202020204" pitchFamily="34" charset="0"/>
              </a:rPr>
              <a:pPr algn="r" eaLnBrk="1" hangingPunct="1">
                <a:spcBef>
                  <a:spcPct val="0"/>
                </a:spcBef>
              </a:pPr>
              <a:t>39</a:t>
            </a:fld>
            <a:endParaRPr lang="en-US" altLang="en-US">
              <a:latin typeface="Arial" panose="020B0604020202020204" pitchFamily="34" charset="0"/>
            </a:endParaRPr>
          </a:p>
        </p:txBody>
      </p:sp>
      <p:sp>
        <p:nvSpPr>
          <p:cNvPr id="126979" name="Rectangle 7">
            <a:extLst>
              <a:ext uri="{FF2B5EF4-FFF2-40B4-BE49-F238E27FC236}">
                <a16:creationId xmlns:a16="http://schemas.microsoft.com/office/drawing/2014/main" xmlns="" id="{7900FD21-FB9C-44EB-94FC-FD4E6E3ED4EF}"/>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3CE6B68-6488-4AAD-9D30-D3B3CF30BDF4}" type="slidenum">
              <a:rPr lang="en-US" altLang="en-US">
                <a:latin typeface="Arial" panose="020B0604020202020204" pitchFamily="34" charset="0"/>
              </a:rPr>
              <a:pPr algn="r" eaLnBrk="1" hangingPunct="1">
                <a:spcBef>
                  <a:spcPct val="0"/>
                </a:spcBef>
              </a:pPr>
              <a:t>39</a:t>
            </a:fld>
            <a:endParaRPr lang="en-US" altLang="en-US">
              <a:latin typeface="Arial" panose="020B0604020202020204" pitchFamily="34" charset="0"/>
            </a:endParaRPr>
          </a:p>
        </p:txBody>
      </p:sp>
      <p:sp>
        <p:nvSpPr>
          <p:cNvPr id="126980" name="Slide Image Placeholder 1">
            <a:extLst>
              <a:ext uri="{FF2B5EF4-FFF2-40B4-BE49-F238E27FC236}">
                <a16:creationId xmlns:a16="http://schemas.microsoft.com/office/drawing/2014/main" xmlns="" id="{344CF557-9AA5-4337-AA9D-02009FD98B3E}"/>
              </a:ext>
            </a:extLst>
          </p:cNvPr>
          <p:cNvSpPr>
            <a:spLocks noGrp="1" noRot="1" noChangeAspect="1" noChangeArrowheads="1" noTextEdit="1"/>
          </p:cNvSpPr>
          <p:nvPr>
            <p:ph type="sldImg"/>
          </p:nvPr>
        </p:nvSpPr>
        <p:spPr>
          <a:ln/>
        </p:spPr>
      </p:sp>
      <p:sp>
        <p:nvSpPr>
          <p:cNvPr id="126981" name="Notes Placeholder 2">
            <a:extLst>
              <a:ext uri="{FF2B5EF4-FFF2-40B4-BE49-F238E27FC236}">
                <a16:creationId xmlns:a16="http://schemas.microsoft.com/office/drawing/2014/main" xmlns="" id="{EC9D7D4E-9A12-4B53-B4E9-071FFE3EAC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6982" name="Slide Number Placeholder 3">
            <a:extLst>
              <a:ext uri="{FF2B5EF4-FFF2-40B4-BE49-F238E27FC236}">
                <a16:creationId xmlns:a16="http://schemas.microsoft.com/office/drawing/2014/main" xmlns="" id="{A16B0DFE-FF09-48B2-B691-B7CB06B16E26}"/>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2D741E-8EA7-4B76-947A-A746E9E0D7D2}" type="slidenum">
              <a:rPr lang="en-US" altLang="en-US">
                <a:latin typeface="Arial" panose="020B0604020202020204" pitchFamily="34" charset="0"/>
              </a:rPr>
              <a:pPr algn="r" eaLnBrk="1" hangingPunct="1">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293434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xmlns="" id="{DA30403F-5F35-4E64-A8F7-DC649B843772}"/>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3A9701E-C387-438D-9840-D547F09C1ABC}" type="slidenum">
              <a:rPr lang="en-US" altLang="en-US">
                <a:latin typeface="Arial" panose="020B0604020202020204" pitchFamily="34" charset="0"/>
              </a:rPr>
              <a:pPr algn="r" eaLnBrk="1" hangingPunct="1">
                <a:spcBef>
                  <a:spcPct val="0"/>
                </a:spcBef>
              </a:pPr>
              <a:t>40</a:t>
            </a:fld>
            <a:endParaRPr lang="en-US" altLang="en-US">
              <a:latin typeface="Arial" panose="020B0604020202020204" pitchFamily="34" charset="0"/>
            </a:endParaRPr>
          </a:p>
        </p:txBody>
      </p:sp>
      <p:sp>
        <p:nvSpPr>
          <p:cNvPr id="129027" name="Slide Image Placeholder 1">
            <a:extLst>
              <a:ext uri="{FF2B5EF4-FFF2-40B4-BE49-F238E27FC236}">
                <a16:creationId xmlns:a16="http://schemas.microsoft.com/office/drawing/2014/main" xmlns="" id="{FFAD548E-F6D7-40A0-8CCE-88846BA22896}"/>
              </a:ext>
            </a:extLst>
          </p:cNvPr>
          <p:cNvSpPr>
            <a:spLocks noGrp="1" noRot="1" noChangeAspect="1" noChangeArrowheads="1" noTextEdit="1"/>
          </p:cNvSpPr>
          <p:nvPr>
            <p:ph type="sldImg"/>
          </p:nvPr>
        </p:nvSpPr>
        <p:spPr>
          <a:ln/>
        </p:spPr>
      </p:sp>
      <p:sp>
        <p:nvSpPr>
          <p:cNvPr id="129028" name="Notes Placeholder 2">
            <a:extLst>
              <a:ext uri="{FF2B5EF4-FFF2-40B4-BE49-F238E27FC236}">
                <a16:creationId xmlns:a16="http://schemas.microsoft.com/office/drawing/2014/main" xmlns="" id="{78753C89-C884-4F4B-8900-E522C57EEC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On the next screen is the ‘raw’ text – the words of the poem. Teachers of Languages other than French will need some guidance into the meaning.</a:t>
            </a:r>
          </a:p>
          <a:p>
            <a:pPr eaLnBrk="1" hangingPunct="1"/>
            <a:r>
              <a:rPr lang="en-GB" altLang="en-US" dirty="0"/>
              <a:t>Highlight for participants that , because this text is so widely known in Francophone countries there are many versions of it available; some examples follow.</a:t>
            </a:r>
          </a:p>
          <a:p>
            <a:pPr eaLnBrk="1" hangingPunct="1"/>
            <a:r>
              <a:rPr lang="en-GB" altLang="en-US" b="1" dirty="0"/>
              <a:t>Initially ask participants to  brainstorm what they might ask learners to do with the text</a:t>
            </a:r>
            <a:r>
              <a:rPr lang="en-GB" altLang="en-US" dirty="0"/>
              <a:t>. This will probably include:</a:t>
            </a:r>
          </a:p>
          <a:p>
            <a:pPr eaLnBrk="1" hangingPunct="1"/>
            <a:r>
              <a:rPr lang="en-GB" altLang="en-US" dirty="0"/>
              <a:t>Spotting key words, translating sections or the whole, reading sections aloud, spotting the gist, comparing the French original with an English version</a:t>
            </a:r>
          </a:p>
          <a:p>
            <a:pPr eaLnBrk="1" hangingPunct="1"/>
            <a:endParaRPr lang="en-GB" altLang="en-US" dirty="0"/>
          </a:p>
          <a:p>
            <a:pPr eaLnBrk="1" hangingPunct="1"/>
            <a:r>
              <a:rPr lang="en-GB" altLang="en-US" dirty="0"/>
              <a:t>0.53-0.55</a:t>
            </a:r>
            <a:endParaRPr lang="en-US" altLang="en-US" dirty="0"/>
          </a:p>
          <a:p>
            <a:pPr eaLnBrk="1" hangingPunct="1"/>
            <a:endParaRPr lang="en-GB" altLang="en-US" dirty="0"/>
          </a:p>
        </p:txBody>
      </p:sp>
      <p:sp>
        <p:nvSpPr>
          <p:cNvPr id="129029" name="Slide Number Placeholder 3">
            <a:extLst>
              <a:ext uri="{FF2B5EF4-FFF2-40B4-BE49-F238E27FC236}">
                <a16:creationId xmlns:a16="http://schemas.microsoft.com/office/drawing/2014/main" xmlns="" id="{07A8D1BD-0EF4-413C-9EB7-273686C72C9F}"/>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3F6EDD-67A2-4B4D-AD02-239C502EB428}" type="slidenum">
              <a:rPr lang="en-US" altLang="en-US">
                <a:latin typeface="Arial" panose="020B0604020202020204" pitchFamily="34" charset="0"/>
              </a:rPr>
              <a:pPr algn="r" eaLnBrk="1" hangingPunct="1">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1184443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xmlns="" id="{F52C4C8E-288F-4756-9EB1-33DBA3EA5CFE}"/>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1D51DA4-F785-4742-98DF-6C9D6628FA3D}" type="slidenum">
              <a:rPr lang="en-US" altLang="en-US">
                <a:latin typeface="Arial" panose="020B0604020202020204" pitchFamily="34" charset="0"/>
              </a:rPr>
              <a:pPr algn="r" eaLnBrk="1" hangingPunct="1">
                <a:spcBef>
                  <a:spcPct val="0"/>
                </a:spcBef>
              </a:pPr>
              <a:t>41</a:t>
            </a:fld>
            <a:endParaRPr lang="en-US" altLang="en-US">
              <a:latin typeface="Arial" panose="020B0604020202020204" pitchFamily="34" charset="0"/>
            </a:endParaRPr>
          </a:p>
        </p:txBody>
      </p:sp>
      <p:sp>
        <p:nvSpPr>
          <p:cNvPr id="131075" name="Slide Image Placeholder 1">
            <a:extLst>
              <a:ext uri="{FF2B5EF4-FFF2-40B4-BE49-F238E27FC236}">
                <a16:creationId xmlns:a16="http://schemas.microsoft.com/office/drawing/2014/main" xmlns="" id="{4C9FA13D-8757-4972-B861-740770E83611}"/>
              </a:ext>
            </a:extLst>
          </p:cNvPr>
          <p:cNvSpPr>
            <a:spLocks noGrp="1" noRot="1" noChangeAspect="1" noChangeArrowheads="1" noTextEdit="1"/>
          </p:cNvSpPr>
          <p:nvPr>
            <p:ph type="sldImg"/>
          </p:nvPr>
        </p:nvSpPr>
        <p:spPr>
          <a:ln/>
        </p:spPr>
      </p:sp>
      <p:sp>
        <p:nvSpPr>
          <p:cNvPr id="131076" name="Notes Placeholder 2">
            <a:extLst>
              <a:ext uri="{FF2B5EF4-FFF2-40B4-BE49-F238E27FC236}">
                <a16:creationId xmlns:a16="http://schemas.microsoft.com/office/drawing/2014/main" xmlns="" id="{FA25C061-343A-4031-AC4A-9531626ADC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t>This translation is fairly sound:</a:t>
            </a:r>
          </a:p>
          <a:p>
            <a:pPr eaLnBrk="1" hangingPunct="1">
              <a:lnSpc>
                <a:spcPct val="80000"/>
              </a:lnSpc>
            </a:pPr>
            <a:r>
              <a:rPr lang="en-US" altLang="en-US" dirty="0"/>
              <a:t>In the winter night </a:t>
            </a:r>
            <a:br>
              <a:rPr lang="en-US" altLang="en-US" dirty="0"/>
            </a:br>
            <a:r>
              <a:rPr lang="en-US" altLang="en-US" dirty="0"/>
              <a:t>A big white man is galloping </a:t>
            </a:r>
            <a:br>
              <a:rPr lang="en-US" altLang="en-US" dirty="0"/>
            </a:br>
            <a:r>
              <a:rPr lang="en-US" altLang="en-US" dirty="0"/>
              <a:t>It is a snowman </a:t>
            </a:r>
            <a:br>
              <a:rPr lang="en-US" altLang="en-US" dirty="0"/>
            </a:br>
            <a:r>
              <a:rPr lang="en-US" altLang="en-US" dirty="0"/>
              <a:t>With a wooden pipe  </a:t>
            </a:r>
            <a:br>
              <a:rPr lang="en-US" altLang="en-US" dirty="0"/>
            </a:br>
            <a:r>
              <a:rPr lang="en-US" altLang="en-US" dirty="0"/>
              <a:t>A big snowman </a:t>
            </a:r>
            <a:br>
              <a:rPr lang="en-US" altLang="en-US" dirty="0"/>
            </a:br>
            <a:r>
              <a:rPr lang="en-US" altLang="en-US" dirty="0"/>
              <a:t>Pursued by the cold </a:t>
            </a:r>
            <a:br>
              <a:rPr lang="en-US" altLang="en-US" dirty="0"/>
            </a:br>
            <a:r>
              <a:rPr lang="en-US" altLang="en-US" dirty="0"/>
              <a:t/>
            </a:r>
            <a:br>
              <a:rPr lang="en-US" altLang="en-US" dirty="0"/>
            </a:br>
            <a:r>
              <a:rPr lang="en-US" altLang="en-US" dirty="0"/>
              <a:t>He arrives at the village </a:t>
            </a:r>
            <a:br>
              <a:rPr lang="en-US" altLang="en-US" dirty="0"/>
            </a:br>
            <a:r>
              <a:rPr lang="en-US" altLang="en-US" dirty="0"/>
              <a:t>Seeing some light </a:t>
            </a:r>
            <a:br>
              <a:rPr lang="en-US" altLang="en-US" dirty="0"/>
            </a:br>
            <a:r>
              <a:rPr lang="en-US" altLang="en-US" dirty="0"/>
              <a:t>he is reassured  </a:t>
            </a:r>
            <a:br>
              <a:rPr lang="en-US" altLang="en-US" dirty="0"/>
            </a:br>
            <a:r>
              <a:rPr lang="en-US" altLang="en-US" dirty="0"/>
              <a:t>In a little house </a:t>
            </a:r>
            <a:br>
              <a:rPr lang="en-US" altLang="en-US" dirty="0"/>
            </a:br>
            <a:r>
              <a:rPr lang="en-US" altLang="en-US" dirty="0"/>
              <a:t>He enters without knocking </a:t>
            </a:r>
            <a:br>
              <a:rPr lang="en-US" altLang="en-US" dirty="0"/>
            </a:br>
            <a:r>
              <a:rPr lang="en-US" altLang="en-US" dirty="0"/>
              <a:t/>
            </a:r>
            <a:br>
              <a:rPr lang="en-US" altLang="en-US" dirty="0"/>
            </a:br>
            <a:r>
              <a:rPr lang="en-US" altLang="en-US" dirty="0"/>
              <a:t>And to warm himself up again </a:t>
            </a:r>
            <a:br>
              <a:rPr lang="en-US" altLang="en-US" dirty="0"/>
            </a:br>
            <a:r>
              <a:rPr lang="en-US" altLang="en-US" dirty="0"/>
              <a:t>He sits down on the red stove</a:t>
            </a:r>
          </a:p>
          <a:p>
            <a:pPr eaLnBrk="1" hangingPunct="1">
              <a:lnSpc>
                <a:spcPct val="80000"/>
              </a:lnSpc>
            </a:pPr>
            <a:r>
              <a:rPr lang="en-US" altLang="en-US" dirty="0"/>
              <a:t>And straightaway he vanishes  </a:t>
            </a:r>
            <a:br>
              <a:rPr lang="en-US" altLang="en-US" dirty="0"/>
            </a:br>
            <a:r>
              <a:rPr lang="en-US" altLang="en-US" dirty="0"/>
              <a:t>leaving only his pipe </a:t>
            </a:r>
            <a:br>
              <a:rPr lang="en-US" altLang="en-US" dirty="0"/>
            </a:br>
            <a:r>
              <a:rPr lang="en-US" altLang="en-US" dirty="0"/>
              <a:t>In the middle of a pool of water </a:t>
            </a:r>
            <a:br>
              <a:rPr lang="en-US" altLang="en-US" dirty="0"/>
            </a:br>
            <a:r>
              <a:rPr lang="en-US" altLang="en-US" dirty="0"/>
              <a:t>leaving only his pipe </a:t>
            </a:r>
            <a:br>
              <a:rPr lang="en-US" altLang="en-US" dirty="0"/>
            </a:br>
            <a:r>
              <a:rPr lang="en-US" altLang="en-US" dirty="0"/>
              <a:t>And then his old hat </a:t>
            </a:r>
          </a:p>
          <a:p>
            <a:pPr eaLnBrk="1" hangingPunct="1">
              <a:lnSpc>
                <a:spcPct val="80000"/>
              </a:lnSpc>
            </a:pPr>
            <a:endParaRPr lang="en-GB" altLang="en-US" dirty="0"/>
          </a:p>
          <a:p>
            <a:pPr eaLnBrk="1" hangingPunct="1">
              <a:lnSpc>
                <a:spcPct val="80000"/>
              </a:lnSpc>
            </a:pPr>
            <a:r>
              <a:rPr lang="en-GB" altLang="en-US" dirty="0"/>
              <a:t>However online there are other inaccurate translations such as this one:</a:t>
            </a:r>
          </a:p>
          <a:p>
            <a:pPr eaLnBrk="1" hangingPunct="1">
              <a:lnSpc>
                <a:spcPct val="80000"/>
              </a:lnSpc>
            </a:pPr>
            <a:r>
              <a:rPr lang="en-US" altLang="en-US" dirty="0"/>
              <a:t>n the winter night </a:t>
            </a:r>
            <a:br>
              <a:rPr lang="en-US" altLang="en-US" dirty="0"/>
            </a:br>
            <a:r>
              <a:rPr lang="en-US" altLang="en-US" dirty="0"/>
              <a:t>A big white man is walking </a:t>
            </a:r>
            <a:br>
              <a:rPr lang="en-US" altLang="en-US" dirty="0"/>
            </a:br>
            <a:r>
              <a:rPr lang="en-US" altLang="en-US" dirty="0"/>
              <a:t>It is a snowman </a:t>
            </a:r>
            <a:br>
              <a:rPr lang="en-US" altLang="en-US" dirty="0"/>
            </a:br>
            <a:r>
              <a:rPr lang="en-US" altLang="en-US" dirty="0"/>
              <a:t>With a pipe in his mouth </a:t>
            </a:r>
            <a:br>
              <a:rPr lang="en-US" altLang="en-US" dirty="0"/>
            </a:br>
            <a:r>
              <a:rPr lang="en-US" altLang="en-US" dirty="0"/>
              <a:t>A big snowman </a:t>
            </a:r>
            <a:br>
              <a:rPr lang="en-US" altLang="en-US" dirty="0"/>
            </a:br>
            <a:r>
              <a:rPr lang="en-US" altLang="en-US" dirty="0"/>
              <a:t>To follow the cold </a:t>
            </a:r>
            <a:br>
              <a:rPr lang="en-US" altLang="en-US" dirty="0"/>
            </a:br>
            <a:r>
              <a:rPr lang="en-US" altLang="en-US" dirty="0"/>
              <a:t/>
            </a:r>
            <a:br>
              <a:rPr lang="en-US" altLang="en-US" dirty="0"/>
            </a:br>
            <a:r>
              <a:rPr lang="en-US" altLang="en-US" dirty="0"/>
              <a:t>He arrives at the village </a:t>
            </a:r>
            <a:br>
              <a:rPr lang="en-US" altLang="en-US" dirty="0"/>
            </a:br>
            <a:r>
              <a:rPr lang="en-US" altLang="en-US" dirty="0"/>
              <a:t>He is travelling to the light </a:t>
            </a:r>
            <a:br>
              <a:rPr lang="en-US" altLang="en-US" dirty="0"/>
            </a:br>
            <a:r>
              <a:rPr lang="en-US" altLang="en-US" dirty="0"/>
              <a:t>And he is reassured there </a:t>
            </a:r>
            <a:br>
              <a:rPr lang="en-US" altLang="en-US" dirty="0"/>
            </a:br>
            <a:r>
              <a:rPr lang="en-US" altLang="en-US" dirty="0"/>
              <a:t>In a little house </a:t>
            </a:r>
            <a:br>
              <a:rPr lang="en-US" altLang="en-US" dirty="0"/>
            </a:br>
            <a:r>
              <a:rPr lang="en-US" altLang="en-US" dirty="0"/>
              <a:t>He enters without knocking </a:t>
            </a:r>
            <a:br>
              <a:rPr lang="en-US" altLang="en-US" dirty="0"/>
            </a:br>
            <a:r>
              <a:rPr lang="en-US" altLang="en-US" dirty="0"/>
              <a:t/>
            </a:r>
            <a:br>
              <a:rPr lang="en-US" altLang="en-US" dirty="0"/>
            </a:br>
            <a:r>
              <a:rPr lang="en-US" altLang="en-US" dirty="0"/>
              <a:t>And to heat himself up again </a:t>
            </a:r>
            <a:br>
              <a:rPr lang="en-US" altLang="en-US" dirty="0"/>
            </a:br>
            <a:r>
              <a:rPr lang="en-US" altLang="en-US" dirty="0"/>
              <a:t>He places himself in front of the red fire </a:t>
            </a:r>
            <a:br>
              <a:rPr lang="en-US" altLang="en-US" dirty="0"/>
            </a:br>
            <a:r>
              <a:rPr lang="en-US" altLang="en-US" dirty="0"/>
              <a:t>He does not leash his pipe </a:t>
            </a:r>
            <a:br>
              <a:rPr lang="en-US" altLang="en-US" dirty="0"/>
            </a:br>
            <a:r>
              <a:rPr lang="en-US" altLang="en-US" dirty="0"/>
              <a:t>In the middle of a bottle of water </a:t>
            </a:r>
            <a:br>
              <a:rPr lang="en-US" altLang="en-US" dirty="0"/>
            </a:br>
            <a:r>
              <a:rPr lang="en-US" altLang="en-US" dirty="0"/>
              <a:t>He does not leash his pipe </a:t>
            </a:r>
            <a:br>
              <a:rPr lang="en-US" altLang="en-US" dirty="0"/>
            </a:br>
            <a:r>
              <a:rPr lang="en-US" altLang="en-US" dirty="0"/>
              <a:t>And then his life was brilliant </a:t>
            </a:r>
          </a:p>
          <a:p>
            <a:pPr eaLnBrk="1" hangingPunct="1">
              <a:lnSpc>
                <a:spcPct val="80000"/>
              </a:lnSpc>
            </a:pPr>
            <a:endParaRPr lang="en-GB" altLang="en-US" dirty="0"/>
          </a:p>
          <a:p>
            <a:pPr eaLnBrk="1" hangingPunct="1">
              <a:lnSpc>
                <a:spcPct val="80000"/>
              </a:lnSpc>
            </a:pPr>
            <a:r>
              <a:rPr lang="en-GB" altLang="en-US" dirty="0"/>
              <a:t>This creates a different Reading activity for learners – looking for flagrant inaccuracies – and highlights the risks of taking online information too trustingly!</a:t>
            </a:r>
          </a:p>
          <a:p>
            <a:pPr eaLnBrk="1" hangingPunct="1">
              <a:lnSpc>
                <a:spcPct val="80000"/>
              </a:lnSpc>
            </a:pPr>
            <a:endParaRPr lang="en-GB" altLang="en-US" dirty="0"/>
          </a:p>
          <a:p>
            <a:pPr eaLnBrk="1" hangingPunct="1">
              <a:lnSpc>
                <a:spcPct val="80000"/>
              </a:lnSpc>
            </a:pPr>
            <a:r>
              <a:rPr lang="en-GB" altLang="en-US" dirty="0"/>
              <a:t>What suggestions do participants have for exploiting this text?</a:t>
            </a:r>
          </a:p>
          <a:p>
            <a:pPr eaLnBrk="1" hangingPunct="1">
              <a:lnSpc>
                <a:spcPct val="80000"/>
              </a:lnSpc>
            </a:pPr>
            <a:r>
              <a:rPr lang="en-GB" altLang="en-US" dirty="0"/>
              <a:t>It has many significant French graphemes in it, so could be useful for reading aloud </a:t>
            </a:r>
          </a:p>
          <a:p>
            <a:pPr eaLnBrk="1" hangingPunct="1">
              <a:lnSpc>
                <a:spcPct val="80000"/>
              </a:lnSpc>
            </a:pPr>
            <a:r>
              <a:rPr lang="en-GB" altLang="en-US" dirty="0"/>
              <a:t>For purposeful  reading with a more able class it might be useful to give the class the second section of the text in order to work out who the central character is</a:t>
            </a:r>
          </a:p>
          <a:p>
            <a:pPr eaLnBrk="1" hangingPunct="1">
              <a:lnSpc>
                <a:spcPct val="80000"/>
              </a:lnSpc>
            </a:pPr>
            <a:r>
              <a:rPr lang="en-GB" altLang="en-US" dirty="0"/>
              <a:t>1.04-1.06</a:t>
            </a:r>
            <a:endParaRPr lang="en-US" altLang="en-US" dirty="0"/>
          </a:p>
          <a:p>
            <a:pPr eaLnBrk="1" hangingPunct="1"/>
            <a:endParaRPr lang="en-GB" altLang="en-US" dirty="0"/>
          </a:p>
        </p:txBody>
      </p:sp>
      <p:sp>
        <p:nvSpPr>
          <p:cNvPr id="131077" name="Slide Number Placeholder 3">
            <a:extLst>
              <a:ext uri="{FF2B5EF4-FFF2-40B4-BE49-F238E27FC236}">
                <a16:creationId xmlns:a16="http://schemas.microsoft.com/office/drawing/2014/main" xmlns="" id="{8B7358B3-4709-4BE3-9734-12E4AA933400}"/>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CDBD25-5600-453E-8644-5DCEA1B504CA}" type="slidenum">
              <a:rPr lang="en-US" altLang="en-US">
                <a:latin typeface="Arial" panose="020B0604020202020204" pitchFamily="34" charset="0"/>
              </a:rPr>
              <a:pPr algn="r" eaLnBrk="1" hangingPunct="1">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164337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xmlns="" id="{AFEDC9C8-7DC2-4DF7-A64F-D4E3F6D57657}"/>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4717B83-182C-43D7-A932-E0D46E1B9DB9}" type="slidenum">
              <a:rPr lang="en-US" altLang="en-US">
                <a:latin typeface="Arial" panose="020B0604020202020204" pitchFamily="34" charset="0"/>
              </a:rPr>
              <a:pPr algn="r" eaLnBrk="1" hangingPunct="1">
                <a:spcBef>
                  <a:spcPct val="0"/>
                </a:spcBef>
              </a:pPr>
              <a:t>44</a:t>
            </a:fld>
            <a:endParaRPr lang="en-US" altLang="en-US">
              <a:latin typeface="Arial" panose="020B0604020202020204" pitchFamily="34" charset="0"/>
            </a:endParaRPr>
          </a:p>
        </p:txBody>
      </p:sp>
      <p:sp>
        <p:nvSpPr>
          <p:cNvPr id="135171" name="Slide Image Placeholder 1">
            <a:extLst>
              <a:ext uri="{FF2B5EF4-FFF2-40B4-BE49-F238E27FC236}">
                <a16:creationId xmlns:a16="http://schemas.microsoft.com/office/drawing/2014/main" xmlns="" id="{418A8D46-3E27-4942-B90D-D19C7E798EA3}"/>
              </a:ext>
            </a:extLst>
          </p:cNvPr>
          <p:cNvSpPr>
            <a:spLocks noGrp="1" noRot="1" noChangeAspect="1" noChangeArrowheads="1" noTextEdit="1"/>
          </p:cNvSpPr>
          <p:nvPr>
            <p:ph type="sldImg"/>
          </p:nvPr>
        </p:nvSpPr>
        <p:spPr>
          <a:ln/>
        </p:spPr>
      </p:sp>
      <p:sp>
        <p:nvSpPr>
          <p:cNvPr id="135172" name="Notes Placeholder 2">
            <a:extLst>
              <a:ext uri="{FF2B5EF4-FFF2-40B4-BE49-F238E27FC236}">
                <a16:creationId xmlns:a16="http://schemas.microsoft.com/office/drawing/2014/main" xmlns="" id="{294F99C0-F944-44DB-836B-3EAA3A82F7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dirty="0"/>
          </a:p>
        </p:txBody>
      </p:sp>
      <p:sp>
        <p:nvSpPr>
          <p:cNvPr id="135173" name="Slide Number Placeholder 3">
            <a:extLst>
              <a:ext uri="{FF2B5EF4-FFF2-40B4-BE49-F238E27FC236}">
                <a16:creationId xmlns:a16="http://schemas.microsoft.com/office/drawing/2014/main" xmlns="" id="{CC12547A-ED8E-44DE-A587-277DE366A0C2}"/>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spcBef>
                <a:spcPct val="30000"/>
              </a:spcBef>
              <a:defRPr sz="1200">
                <a:solidFill>
                  <a:schemeClr val="tx1"/>
                </a:solidFill>
                <a:latin typeface="Calibri" panose="020F0502020204030204" pitchFamily="34" charset="0"/>
              </a:defRPr>
            </a:lvl1pPr>
            <a:lvl2pPr marL="685800" indent="-263525" defTabSz="844550">
              <a:spcBef>
                <a:spcPct val="30000"/>
              </a:spcBef>
              <a:defRPr sz="1200">
                <a:solidFill>
                  <a:schemeClr val="tx1"/>
                </a:solidFill>
                <a:latin typeface="Calibri" panose="020F0502020204030204" pitchFamily="34" charset="0"/>
              </a:defRPr>
            </a:lvl2pPr>
            <a:lvl3pPr marL="1055688" indent="-211138" defTabSz="844550">
              <a:spcBef>
                <a:spcPct val="30000"/>
              </a:spcBef>
              <a:defRPr sz="1200">
                <a:solidFill>
                  <a:schemeClr val="tx1"/>
                </a:solidFill>
                <a:latin typeface="Calibri" panose="020F0502020204030204" pitchFamily="34" charset="0"/>
              </a:defRPr>
            </a:lvl3pPr>
            <a:lvl4pPr marL="1476375" indent="-209550" defTabSz="844550">
              <a:spcBef>
                <a:spcPct val="30000"/>
              </a:spcBef>
              <a:defRPr sz="1200">
                <a:solidFill>
                  <a:schemeClr val="tx1"/>
                </a:solidFill>
                <a:latin typeface="Calibri" panose="020F0502020204030204" pitchFamily="34" charset="0"/>
              </a:defRPr>
            </a:lvl4pPr>
            <a:lvl5pPr marL="1898650" indent="-211138" defTabSz="844550">
              <a:spcBef>
                <a:spcPct val="30000"/>
              </a:spcBef>
              <a:defRPr sz="1200">
                <a:solidFill>
                  <a:schemeClr val="tx1"/>
                </a:solidFill>
                <a:latin typeface="Calibri" panose="020F0502020204030204" pitchFamily="34" charset="0"/>
              </a:defRPr>
            </a:lvl5pPr>
            <a:lvl6pPr marL="2355850" indent="-211138" defTabSz="844550" eaLnBrk="0" fontAlgn="base" hangingPunct="0">
              <a:spcBef>
                <a:spcPct val="30000"/>
              </a:spcBef>
              <a:spcAft>
                <a:spcPct val="0"/>
              </a:spcAft>
              <a:defRPr sz="1200">
                <a:solidFill>
                  <a:schemeClr val="tx1"/>
                </a:solidFill>
                <a:latin typeface="Calibri" panose="020F0502020204030204" pitchFamily="34" charset="0"/>
              </a:defRPr>
            </a:lvl6pPr>
            <a:lvl7pPr marL="2813050" indent="-211138" defTabSz="844550" eaLnBrk="0" fontAlgn="base" hangingPunct="0">
              <a:spcBef>
                <a:spcPct val="30000"/>
              </a:spcBef>
              <a:spcAft>
                <a:spcPct val="0"/>
              </a:spcAft>
              <a:defRPr sz="1200">
                <a:solidFill>
                  <a:schemeClr val="tx1"/>
                </a:solidFill>
                <a:latin typeface="Calibri" panose="020F0502020204030204" pitchFamily="34" charset="0"/>
              </a:defRPr>
            </a:lvl7pPr>
            <a:lvl8pPr marL="3270250" indent="-211138" defTabSz="844550" eaLnBrk="0" fontAlgn="base" hangingPunct="0">
              <a:spcBef>
                <a:spcPct val="30000"/>
              </a:spcBef>
              <a:spcAft>
                <a:spcPct val="0"/>
              </a:spcAft>
              <a:defRPr sz="1200">
                <a:solidFill>
                  <a:schemeClr val="tx1"/>
                </a:solidFill>
                <a:latin typeface="Calibri" panose="020F0502020204030204" pitchFamily="34" charset="0"/>
              </a:defRPr>
            </a:lvl8pPr>
            <a:lvl9pPr marL="3727450" indent="-211138" defTabSz="8445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F1CFAA4-F8FC-4355-A398-890F7512A5A3}" type="slidenum">
              <a:rPr lang="en-US" altLang="en-US">
                <a:latin typeface="Arial" panose="020B0604020202020204" pitchFamily="34" charset="0"/>
              </a:rPr>
              <a:pPr algn="r" eaLnBrk="1" hangingPunct="1">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803466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xmlns="" id="{3CED7C7B-B2AA-4C36-B5B2-5607E0F8B2EF}"/>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441F15-76C1-4E72-B2CB-28749B15C893}" type="slidenum">
              <a:rPr lang="en-US" altLang="en-US">
                <a:latin typeface="Arial" panose="020B0604020202020204" pitchFamily="34" charset="0"/>
              </a:rPr>
              <a:pPr algn="r" eaLnBrk="1" hangingPunct="1">
                <a:spcBef>
                  <a:spcPct val="0"/>
                </a:spcBef>
              </a:pPr>
              <a:t>45</a:t>
            </a:fld>
            <a:endParaRPr lang="en-US" altLang="en-US">
              <a:latin typeface="Arial" panose="020B0604020202020204" pitchFamily="34" charset="0"/>
            </a:endParaRPr>
          </a:p>
        </p:txBody>
      </p:sp>
      <p:sp>
        <p:nvSpPr>
          <p:cNvPr id="137219" name="Rectangle 7">
            <a:extLst>
              <a:ext uri="{FF2B5EF4-FFF2-40B4-BE49-F238E27FC236}">
                <a16:creationId xmlns:a16="http://schemas.microsoft.com/office/drawing/2014/main" xmlns="" id="{A7748382-3B32-47FD-8D70-E81EEEA9ABB4}"/>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5C20C42-CEEA-4874-8743-2DF9AB74B9B2}" type="slidenum">
              <a:rPr lang="en-US" altLang="en-US">
                <a:latin typeface="Arial" panose="020B0604020202020204" pitchFamily="34" charset="0"/>
              </a:rPr>
              <a:pPr algn="r" eaLnBrk="1" hangingPunct="1">
                <a:spcBef>
                  <a:spcPct val="0"/>
                </a:spcBef>
              </a:pPr>
              <a:t>45</a:t>
            </a:fld>
            <a:endParaRPr lang="en-US" altLang="en-US">
              <a:latin typeface="Arial" panose="020B0604020202020204" pitchFamily="34" charset="0"/>
            </a:endParaRPr>
          </a:p>
        </p:txBody>
      </p:sp>
      <p:sp>
        <p:nvSpPr>
          <p:cNvPr id="137220" name="Slide Image Placeholder 1">
            <a:extLst>
              <a:ext uri="{FF2B5EF4-FFF2-40B4-BE49-F238E27FC236}">
                <a16:creationId xmlns:a16="http://schemas.microsoft.com/office/drawing/2014/main" xmlns="" id="{433D1DD3-3D40-4477-83EA-4F1410EEF07B}"/>
              </a:ext>
            </a:extLst>
          </p:cNvPr>
          <p:cNvSpPr>
            <a:spLocks noGrp="1" noRot="1" noChangeAspect="1" noChangeArrowheads="1" noTextEdit="1"/>
          </p:cNvSpPr>
          <p:nvPr>
            <p:ph type="sldImg"/>
          </p:nvPr>
        </p:nvSpPr>
        <p:spPr>
          <a:ln/>
        </p:spPr>
      </p:sp>
      <p:sp>
        <p:nvSpPr>
          <p:cNvPr id="137221" name="Notes Placeholder 2">
            <a:extLst>
              <a:ext uri="{FF2B5EF4-FFF2-40B4-BE49-F238E27FC236}">
                <a16:creationId xmlns:a16="http://schemas.microsoft.com/office/drawing/2014/main" xmlns="" id="{23C5EB59-FA4E-45AD-B337-AD2830552A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7222" name="Slide Number Placeholder 3">
            <a:extLst>
              <a:ext uri="{FF2B5EF4-FFF2-40B4-BE49-F238E27FC236}">
                <a16:creationId xmlns:a16="http://schemas.microsoft.com/office/drawing/2014/main" xmlns="" id="{0F736547-39BE-4C18-9C3E-3C585B9F725B}"/>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8DD8F6A-A945-45B5-B837-4F60D0B1B051}" type="slidenum">
              <a:rPr lang="en-US" altLang="en-US">
                <a:latin typeface="Arial" panose="020B0604020202020204" pitchFamily="34" charset="0"/>
              </a:rPr>
              <a:pPr algn="r" eaLnBrk="1" hangingPunct="1">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860808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60ADA3-51FE-4C5F-8221-ADB7575131F7}" type="slidenum">
              <a:rPr lang="en-US" smtClean="0"/>
              <a:t>46</a:t>
            </a:fld>
            <a:endParaRPr lang="en-US"/>
          </a:p>
        </p:txBody>
      </p:sp>
    </p:spTree>
    <p:extLst>
      <p:ext uri="{BB962C8B-B14F-4D97-AF65-F5344CB8AC3E}">
        <p14:creationId xmlns:p14="http://schemas.microsoft.com/office/powerpoint/2010/main" val="2474428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xmlns="" id="{634F3158-E5F1-47E9-92CA-E94C6BBDCF03}"/>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335D9A-A63A-45A7-98E2-3207582F9028}" type="slidenum">
              <a:rPr lang="en-US" altLang="en-US">
                <a:latin typeface="Arial" panose="020B0604020202020204" pitchFamily="34" charset="0"/>
              </a:rPr>
              <a:pPr algn="r" eaLnBrk="1" hangingPunct="1">
                <a:spcBef>
                  <a:spcPct val="0"/>
                </a:spcBef>
              </a:pPr>
              <a:t>47</a:t>
            </a:fld>
            <a:endParaRPr lang="en-US" altLang="en-US">
              <a:latin typeface="Arial" panose="020B0604020202020204" pitchFamily="34" charset="0"/>
            </a:endParaRPr>
          </a:p>
        </p:txBody>
      </p:sp>
      <p:sp>
        <p:nvSpPr>
          <p:cNvPr id="140291" name="Slide Image Placeholder 1">
            <a:extLst>
              <a:ext uri="{FF2B5EF4-FFF2-40B4-BE49-F238E27FC236}">
                <a16:creationId xmlns:a16="http://schemas.microsoft.com/office/drawing/2014/main" xmlns="" id="{C63FB2A5-5D89-4FA1-A8CA-6ACDDE06A791}"/>
              </a:ext>
            </a:extLst>
          </p:cNvPr>
          <p:cNvSpPr>
            <a:spLocks noGrp="1" noRot="1" noChangeAspect="1" noChangeArrowheads="1" noTextEdit="1"/>
          </p:cNvSpPr>
          <p:nvPr>
            <p:ph type="sldImg"/>
          </p:nvPr>
        </p:nvSpPr>
        <p:spPr>
          <a:ln/>
        </p:spPr>
      </p:sp>
      <p:sp>
        <p:nvSpPr>
          <p:cNvPr id="140292" name="Notes Placeholder 2">
            <a:extLst>
              <a:ext uri="{FF2B5EF4-FFF2-40B4-BE49-F238E27FC236}">
                <a16:creationId xmlns:a16="http://schemas.microsoft.com/office/drawing/2014/main" xmlns="" id="{FD4D8AC5-F5EB-45E4-AE43-BB1BDB3E37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a:p>
        </p:txBody>
      </p:sp>
      <p:sp>
        <p:nvSpPr>
          <p:cNvPr id="140293" name="Slide Number Placeholder 3">
            <a:extLst>
              <a:ext uri="{FF2B5EF4-FFF2-40B4-BE49-F238E27FC236}">
                <a16:creationId xmlns:a16="http://schemas.microsoft.com/office/drawing/2014/main" xmlns="" id="{D0BD8043-F7FA-4B2E-8E11-F12741A0BAB1}"/>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spcBef>
                <a:spcPct val="30000"/>
              </a:spcBef>
              <a:defRPr sz="1200">
                <a:solidFill>
                  <a:schemeClr val="tx1"/>
                </a:solidFill>
                <a:latin typeface="Calibri" panose="020F0502020204030204" pitchFamily="34" charset="0"/>
              </a:defRPr>
            </a:lvl1pPr>
            <a:lvl2pPr marL="685800" indent="-263525" defTabSz="844550">
              <a:spcBef>
                <a:spcPct val="30000"/>
              </a:spcBef>
              <a:defRPr sz="1200">
                <a:solidFill>
                  <a:schemeClr val="tx1"/>
                </a:solidFill>
                <a:latin typeface="Calibri" panose="020F0502020204030204" pitchFamily="34" charset="0"/>
              </a:defRPr>
            </a:lvl2pPr>
            <a:lvl3pPr marL="1055688" indent="-211138" defTabSz="844550">
              <a:spcBef>
                <a:spcPct val="30000"/>
              </a:spcBef>
              <a:defRPr sz="1200">
                <a:solidFill>
                  <a:schemeClr val="tx1"/>
                </a:solidFill>
                <a:latin typeface="Calibri" panose="020F0502020204030204" pitchFamily="34" charset="0"/>
              </a:defRPr>
            </a:lvl3pPr>
            <a:lvl4pPr marL="1476375" indent="-209550" defTabSz="844550">
              <a:spcBef>
                <a:spcPct val="30000"/>
              </a:spcBef>
              <a:defRPr sz="1200">
                <a:solidFill>
                  <a:schemeClr val="tx1"/>
                </a:solidFill>
                <a:latin typeface="Calibri" panose="020F0502020204030204" pitchFamily="34" charset="0"/>
              </a:defRPr>
            </a:lvl4pPr>
            <a:lvl5pPr marL="1898650" indent="-211138" defTabSz="844550">
              <a:spcBef>
                <a:spcPct val="30000"/>
              </a:spcBef>
              <a:defRPr sz="1200">
                <a:solidFill>
                  <a:schemeClr val="tx1"/>
                </a:solidFill>
                <a:latin typeface="Calibri" panose="020F0502020204030204" pitchFamily="34" charset="0"/>
              </a:defRPr>
            </a:lvl5pPr>
            <a:lvl6pPr marL="2355850" indent="-211138" defTabSz="844550" eaLnBrk="0" fontAlgn="base" hangingPunct="0">
              <a:spcBef>
                <a:spcPct val="30000"/>
              </a:spcBef>
              <a:spcAft>
                <a:spcPct val="0"/>
              </a:spcAft>
              <a:defRPr sz="1200">
                <a:solidFill>
                  <a:schemeClr val="tx1"/>
                </a:solidFill>
                <a:latin typeface="Calibri" panose="020F0502020204030204" pitchFamily="34" charset="0"/>
              </a:defRPr>
            </a:lvl6pPr>
            <a:lvl7pPr marL="2813050" indent="-211138" defTabSz="844550" eaLnBrk="0" fontAlgn="base" hangingPunct="0">
              <a:spcBef>
                <a:spcPct val="30000"/>
              </a:spcBef>
              <a:spcAft>
                <a:spcPct val="0"/>
              </a:spcAft>
              <a:defRPr sz="1200">
                <a:solidFill>
                  <a:schemeClr val="tx1"/>
                </a:solidFill>
                <a:latin typeface="Calibri" panose="020F0502020204030204" pitchFamily="34" charset="0"/>
              </a:defRPr>
            </a:lvl7pPr>
            <a:lvl8pPr marL="3270250" indent="-211138" defTabSz="844550" eaLnBrk="0" fontAlgn="base" hangingPunct="0">
              <a:spcBef>
                <a:spcPct val="30000"/>
              </a:spcBef>
              <a:spcAft>
                <a:spcPct val="0"/>
              </a:spcAft>
              <a:defRPr sz="1200">
                <a:solidFill>
                  <a:schemeClr val="tx1"/>
                </a:solidFill>
                <a:latin typeface="Calibri" panose="020F0502020204030204" pitchFamily="34" charset="0"/>
              </a:defRPr>
            </a:lvl8pPr>
            <a:lvl9pPr marL="3727450" indent="-211138" defTabSz="8445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47717F9-60BA-47C3-A9A7-9D78FF0C1091}" type="slidenum">
              <a:rPr lang="en-US" altLang="en-US">
                <a:latin typeface="Arial" panose="020B0604020202020204" pitchFamily="34" charset="0"/>
              </a:rPr>
              <a:pPr algn="r" eaLnBrk="1" hangingPunct="1">
                <a:spcBef>
                  <a:spcPct val="0"/>
                </a:spcBef>
              </a:pPr>
              <a:t>47</a:t>
            </a:fld>
            <a:endParaRPr lang="en-US" altLang="en-US">
              <a:latin typeface="Arial" panose="020B0604020202020204" pitchFamily="34" charset="0"/>
            </a:endParaRPr>
          </a:p>
        </p:txBody>
      </p:sp>
    </p:spTree>
    <p:extLst>
      <p:ext uri="{BB962C8B-B14F-4D97-AF65-F5344CB8AC3E}">
        <p14:creationId xmlns:p14="http://schemas.microsoft.com/office/powerpoint/2010/main" val="2611466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xmlns="" id="{348D44D6-097B-42F1-971D-2F8B4E771629}"/>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5C07767-CD58-4DB2-9635-072EEE2DA85F}" type="slidenum">
              <a:rPr lang="en-US" altLang="en-US">
                <a:latin typeface="Arial" panose="020B0604020202020204" pitchFamily="34" charset="0"/>
              </a:rPr>
              <a:pPr algn="r" eaLnBrk="1" hangingPunct="1">
                <a:spcBef>
                  <a:spcPct val="0"/>
                </a:spcBef>
              </a:pPr>
              <a:t>48</a:t>
            </a:fld>
            <a:endParaRPr lang="en-US" altLang="en-US">
              <a:latin typeface="Arial" panose="020B0604020202020204" pitchFamily="34" charset="0"/>
            </a:endParaRPr>
          </a:p>
        </p:txBody>
      </p:sp>
      <p:sp>
        <p:nvSpPr>
          <p:cNvPr id="142339" name="Rectangle 7">
            <a:extLst>
              <a:ext uri="{FF2B5EF4-FFF2-40B4-BE49-F238E27FC236}">
                <a16:creationId xmlns:a16="http://schemas.microsoft.com/office/drawing/2014/main" xmlns="" id="{3B03E239-6240-498B-91E9-EEFCAD5B005A}"/>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09F3236-88B9-449F-A4F8-F48F474DABB0}" type="slidenum">
              <a:rPr lang="en-US" altLang="en-US">
                <a:latin typeface="Arial" panose="020B0604020202020204" pitchFamily="34" charset="0"/>
              </a:rPr>
              <a:pPr algn="r" eaLnBrk="1" hangingPunct="1">
                <a:spcBef>
                  <a:spcPct val="0"/>
                </a:spcBef>
              </a:pPr>
              <a:t>48</a:t>
            </a:fld>
            <a:endParaRPr lang="en-US" altLang="en-US">
              <a:latin typeface="Arial" panose="020B0604020202020204" pitchFamily="34" charset="0"/>
            </a:endParaRPr>
          </a:p>
        </p:txBody>
      </p:sp>
      <p:sp>
        <p:nvSpPr>
          <p:cNvPr id="142340" name="Slide Image Placeholder 1">
            <a:extLst>
              <a:ext uri="{FF2B5EF4-FFF2-40B4-BE49-F238E27FC236}">
                <a16:creationId xmlns:a16="http://schemas.microsoft.com/office/drawing/2014/main" xmlns="" id="{DB6A5D70-381F-4C8D-A78F-A10D1B89B28A}"/>
              </a:ext>
            </a:extLst>
          </p:cNvPr>
          <p:cNvSpPr>
            <a:spLocks noGrp="1" noRot="1" noChangeAspect="1" noChangeArrowheads="1" noTextEdit="1"/>
          </p:cNvSpPr>
          <p:nvPr>
            <p:ph type="sldImg"/>
          </p:nvPr>
        </p:nvSpPr>
        <p:spPr>
          <a:ln/>
        </p:spPr>
      </p:sp>
      <p:sp>
        <p:nvSpPr>
          <p:cNvPr id="142341" name="Notes Placeholder 2">
            <a:extLst>
              <a:ext uri="{FF2B5EF4-FFF2-40B4-BE49-F238E27FC236}">
                <a16:creationId xmlns:a16="http://schemas.microsoft.com/office/drawing/2014/main" xmlns="" id="{07EB3E74-D853-4049-B2CA-76DF66C2F0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2342" name="Slide Number Placeholder 3">
            <a:extLst>
              <a:ext uri="{FF2B5EF4-FFF2-40B4-BE49-F238E27FC236}">
                <a16:creationId xmlns:a16="http://schemas.microsoft.com/office/drawing/2014/main" xmlns="" id="{DE318D03-D8D8-4E3C-A6B8-6690442A9E9A}"/>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7D2E5CF-3CE9-4EB5-8411-8A90C85DE518}" type="slidenum">
              <a:rPr lang="en-US" altLang="en-US">
                <a:latin typeface="Arial" panose="020B0604020202020204" pitchFamily="34" charset="0"/>
              </a:rPr>
              <a:pPr algn="r" eaLnBrk="1" hangingPunct="1">
                <a:spcBef>
                  <a:spcPct val="0"/>
                </a:spcBef>
              </a:pPr>
              <a:t>48</a:t>
            </a:fld>
            <a:endParaRPr lang="en-US" altLang="en-US">
              <a:latin typeface="Arial" panose="020B0604020202020204" pitchFamily="34" charset="0"/>
            </a:endParaRPr>
          </a:p>
        </p:txBody>
      </p:sp>
    </p:spTree>
    <p:extLst>
      <p:ext uri="{BB962C8B-B14F-4D97-AF65-F5344CB8AC3E}">
        <p14:creationId xmlns:p14="http://schemas.microsoft.com/office/powerpoint/2010/main" val="230004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xmlns="" id="{FF7563B9-016F-4B0C-8014-9D8E3F14CF69}"/>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FC4E5A3-827A-4FD8-96B4-A7E5C2CB731D}" type="slidenum">
              <a:rPr lang="en-US" altLang="en-US">
                <a:latin typeface="Arial" panose="020B0604020202020204" pitchFamily="34" charset="0"/>
              </a:rPr>
              <a:pPr algn="r" eaLnBrk="1" hangingPunct="1">
                <a:spcBef>
                  <a:spcPct val="0"/>
                </a:spcBef>
              </a:pPr>
              <a:t>49</a:t>
            </a:fld>
            <a:endParaRPr lang="en-US" altLang="en-US">
              <a:latin typeface="Arial" panose="020B0604020202020204" pitchFamily="34" charset="0"/>
            </a:endParaRPr>
          </a:p>
        </p:txBody>
      </p:sp>
      <p:sp>
        <p:nvSpPr>
          <p:cNvPr id="144387" name="Slide Image Placeholder 1">
            <a:extLst>
              <a:ext uri="{FF2B5EF4-FFF2-40B4-BE49-F238E27FC236}">
                <a16:creationId xmlns:a16="http://schemas.microsoft.com/office/drawing/2014/main" xmlns="" id="{923C9865-1749-4CB5-AADF-61644E7040E8}"/>
              </a:ext>
            </a:extLst>
          </p:cNvPr>
          <p:cNvSpPr>
            <a:spLocks noGrp="1" noRot="1" noChangeAspect="1" noChangeArrowheads="1" noTextEdit="1"/>
          </p:cNvSpPr>
          <p:nvPr>
            <p:ph type="sldImg"/>
          </p:nvPr>
        </p:nvSpPr>
        <p:spPr>
          <a:ln/>
        </p:spPr>
      </p:sp>
      <p:sp>
        <p:nvSpPr>
          <p:cNvPr id="144388" name="Notes Placeholder 2">
            <a:extLst>
              <a:ext uri="{FF2B5EF4-FFF2-40B4-BE49-F238E27FC236}">
                <a16:creationId xmlns:a16="http://schemas.microsoft.com/office/drawing/2014/main" xmlns="" id="{4B5F0C62-62DA-46E8-A3DD-AB862F130A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4389" name="Slide Number Placeholder 3">
            <a:extLst>
              <a:ext uri="{FF2B5EF4-FFF2-40B4-BE49-F238E27FC236}">
                <a16:creationId xmlns:a16="http://schemas.microsoft.com/office/drawing/2014/main" xmlns="" id="{29F3D1ED-39EC-49F0-A6AE-CC6D034E872B}"/>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4B281B8-52B1-403F-8360-7771199D0CE5}" type="slidenum">
              <a:rPr lang="en-US" altLang="en-US">
                <a:latin typeface="Arial" panose="020B0604020202020204" pitchFamily="34" charset="0"/>
              </a:rPr>
              <a:pPr algn="r" eaLnBrk="1" hangingPunct="1">
                <a:spcBef>
                  <a:spcPct val="0"/>
                </a:spcBef>
              </a:pPr>
              <a:t>49</a:t>
            </a:fld>
            <a:endParaRPr lang="en-US" altLang="en-US">
              <a:latin typeface="Arial" panose="020B0604020202020204" pitchFamily="34" charset="0"/>
            </a:endParaRPr>
          </a:p>
        </p:txBody>
      </p:sp>
    </p:spTree>
    <p:extLst>
      <p:ext uri="{BB962C8B-B14F-4D97-AF65-F5344CB8AC3E}">
        <p14:creationId xmlns:p14="http://schemas.microsoft.com/office/powerpoint/2010/main" val="196417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xmlns="" id="{8FCE06E2-651E-4348-B2C1-0BB65F06E0EB}"/>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B59D12-0FC0-405B-B42B-FBA8525253F8}" type="slidenum">
              <a:rPr lang="en-US" altLang="en-US">
                <a:latin typeface="Arial" panose="020B0604020202020204" pitchFamily="34" charset="0"/>
              </a:rPr>
              <a:pPr algn="r" eaLnBrk="1" hangingPunct="1">
                <a:spcBef>
                  <a:spcPct val="0"/>
                </a:spcBef>
              </a:pPr>
              <a:t>50</a:t>
            </a:fld>
            <a:endParaRPr lang="en-US" altLang="en-US">
              <a:latin typeface="Arial" panose="020B0604020202020204" pitchFamily="34" charset="0"/>
            </a:endParaRPr>
          </a:p>
        </p:txBody>
      </p:sp>
      <p:sp>
        <p:nvSpPr>
          <p:cNvPr id="151555" name="Slide Image Placeholder 1">
            <a:extLst>
              <a:ext uri="{FF2B5EF4-FFF2-40B4-BE49-F238E27FC236}">
                <a16:creationId xmlns:a16="http://schemas.microsoft.com/office/drawing/2014/main" xmlns="" id="{88A9E050-FC82-4E36-AF91-F937135FC752}"/>
              </a:ext>
            </a:extLst>
          </p:cNvPr>
          <p:cNvSpPr>
            <a:spLocks noGrp="1" noRot="1" noChangeAspect="1" noChangeArrowheads="1" noTextEdit="1"/>
          </p:cNvSpPr>
          <p:nvPr>
            <p:ph type="sldImg"/>
          </p:nvPr>
        </p:nvSpPr>
        <p:spPr>
          <a:ln/>
        </p:spPr>
      </p:sp>
      <p:sp>
        <p:nvSpPr>
          <p:cNvPr id="151556" name="Notes Placeholder 2">
            <a:extLst>
              <a:ext uri="{FF2B5EF4-FFF2-40B4-BE49-F238E27FC236}">
                <a16:creationId xmlns:a16="http://schemas.microsoft.com/office/drawing/2014/main" xmlns="" id="{859C32B9-97BC-4BCC-B982-3F29B705E7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These suggestions are not exclusive of course</a:t>
            </a:r>
          </a:p>
          <a:p>
            <a:r>
              <a:rPr lang="en-GB" altLang="en-US"/>
              <a:t>Again you may wish to use the Curriculum Chrecklist to spot other possibilities of relevant activities</a:t>
            </a:r>
          </a:p>
          <a:p>
            <a:endParaRPr lang="en-GB" altLang="en-US"/>
          </a:p>
          <a:p>
            <a:r>
              <a:rPr lang="en-GB" altLang="en-US"/>
              <a:t>1.30-1.31</a:t>
            </a:r>
            <a:endParaRPr lang="en-US" altLang="en-US"/>
          </a:p>
          <a:p>
            <a:endParaRPr lang="en-GB" altLang="en-US"/>
          </a:p>
        </p:txBody>
      </p:sp>
      <p:sp>
        <p:nvSpPr>
          <p:cNvPr id="151557" name="Slide Number Placeholder 3">
            <a:extLst>
              <a:ext uri="{FF2B5EF4-FFF2-40B4-BE49-F238E27FC236}">
                <a16:creationId xmlns:a16="http://schemas.microsoft.com/office/drawing/2014/main" xmlns="" id="{07A4BB07-152B-4CA1-A6F1-DEB6F2D3AF6F}"/>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F4A6F6-A7B6-475D-925F-8C93F387C6B8}" type="slidenum">
              <a:rPr lang="en-US" altLang="en-US">
                <a:latin typeface="Arial" panose="020B0604020202020204" pitchFamily="34" charset="0"/>
              </a:rPr>
              <a:pPr algn="r" eaLnBrk="1" hangingPunct="1">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146346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xmlns="" id="{24ADE9EC-4C1D-4423-83AD-BBE5474F20D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xmlns="" id="{57FAD77C-F23F-46C6-A13C-0C109A618A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0244" name="Slide Number Placeholder 3">
            <a:extLst>
              <a:ext uri="{FF2B5EF4-FFF2-40B4-BE49-F238E27FC236}">
                <a16:creationId xmlns:a16="http://schemas.microsoft.com/office/drawing/2014/main" xmlns="" id="{B2E90E77-5789-4B2F-9522-CD7E1E3014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17163D-5375-497A-B635-CF88E682AF2B}"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4257599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xmlns="" id="{21FFA087-AC7C-45C2-8499-D5039E609495}"/>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2974C58-CC8B-4746-8F80-CDF9F23127E7}" type="slidenum">
              <a:rPr lang="en-US" altLang="en-US">
                <a:latin typeface="Arial" panose="020B0604020202020204" pitchFamily="34" charset="0"/>
              </a:rPr>
              <a:pPr algn="r" eaLnBrk="1" hangingPunct="1">
                <a:spcBef>
                  <a:spcPct val="0"/>
                </a:spcBef>
              </a:pPr>
              <a:t>51</a:t>
            </a:fld>
            <a:endParaRPr lang="en-US" altLang="en-US">
              <a:latin typeface="Arial" panose="020B0604020202020204" pitchFamily="34" charset="0"/>
            </a:endParaRPr>
          </a:p>
        </p:txBody>
      </p:sp>
      <p:sp>
        <p:nvSpPr>
          <p:cNvPr id="153603" name="Rectangle 7">
            <a:extLst>
              <a:ext uri="{FF2B5EF4-FFF2-40B4-BE49-F238E27FC236}">
                <a16:creationId xmlns:a16="http://schemas.microsoft.com/office/drawing/2014/main" xmlns="" id="{972B155A-408C-4E97-AEF2-B860269B51E1}"/>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892B5FF-ED1B-4D57-B921-840FC9953969}" type="slidenum">
              <a:rPr lang="en-US" altLang="en-US">
                <a:latin typeface="Arial" panose="020B0604020202020204" pitchFamily="34" charset="0"/>
              </a:rPr>
              <a:pPr algn="r" eaLnBrk="1" hangingPunct="1">
                <a:spcBef>
                  <a:spcPct val="0"/>
                </a:spcBef>
              </a:pPr>
              <a:t>51</a:t>
            </a:fld>
            <a:endParaRPr lang="en-US" altLang="en-US">
              <a:latin typeface="Arial" panose="020B0604020202020204" pitchFamily="34" charset="0"/>
            </a:endParaRPr>
          </a:p>
        </p:txBody>
      </p:sp>
      <p:sp>
        <p:nvSpPr>
          <p:cNvPr id="153604" name="Slide Image Placeholder 1">
            <a:extLst>
              <a:ext uri="{FF2B5EF4-FFF2-40B4-BE49-F238E27FC236}">
                <a16:creationId xmlns:a16="http://schemas.microsoft.com/office/drawing/2014/main" xmlns="" id="{DBFCDF66-3C15-4CFB-91FA-30449059FBDA}"/>
              </a:ext>
            </a:extLst>
          </p:cNvPr>
          <p:cNvSpPr>
            <a:spLocks noGrp="1" noRot="1" noChangeAspect="1" noChangeArrowheads="1" noTextEdit="1"/>
          </p:cNvSpPr>
          <p:nvPr>
            <p:ph type="sldImg"/>
          </p:nvPr>
        </p:nvSpPr>
        <p:spPr>
          <a:ln/>
        </p:spPr>
      </p:sp>
      <p:sp>
        <p:nvSpPr>
          <p:cNvPr id="153605" name="Notes Placeholder 2">
            <a:extLst>
              <a:ext uri="{FF2B5EF4-FFF2-40B4-BE49-F238E27FC236}">
                <a16:creationId xmlns:a16="http://schemas.microsoft.com/office/drawing/2014/main" xmlns="" id="{D91B37A0-26B3-41AE-98AE-5AA7C69380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06" name="Slide Number Placeholder 3">
            <a:extLst>
              <a:ext uri="{FF2B5EF4-FFF2-40B4-BE49-F238E27FC236}">
                <a16:creationId xmlns:a16="http://schemas.microsoft.com/office/drawing/2014/main" xmlns="" id="{74CCDE23-77A6-408E-BAAC-75024F48ACE7}"/>
              </a:ext>
            </a:extLst>
          </p:cNvPr>
          <p:cNvSpPr txBox="1">
            <a:spLocks noGrp="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CA74A71-D7EE-4806-BEB3-408C5CF4D1FB}" type="slidenum">
              <a:rPr lang="en-US" altLang="en-US">
                <a:latin typeface="Arial" panose="020B0604020202020204" pitchFamily="34" charset="0"/>
              </a:rPr>
              <a:pPr algn="r" eaLnBrk="1" hangingPunct="1">
                <a:spcBef>
                  <a:spcPct val="0"/>
                </a:spcBef>
              </a:pPr>
              <a:t>51</a:t>
            </a:fld>
            <a:endParaRPr lang="en-US" altLang="en-US">
              <a:latin typeface="Arial" panose="020B0604020202020204" pitchFamily="34" charset="0"/>
            </a:endParaRPr>
          </a:p>
        </p:txBody>
      </p:sp>
    </p:spTree>
    <p:extLst>
      <p:ext uri="{BB962C8B-B14F-4D97-AF65-F5344CB8AC3E}">
        <p14:creationId xmlns:p14="http://schemas.microsoft.com/office/powerpoint/2010/main" val="3644845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xmlns="" id="{CBD207ED-D744-4F0E-B67E-7441157635FC}"/>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4EEEE7A-11E7-4C6B-AE52-DCA64F90B5EC}" type="slidenum">
              <a:rPr lang="en-US" altLang="en-US">
                <a:latin typeface="Arial" panose="020B0604020202020204" pitchFamily="34" charset="0"/>
              </a:rPr>
              <a:pPr algn="r" eaLnBrk="1" hangingPunct="1">
                <a:spcBef>
                  <a:spcPct val="0"/>
                </a:spcBef>
              </a:pPr>
              <a:t>52</a:t>
            </a:fld>
            <a:endParaRPr lang="en-US" altLang="en-US">
              <a:latin typeface="Arial" panose="020B0604020202020204" pitchFamily="34" charset="0"/>
            </a:endParaRPr>
          </a:p>
        </p:txBody>
      </p:sp>
      <p:sp>
        <p:nvSpPr>
          <p:cNvPr id="155651" name="Rectangle 7">
            <a:extLst>
              <a:ext uri="{FF2B5EF4-FFF2-40B4-BE49-F238E27FC236}">
                <a16:creationId xmlns:a16="http://schemas.microsoft.com/office/drawing/2014/main" xmlns="" id="{DAD68C91-2CDB-4265-B0F4-1D09C6895634}"/>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59479B9-3E37-4F36-91F6-0C040702BAE9}" type="slidenum">
              <a:rPr lang="en-US" altLang="en-US">
                <a:latin typeface="Arial" panose="020B0604020202020204" pitchFamily="34" charset="0"/>
              </a:rPr>
              <a:pPr algn="r" eaLnBrk="1" hangingPunct="1">
                <a:spcBef>
                  <a:spcPct val="0"/>
                </a:spcBef>
              </a:pPr>
              <a:t>52</a:t>
            </a:fld>
            <a:endParaRPr lang="en-US" altLang="en-US">
              <a:latin typeface="Arial" panose="020B0604020202020204" pitchFamily="34" charset="0"/>
            </a:endParaRPr>
          </a:p>
        </p:txBody>
      </p:sp>
      <p:sp>
        <p:nvSpPr>
          <p:cNvPr id="155652" name="Slide Image Placeholder 1">
            <a:extLst>
              <a:ext uri="{FF2B5EF4-FFF2-40B4-BE49-F238E27FC236}">
                <a16:creationId xmlns:a16="http://schemas.microsoft.com/office/drawing/2014/main" xmlns="" id="{EB26A690-CC32-49C6-B204-0F07A8A6D5F2}"/>
              </a:ext>
            </a:extLst>
          </p:cNvPr>
          <p:cNvSpPr>
            <a:spLocks noGrp="1" noRot="1" noChangeAspect="1" noChangeArrowheads="1" noTextEdit="1"/>
          </p:cNvSpPr>
          <p:nvPr>
            <p:ph type="sldImg"/>
          </p:nvPr>
        </p:nvSpPr>
        <p:spPr>
          <a:ln/>
        </p:spPr>
      </p:sp>
      <p:sp>
        <p:nvSpPr>
          <p:cNvPr id="155653" name="Notes Placeholder 2">
            <a:extLst>
              <a:ext uri="{FF2B5EF4-FFF2-40B4-BE49-F238E27FC236}">
                <a16:creationId xmlns:a16="http://schemas.microsoft.com/office/drawing/2014/main" xmlns="" id="{FD44F775-3F43-41AC-B77A-BFE722F301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This suggestion encourages a playful interaction with the humorously complex lyrics (on the next screen). </a:t>
            </a:r>
          </a:p>
          <a:p>
            <a:pPr eaLnBrk="1" hangingPunct="1"/>
            <a:r>
              <a:rPr lang="en-GB" altLang="en-US" dirty="0"/>
              <a:t>You may like to try the activity with the group, or simply describe it.</a:t>
            </a:r>
          </a:p>
          <a:p>
            <a:pPr eaLnBrk="1" hangingPunct="1"/>
            <a:r>
              <a:rPr lang="en-GB" altLang="en-US" dirty="0"/>
              <a:t>Firstly the learners work in pairs , or a small group, to meet the challenge of reading the verse aloud; they need to know it is a </a:t>
            </a:r>
            <a:r>
              <a:rPr lang="en-GB" altLang="en-US" dirty="0" err="1"/>
              <a:t>tonguetwister</a:t>
            </a:r>
            <a:r>
              <a:rPr lang="en-GB" altLang="en-US" dirty="0"/>
              <a:t> and does not make much sense;  the teacher encourages them to consider pronunciation and intonation, but also to repeat the attempt in order to get faster – each pair / group identifies its fastest reader. </a:t>
            </a:r>
          </a:p>
          <a:p>
            <a:pPr eaLnBrk="1" hangingPunct="1"/>
            <a:r>
              <a:rPr lang="en-GB" altLang="en-US" dirty="0"/>
              <a:t>Next all of the fastest readers read aloud at the same time, to find the fastest (or two fastest) in the class. Thirdly the teacher plays the musical version of the text. Finally the two fastest readers  read aloud (not sing) alongside the musical version to see who keeps up best.</a:t>
            </a:r>
          </a:p>
          <a:p>
            <a:pPr eaLnBrk="1" hangingPunct="1"/>
            <a:endParaRPr lang="en-GB" altLang="en-US" dirty="0"/>
          </a:p>
          <a:p>
            <a:pPr eaLnBrk="1" hangingPunct="1"/>
            <a:r>
              <a:rPr lang="en-GB" altLang="en-US" dirty="0"/>
              <a:t>So – look at the text first (next screen) </a:t>
            </a:r>
          </a:p>
          <a:p>
            <a:pPr eaLnBrk="1" hangingPunct="1"/>
            <a:r>
              <a:rPr lang="en-GB" altLang="en-US" dirty="0"/>
              <a:t>Then ask </a:t>
            </a:r>
            <a:r>
              <a:rPr lang="en-GB" altLang="en-US" dirty="0" err="1"/>
              <a:t>particpants</a:t>
            </a:r>
            <a:r>
              <a:rPr lang="en-GB" altLang="en-US" dirty="0"/>
              <a:t> to read along with the audio version (the second link on the screen)</a:t>
            </a:r>
          </a:p>
          <a:p>
            <a:pPr eaLnBrk="1" hangingPunct="1"/>
            <a:r>
              <a:rPr lang="en-GB" altLang="en-US" dirty="0"/>
              <a:t>This example is also on the wiki.</a:t>
            </a:r>
          </a:p>
          <a:p>
            <a:pPr eaLnBrk="1" hangingPunct="1"/>
            <a:endParaRPr lang="en-GB" altLang="en-US" dirty="0"/>
          </a:p>
          <a:p>
            <a:pPr eaLnBrk="1" hangingPunct="1"/>
            <a:r>
              <a:rPr lang="en-GB" altLang="en-US" dirty="0"/>
              <a:t>1.13-1.18</a:t>
            </a:r>
            <a:endParaRPr lang="en-US" altLang="en-US" dirty="0"/>
          </a:p>
          <a:p>
            <a:pPr eaLnBrk="1" hangingPunct="1"/>
            <a:endParaRPr lang="en-GB" altLang="en-US" dirty="0"/>
          </a:p>
        </p:txBody>
      </p:sp>
      <p:sp>
        <p:nvSpPr>
          <p:cNvPr id="155654" name="Slide Number Placeholder 3">
            <a:extLst>
              <a:ext uri="{FF2B5EF4-FFF2-40B4-BE49-F238E27FC236}">
                <a16:creationId xmlns:a16="http://schemas.microsoft.com/office/drawing/2014/main" xmlns="" id="{2A914F0D-4437-459F-A6A0-CFDFC9DD1C4B}"/>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A85B69A-06B4-4E38-8BDE-99F43EA2E7A0}" type="slidenum">
              <a:rPr lang="en-US" altLang="en-US">
                <a:latin typeface="Arial" panose="020B0604020202020204" pitchFamily="34" charset="0"/>
              </a:rPr>
              <a:pPr algn="r" eaLnBrk="1" hangingPunct="1">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val="251566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xmlns="" id="{3FDD1DD5-8479-4BE4-A159-E5178E96793E}"/>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525F203-DCA2-4339-8B65-461D2E4F35B9}" type="slidenum">
              <a:rPr lang="en-US" altLang="en-US">
                <a:latin typeface="Arial" panose="020B0604020202020204" pitchFamily="34" charset="0"/>
              </a:rPr>
              <a:pPr algn="r" eaLnBrk="1" hangingPunct="1">
                <a:spcBef>
                  <a:spcPct val="0"/>
                </a:spcBef>
              </a:pPr>
              <a:t>53</a:t>
            </a:fld>
            <a:endParaRPr lang="en-US" altLang="en-US">
              <a:latin typeface="Arial" panose="020B0604020202020204" pitchFamily="34" charset="0"/>
            </a:endParaRPr>
          </a:p>
        </p:txBody>
      </p:sp>
      <p:sp>
        <p:nvSpPr>
          <p:cNvPr id="157699" name="Rectangle 7">
            <a:extLst>
              <a:ext uri="{FF2B5EF4-FFF2-40B4-BE49-F238E27FC236}">
                <a16:creationId xmlns:a16="http://schemas.microsoft.com/office/drawing/2014/main" xmlns="" id="{3DCC8109-E7A9-40D0-AEBF-3DC0F0EC1015}"/>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D3BAFA7-A1B3-4550-9A2B-A39CDA35CC63}" type="slidenum">
              <a:rPr lang="en-US" altLang="en-US">
                <a:latin typeface="Arial" panose="020B0604020202020204" pitchFamily="34" charset="0"/>
              </a:rPr>
              <a:pPr algn="r" eaLnBrk="1" hangingPunct="1">
                <a:spcBef>
                  <a:spcPct val="0"/>
                </a:spcBef>
              </a:pPr>
              <a:t>53</a:t>
            </a:fld>
            <a:endParaRPr lang="en-US" altLang="en-US">
              <a:latin typeface="Arial" panose="020B0604020202020204" pitchFamily="34" charset="0"/>
            </a:endParaRPr>
          </a:p>
        </p:txBody>
      </p:sp>
      <p:sp>
        <p:nvSpPr>
          <p:cNvPr id="157700" name="Slide Image Placeholder 1">
            <a:extLst>
              <a:ext uri="{FF2B5EF4-FFF2-40B4-BE49-F238E27FC236}">
                <a16:creationId xmlns:a16="http://schemas.microsoft.com/office/drawing/2014/main" xmlns="" id="{D7138520-C028-423F-935C-8E2C7C3F2F8C}"/>
              </a:ext>
            </a:extLst>
          </p:cNvPr>
          <p:cNvSpPr>
            <a:spLocks noGrp="1" noRot="1" noChangeAspect="1" noChangeArrowheads="1" noTextEdit="1"/>
          </p:cNvSpPr>
          <p:nvPr>
            <p:ph type="sldImg"/>
          </p:nvPr>
        </p:nvSpPr>
        <p:spPr>
          <a:ln/>
        </p:spPr>
      </p:sp>
      <p:sp>
        <p:nvSpPr>
          <p:cNvPr id="157701" name="Notes Placeholder 2">
            <a:extLst>
              <a:ext uri="{FF2B5EF4-FFF2-40B4-BE49-F238E27FC236}">
                <a16:creationId xmlns:a16="http://schemas.microsoft.com/office/drawing/2014/main" xmlns="" id="{CF59CC36-785F-4958-BB69-EE72E1A79E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text also introduces learners to some French slang (and some just weird French!) which might be interesting!</a:t>
            </a:r>
          </a:p>
          <a:p>
            <a:pPr eaLnBrk="1" hangingPunct="1"/>
            <a:endParaRPr lang="en-GB" altLang="en-US"/>
          </a:p>
          <a:p>
            <a:pPr eaLnBrk="1" hangingPunct="1"/>
            <a:r>
              <a:rPr lang="en-GB" altLang="en-US"/>
              <a:t>Once again the Curriculum Checklist may be used to focus on what is relevant learning activity; participants may have further relevant ideas for exploiting this style of resource</a:t>
            </a:r>
          </a:p>
          <a:p>
            <a:pPr eaLnBrk="1" hangingPunct="1"/>
            <a:endParaRPr lang="en-GB" altLang="en-US"/>
          </a:p>
          <a:p>
            <a:pPr eaLnBrk="1" hangingPunct="1"/>
            <a:r>
              <a:rPr lang="en-GB" altLang="en-US"/>
              <a:t>1.18-1.20</a:t>
            </a:r>
            <a:endParaRPr lang="en-US" altLang="en-US"/>
          </a:p>
          <a:p>
            <a:pPr eaLnBrk="1" hangingPunct="1"/>
            <a:endParaRPr lang="en-GB" altLang="en-US"/>
          </a:p>
        </p:txBody>
      </p:sp>
      <p:sp>
        <p:nvSpPr>
          <p:cNvPr id="157702" name="Slide Number Placeholder 3">
            <a:extLst>
              <a:ext uri="{FF2B5EF4-FFF2-40B4-BE49-F238E27FC236}">
                <a16:creationId xmlns:a16="http://schemas.microsoft.com/office/drawing/2014/main" xmlns="" id="{2C6C6078-BF9E-40CA-8CC5-7275A31627A3}"/>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6CBE8B9-2BEA-4106-B55C-57362C09DE86}" type="slidenum">
              <a:rPr lang="en-US" altLang="en-US">
                <a:latin typeface="Arial" panose="020B0604020202020204" pitchFamily="34" charset="0"/>
              </a:rPr>
              <a:pPr algn="r" eaLnBrk="1" hangingPunct="1">
                <a:spcBef>
                  <a:spcPct val="0"/>
                </a:spcBef>
              </a:pPr>
              <a:t>53</a:t>
            </a:fld>
            <a:endParaRPr lang="en-US" altLang="en-US">
              <a:latin typeface="Arial" panose="020B0604020202020204" pitchFamily="34" charset="0"/>
            </a:endParaRPr>
          </a:p>
        </p:txBody>
      </p:sp>
    </p:spTree>
    <p:extLst>
      <p:ext uri="{BB962C8B-B14F-4D97-AF65-F5344CB8AC3E}">
        <p14:creationId xmlns:p14="http://schemas.microsoft.com/office/powerpoint/2010/main" val="33647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05868-09E9-4615-8629-09F18497FA99}" type="slidenum">
              <a:rPr lang="en-US" smtClean="0"/>
              <a:pPr>
                <a:defRPr/>
              </a:pPr>
              <a:t>63</a:t>
            </a:fld>
            <a:endParaRPr lang="en-US"/>
          </a:p>
        </p:txBody>
      </p:sp>
    </p:spTree>
    <p:extLst>
      <p:ext uri="{BB962C8B-B14F-4D97-AF65-F5344CB8AC3E}">
        <p14:creationId xmlns:p14="http://schemas.microsoft.com/office/powerpoint/2010/main" val="341172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0ADA3-51FE-4C5F-8221-ADB7575131F7}" type="slidenum">
              <a:rPr lang="en-US" smtClean="0"/>
              <a:t>65</a:t>
            </a:fld>
            <a:endParaRPr lang="en-US"/>
          </a:p>
        </p:txBody>
      </p:sp>
    </p:spTree>
    <p:extLst>
      <p:ext uri="{BB962C8B-B14F-4D97-AF65-F5344CB8AC3E}">
        <p14:creationId xmlns:p14="http://schemas.microsoft.com/office/powerpoint/2010/main" val="2964648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82494DD1-3E98-4209-94DA-974E6C7F20F7}"/>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xmlns="" id="{1371636D-AE33-4D73-85AB-6A1C466AAD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9332" name="Slide Number Placeholder 3">
            <a:extLst>
              <a:ext uri="{FF2B5EF4-FFF2-40B4-BE49-F238E27FC236}">
                <a16:creationId xmlns:a16="http://schemas.microsoft.com/office/drawing/2014/main" xmlns="" id="{F34A7190-1B76-4D05-963E-FFCA75DB44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B25A3E-6687-432C-969B-76BDC042CD86}" type="slidenum">
              <a:rPr lang="en-US" altLang="en-US" smtClean="0">
                <a:latin typeface="Arial" panose="020B0604020202020204" pitchFamily="34" charset="0"/>
              </a:rPr>
              <a:pPr>
                <a:spcBef>
                  <a:spcPct val="0"/>
                </a:spcBef>
              </a:pPr>
              <a:t>70</a:t>
            </a:fld>
            <a:endParaRPr lang="en-US" altLang="en-US">
              <a:latin typeface="Arial" panose="020B0604020202020204" pitchFamily="34" charset="0"/>
            </a:endParaRPr>
          </a:p>
        </p:txBody>
      </p:sp>
    </p:spTree>
    <p:extLst>
      <p:ext uri="{BB962C8B-B14F-4D97-AF65-F5344CB8AC3E}">
        <p14:creationId xmlns:p14="http://schemas.microsoft.com/office/powerpoint/2010/main" val="2530471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1AFE353F-3764-44F8-B1D5-5C9471719066}"/>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554F19-E85D-447A-B762-A5CFE3CF719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Slide Image Placeholder 1">
            <a:extLst>
              <a:ext uri="{FF2B5EF4-FFF2-40B4-BE49-F238E27FC236}">
                <a16:creationId xmlns:a16="http://schemas.microsoft.com/office/drawing/2014/main" xmlns="" id="{E5D8D417-DC03-41AB-9467-3332948283E6}"/>
              </a:ext>
            </a:extLst>
          </p:cNvPr>
          <p:cNvSpPr>
            <a:spLocks noGrp="1" noRot="1" noChangeAspect="1" noChangeArrowheads="1" noTextEdit="1"/>
          </p:cNvSpPr>
          <p:nvPr>
            <p:ph type="sldImg"/>
          </p:nvPr>
        </p:nvSpPr>
        <p:spPr>
          <a:ln/>
        </p:spPr>
      </p:sp>
      <p:sp>
        <p:nvSpPr>
          <p:cNvPr id="7172" name="Notes Placeholder 2">
            <a:extLst>
              <a:ext uri="{FF2B5EF4-FFF2-40B4-BE49-F238E27FC236}">
                <a16:creationId xmlns:a16="http://schemas.microsoft.com/office/drawing/2014/main" xmlns="" id="{0E0F2DC9-B371-4EDA-936B-CBDFB317AC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endParaRPr lang="en-GB" altLang="en-US"/>
          </a:p>
        </p:txBody>
      </p:sp>
      <p:sp>
        <p:nvSpPr>
          <p:cNvPr id="7173" name="Slide Number Placeholder 3">
            <a:extLst>
              <a:ext uri="{FF2B5EF4-FFF2-40B4-BE49-F238E27FC236}">
                <a16:creationId xmlns:a16="http://schemas.microsoft.com/office/drawing/2014/main" xmlns="" id="{E9184373-0E00-4B69-B0DB-7B12205AA87B}"/>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spcBef>
                <a:spcPct val="30000"/>
              </a:spcBef>
              <a:defRPr sz="1200">
                <a:solidFill>
                  <a:schemeClr val="tx1"/>
                </a:solidFill>
                <a:latin typeface="Calibri" panose="020F0502020204030204" pitchFamily="34" charset="0"/>
              </a:defRPr>
            </a:lvl1pPr>
            <a:lvl2pPr marL="685800" indent="-263525" defTabSz="844550">
              <a:spcBef>
                <a:spcPct val="30000"/>
              </a:spcBef>
              <a:defRPr sz="1200">
                <a:solidFill>
                  <a:schemeClr val="tx1"/>
                </a:solidFill>
                <a:latin typeface="Calibri" panose="020F0502020204030204" pitchFamily="34" charset="0"/>
              </a:defRPr>
            </a:lvl2pPr>
            <a:lvl3pPr marL="1055688" indent="-211138" defTabSz="844550">
              <a:spcBef>
                <a:spcPct val="30000"/>
              </a:spcBef>
              <a:defRPr sz="1200">
                <a:solidFill>
                  <a:schemeClr val="tx1"/>
                </a:solidFill>
                <a:latin typeface="Calibri" panose="020F0502020204030204" pitchFamily="34" charset="0"/>
              </a:defRPr>
            </a:lvl3pPr>
            <a:lvl4pPr marL="1476375" indent="-209550" defTabSz="844550">
              <a:spcBef>
                <a:spcPct val="30000"/>
              </a:spcBef>
              <a:defRPr sz="1200">
                <a:solidFill>
                  <a:schemeClr val="tx1"/>
                </a:solidFill>
                <a:latin typeface="Calibri" panose="020F0502020204030204" pitchFamily="34" charset="0"/>
              </a:defRPr>
            </a:lvl4pPr>
            <a:lvl5pPr marL="1898650" indent="-211138" defTabSz="844550">
              <a:spcBef>
                <a:spcPct val="30000"/>
              </a:spcBef>
              <a:defRPr sz="1200">
                <a:solidFill>
                  <a:schemeClr val="tx1"/>
                </a:solidFill>
                <a:latin typeface="Calibri" panose="020F0502020204030204" pitchFamily="34" charset="0"/>
              </a:defRPr>
            </a:lvl5pPr>
            <a:lvl6pPr marL="2355850" indent="-211138" defTabSz="844550" eaLnBrk="0" fontAlgn="base" hangingPunct="0">
              <a:spcBef>
                <a:spcPct val="30000"/>
              </a:spcBef>
              <a:spcAft>
                <a:spcPct val="0"/>
              </a:spcAft>
              <a:defRPr sz="1200">
                <a:solidFill>
                  <a:schemeClr val="tx1"/>
                </a:solidFill>
                <a:latin typeface="Calibri" panose="020F0502020204030204" pitchFamily="34" charset="0"/>
              </a:defRPr>
            </a:lvl6pPr>
            <a:lvl7pPr marL="2813050" indent="-211138" defTabSz="844550" eaLnBrk="0" fontAlgn="base" hangingPunct="0">
              <a:spcBef>
                <a:spcPct val="30000"/>
              </a:spcBef>
              <a:spcAft>
                <a:spcPct val="0"/>
              </a:spcAft>
              <a:defRPr sz="1200">
                <a:solidFill>
                  <a:schemeClr val="tx1"/>
                </a:solidFill>
                <a:latin typeface="Calibri" panose="020F0502020204030204" pitchFamily="34" charset="0"/>
              </a:defRPr>
            </a:lvl7pPr>
            <a:lvl8pPr marL="3270250" indent="-211138" defTabSz="844550" eaLnBrk="0" fontAlgn="base" hangingPunct="0">
              <a:spcBef>
                <a:spcPct val="30000"/>
              </a:spcBef>
              <a:spcAft>
                <a:spcPct val="0"/>
              </a:spcAft>
              <a:defRPr sz="1200">
                <a:solidFill>
                  <a:schemeClr val="tx1"/>
                </a:solidFill>
                <a:latin typeface="Calibri" panose="020F0502020204030204" pitchFamily="34" charset="0"/>
              </a:defRPr>
            </a:lvl8pPr>
            <a:lvl9pPr marL="3727450" indent="-211138" defTabSz="84455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844550" rtl="0" eaLnBrk="1" fontAlgn="base" latinLnBrk="0" hangingPunct="1">
              <a:lnSpc>
                <a:spcPct val="100000"/>
              </a:lnSpc>
              <a:spcBef>
                <a:spcPct val="0"/>
              </a:spcBef>
              <a:spcAft>
                <a:spcPct val="0"/>
              </a:spcAft>
              <a:buClrTx/>
              <a:buSzTx/>
              <a:buFontTx/>
              <a:buNone/>
              <a:tabLst/>
              <a:defRPr/>
            </a:pPr>
            <a:fld id="{2B25CC27-4A5F-461A-933D-BED8204149A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84455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906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8C141951-BF7D-4AEE-9F62-FB5877546412}"/>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29BC19-C431-42B9-A87A-4EBF4A7CD6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xmlns="" id="{FA81A2B4-E19A-45B0-BA2C-72F2525D0721}"/>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737B47A9-44AA-4FBF-B16D-5D354C0A1B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r>
              <a:rPr lang="en-GB" altLang="en-US"/>
              <a:t>NB the word ‘not’ in the title. This is an obvious point but one worth making – that the Speaking element of some styles of exam etc. is based on rote learning and not communication / spontaneity.</a:t>
            </a:r>
          </a:p>
          <a:p>
            <a:pPr eaLnBrk="1" hangingPunct="1"/>
            <a:r>
              <a:rPr lang="en-GB" altLang="en-US"/>
              <a:t>The discussion that follows will lead into identification of our professional interpretation of the Programme of Study and identification of a Rationale participants can include in individual Departmental Handbook / Policies.</a:t>
            </a:r>
          </a:p>
          <a:p>
            <a:pPr eaLnBrk="1" hangingPunct="1"/>
            <a:endParaRPr lang="en-GB" altLang="en-US"/>
          </a:p>
          <a:p>
            <a:pPr eaLnBrk="1" hangingPunct="1"/>
            <a:endParaRPr lang="en-GB" altLang="en-US"/>
          </a:p>
          <a:p>
            <a:pPr eaLnBrk="1" hangingPunct="1"/>
            <a:r>
              <a:rPr lang="en-GB" altLang="en-US"/>
              <a:t>0.08-0.09</a:t>
            </a:r>
            <a:endParaRPr lang="en-US" altLang="en-US"/>
          </a:p>
        </p:txBody>
      </p:sp>
    </p:spTree>
    <p:extLst>
      <p:ext uri="{BB962C8B-B14F-4D97-AF65-F5344CB8AC3E}">
        <p14:creationId xmlns:p14="http://schemas.microsoft.com/office/powerpoint/2010/main" val="2922385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A36AF12A-5182-4571-88F8-C3A2DC43B70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xmlns="" id="{A187131B-64FC-4EE7-85B6-ECEFDF8E3C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Slide Number Placeholder 3">
            <a:extLst>
              <a:ext uri="{FF2B5EF4-FFF2-40B4-BE49-F238E27FC236}">
                <a16:creationId xmlns:a16="http://schemas.microsoft.com/office/drawing/2014/main" xmlns="" id="{A29DDC25-C5CA-4ADC-8508-302FCD87AE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3F62E1E-BF01-439F-9056-BA7EB49B5C6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3418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0D00A222-C9C7-4C2E-8041-C8DED92DC062}"/>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xmlns="" id="{789CB427-63F8-4A24-B378-D52955F616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91140" name="Slide Number Placeholder 3">
            <a:extLst>
              <a:ext uri="{FF2B5EF4-FFF2-40B4-BE49-F238E27FC236}">
                <a16:creationId xmlns:a16="http://schemas.microsoft.com/office/drawing/2014/main" xmlns="" id="{E7E36C40-F53E-43E5-BACF-4CB36DABE2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73C327-6A45-4399-B9E1-5CD7D88219C9}" type="slidenum">
              <a:rPr lang="en-US" altLang="en-US" smtClean="0">
                <a:latin typeface="Arial" panose="020B0604020202020204" pitchFamily="34" charset="0"/>
              </a:rPr>
              <a:pPr>
                <a:spcBef>
                  <a:spcPct val="0"/>
                </a:spcBef>
              </a:pPr>
              <a:t>83</a:t>
            </a:fld>
            <a:endParaRPr lang="en-US" altLang="en-US">
              <a:latin typeface="Arial" panose="020B0604020202020204" pitchFamily="34" charset="0"/>
            </a:endParaRPr>
          </a:p>
        </p:txBody>
      </p:sp>
    </p:spTree>
    <p:extLst>
      <p:ext uri="{BB962C8B-B14F-4D97-AF65-F5344CB8AC3E}">
        <p14:creationId xmlns:p14="http://schemas.microsoft.com/office/powerpoint/2010/main" val="275861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58DD5DF5-7D06-4A90-8194-78F0F21419A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xmlns="" id="{876B2103-B082-4EF1-A700-5F6AB556B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412" name="Slide Number Placeholder 3">
            <a:extLst>
              <a:ext uri="{FF2B5EF4-FFF2-40B4-BE49-F238E27FC236}">
                <a16:creationId xmlns:a16="http://schemas.microsoft.com/office/drawing/2014/main" xmlns="" id="{919151F8-C768-4EA8-A4FE-A1E00EC3C9D5}"/>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53AD857-F31D-4164-8390-0A7CF0744B40}" type="slidenum">
              <a:rPr lang="en-US" altLang="en-US">
                <a:latin typeface="Arial" panose="020B0604020202020204" pitchFamily="34" charset="0"/>
              </a:rPr>
              <a:pPr algn="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79769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xmlns="" id="{FDB764FD-A952-4F21-91AB-C2CD6BB39FBF}"/>
              </a:ext>
            </a:extLst>
          </p:cNvPr>
          <p:cNvSpPr txBox="1">
            <a:spLocks noGrp="1" noChangeArrowheads="1"/>
          </p:cNvSpPr>
          <p:nvPr/>
        </p:nvSpPr>
        <p:spPr bwMode="auto">
          <a:xfrm>
            <a:off x="3857636" y="9443662"/>
            <a:ext cx="2949586" cy="4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algn="r" eaLnBrk="1">
              <a:spcBef>
                <a:spcPct val="0"/>
              </a:spcBef>
              <a:buClr>
                <a:srgbClr val="000000"/>
              </a:buClr>
              <a:buFont typeface="Times New Roman" panose="02020603050405020304" pitchFamily="18" charset="0"/>
              <a:buNone/>
            </a:pPr>
            <a:fld id="{A6438D2C-1712-4580-99AC-1526B29FA31C}" type="slidenum">
              <a:rPr lang="en-US" altLang="en-US">
                <a:solidFill>
                  <a:srgbClr val="000000"/>
                </a:solidFill>
                <a:latin typeface="Times New Roman" panose="02020603050405020304" pitchFamily="18" charset="0"/>
                <a:cs typeface="Arial" panose="020B0604020202020204" pitchFamily="34" charset="0"/>
              </a:rPr>
              <a:pPr algn="r" eaLnBrk="1">
                <a:spcBef>
                  <a:spcPct val="0"/>
                </a:spcBef>
                <a:buClr>
                  <a:srgbClr val="000000"/>
                </a:buClr>
                <a:buFont typeface="Times New Roman" panose="02020603050405020304" pitchFamily="18" charset="0"/>
                <a:buNone/>
              </a:pPr>
              <a:t>84</a:t>
            </a:fld>
            <a:endParaRPr lang="en-US" altLang="en-US">
              <a:solidFill>
                <a:srgbClr val="000000"/>
              </a:solidFill>
              <a:latin typeface="Times New Roman" panose="02020603050405020304" pitchFamily="18" charset="0"/>
              <a:cs typeface="Arial" panose="020B0604020202020204" pitchFamily="34" charset="0"/>
            </a:endParaRPr>
          </a:p>
        </p:txBody>
      </p:sp>
      <p:sp>
        <p:nvSpPr>
          <p:cNvPr id="95235" name="Rectangle 1">
            <a:extLst>
              <a:ext uri="{FF2B5EF4-FFF2-40B4-BE49-F238E27FC236}">
                <a16:creationId xmlns:a16="http://schemas.microsoft.com/office/drawing/2014/main" xmlns="" id="{850924F0-3574-45EE-93F8-34B5D7EF9DB3}"/>
              </a:ext>
            </a:extLst>
          </p:cNvPr>
          <p:cNvSpPr>
            <a:spLocks noGrp="1" noRot="1" noChangeAspect="1" noChangeArrowheads="1" noTextEdit="1"/>
          </p:cNvSpPr>
          <p:nvPr>
            <p:ph type="sldImg"/>
          </p:nvPr>
        </p:nvSpPr>
        <p:spPr>
          <a:solidFill>
            <a:srgbClr val="FFFFFF"/>
          </a:solidFill>
          <a:ln/>
        </p:spPr>
      </p:sp>
      <p:sp>
        <p:nvSpPr>
          <p:cNvPr id="95236" name="Rectangle 2">
            <a:extLst>
              <a:ext uri="{FF2B5EF4-FFF2-40B4-BE49-F238E27FC236}">
                <a16:creationId xmlns:a16="http://schemas.microsoft.com/office/drawing/2014/main" xmlns="" id="{A3FC33F8-70A5-4D9F-8F6C-C4140F4923D3}"/>
              </a:ext>
            </a:extLst>
          </p:cNvPr>
          <p:cNvSpPr>
            <a:spLocks noGrp="1" noChangeArrowheads="1"/>
          </p:cNvSpPr>
          <p:nvPr>
            <p:ph type="body" idx="1"/>
          </p:nvPr>
        </p:nvSpPr>
        <p:spPr>
          <a:xfrm>
            <a:off x="681038" y="4722694"/>
            <a:ext cx="5448300" cy="4575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eaLnBrk="1" hangingPunct="1"/>
            <a:endParaRPr lang="en-US" altLang="en-US"/>
          </a:p>
        </p:txBody>
      </p:sp>
    </p:spTree>
    <p:extLst>
      <p:ext uri="{BB962C8B-B14F-4D97-AF65-F5344CB8AC3E}">
        <p14:creationId xmlns:p14="http://schemas.microsoft.com/office/powerpoint/2010/main" val="2498900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xmlns="" id="{B93CA64B-3F63-4800-A0B6-62725D2CFC79}"/>
              </a:ext>
            </a:extLst>
          </p:cNvPr>
          <p:cNvSpPr txBox="1">
            <a:spLocks noGrp="1" noChangeArrowheads="1"/>
          </p:cNvSpPr>
          <p:nvPr/>
        </p:nvSpPr>
        <p:spPr bwMode="auto">
          <a:xfrm>
            <a:off x="3857636" y="9443662"/>
            <a:ext cx="2949586" cy="4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algn="r" eaLnBrk="1">
              <a:spcBef>
                <a:spcPct val="0"/>
              </a:spcBef>
              <a:buClr>
                <a:srgbClr val="000000"/>
              </a:buClr>
              <a:buFont typeface="Times New Roman" panose="02020603050405020304" pitchFamily="18" charset="0"/>
              <a:buNone/>
            </a:pPr>
            <a:fld id="{A21C4EB2-A073-4312-AFC1-FE7DA5454A8F}" type="slidenum">
              <a:rPr lang="en-US" altLang="en-US">
                <a:solidFill>
                  <a:srgbClr val="000000"/>
                </a:solidFill>
                <a:latin typeface="Times New Roman" panose="02020603050405020304" pitchFamily="18" charset="0"/>
                <a:cs typeface="Arial" panose="020B0604020202020204" pitchFamily="34" charset="0"/>
              </a:rPr>
              <a:pPr algn="r" eaLnBrk="1">
                <a:spcBef>
                  <a:spcPct val="0"/>
                </a:spcBef>
                <a:buClr>
                  <a:srgbClr val="000000"/>
                </a:buClr>
                <a:buFont typeface="Times New Roman" panose="02020603050405020304" pitchFamily="18" charset="0"/>
                <a:buNone/>
              </a:pPr>
              <a:t>85</a:t>
            </a:fld>
            <a:endParaRPr lang="en-US" altLang="en-US">
              <a:solidFill>
                <a:srgbClr val="000000"/>
              </a:solidFill>
              <a:latin typeface="Times New Roman" panose="02020603050405020304" pitchFamily="18" charset="0"/>
              <a:cs typeface="Arial" panose="020B0604020202020204" pitchFamily="34" charset="0"/>
            </a:endParaRPr>
          </a:p>
        </p:txBody>
      </p:sp>
      <p:sp>
        <p:nvSpPr>
          <p:cNvPr id="97283" name="Rectangle 1">
            <a:extLst>
              <a:ext uri="{FF2B5EF4-FFF2-40B4-BE49-F238E27FC236}">
                <a16:creationId xmlns:a16="http://schemas.microsoft.com/office/drawing/2014/main" xmlns="" id="{FFA13CA2-4A3C-46E8-8B4E-60B032B29D05}"/>
              </a:ext>
            </a:extLst>
          </p:cNvPr>
          <p:cNvSpPr>
            <a:spLocks noGrp="1" noRot="1" noChangeAspect="1" noChangeArrowheads="1" noTextEdit="1"/>
          </p:cNvSpPr>
          <p:nvPr>
            <p:ph type="sldImg"/>
          </p:nvPr>
        </p:nvSpPr>
        <p:spPr>
          <a:solidFill>
            <a:srgbClr val="FFFFFF"/>
          </a:solidFill>
          <a:ln/>
        </p:spPr>
      </p:sp>
      <p:sp>
        <p:nvSpPr>
          <p:cNvPr id="97284" name="Rectangle 2">
            <a:extLst>
              <a:ext uri="{FF2B5EF4-FFF2-40B4-BE49-F238E27FC236}">
                <a16:creationId xmlns:a16="http://schemas.microsoft.com/office/drawing/2014/main" xmlns="" id="{ED5196AB-648D-4C0A-B2D2-3A30D95FEB2A}"/>
              </a:ext>
            </a:extLst>
          </p:cNvPr>
          <p:cNvSpPr>
            <a:spLocks noGrp="1" noChangeArrowheads="1"/>
          </p:cNvSpPr>
          <p:nvPr>
            <p:ph type="body" idx="1"/>
          </p:nvPr>
        </p:nvSpPr>
        <p:spPr>
          <a:xfrm>
            <a:off x="681038" y="4722694"/>
            <a:ext cx="5448300" cy="4575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eaLnBrk="1" hangingPunct="1"/>
            <a:endParaRPr lang="en-US" altLang="en-US"/>
          </a:p>
        </p:txBody>
      </p:sp>
    </p:spTree>
    <p:extLst>
      <p:ext uri="{BB962C8B-B14F-4D97-AF65-F5344CB8AC3E}">
        <p14:creationId xmlns:p14="http://schemas.microsoft.com/office/powerpoint/2010/main" val="2976561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xmlns="" id="{DD2F8263-0DD5-4045-87A8-59A523468894}"/>
              </a:ext>
            </a:extLst>
          </p:cNvPr>
          <p:cNvSpPr txBox="1">
            <a:spLocks noGrp="1" noChangeArrowheads="1"/>
          </p:cNvSpPr>
          <p:nvPr/>
        </p:nvSpPr>
        <p:spPr bwMode="auto">
          <a:xfrm>
            <a:off x="3857636" y="9443662"/>
            <a:ext cx="2949586" cy="4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defTabSz="449263">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algn="r" eaLnBrk="1">
              <a:spcBef>
                <a:spcPct val="0"/>
              </a:spcBef>
              <a:buClr>
                <a:srgbClr val="000000"/>
              </a:buClr>
              <a:buFont typeface="Times New Roman" panose="02020603050405020304" pitchFamily="18" charset="0"/>
              <a:buNone/>
            </a:pPr>
            <a:fld id="{9AA5E424-8EC0-46D8-AE95-252BFA0146A8}" type="slidenum">
              <a:rPr lang="en-US" altLang="en-US">
                <a:solidFill>
                  <a:srgbClr val="000000"/>
                </a:solidFill>
                <a:latin typeface="Times New Roman" panose="02020603050405020304" pitchFamily="18" charset="0"/>
                <a:cs typeface="Arial" panose="020B0604020202020204" pitchFamily="34" charset="0"/>
              </a:rPr>
              <a:pPr algn="r" eaLnBrk="1">
                <a:spcBef>
                  <a:spcPct val="0"/>
                </a:spcBef>
                <a:buClr>
                  <a:srgbClr val="000000"/>
                </a:buClr>
                <a:buFont typeface="Times New Roman" panose="02020603050405020304" pitchFamily="18" charset="0"/>
                <a:buNone/>
              </a:pPr>
              <a:t>86</a:t>
            </a:fld>
            <a:endParaRPr lang="en-US" altLang="en-US">
              <a:solidFill>
                <a:srgbClr val="000000"/>
              </a:solidFill>
              <a:latin typeface="Times New Roman" panose="02020603050405020304" pitchFamily="18" charset="0"/>
              <a:cs typeface="Arial" panose="020B0604020202020204" pitchFamily="34" charset="0"/>
            </a:endParaRPr>
          </a:p>
        </p:txBody>
      </p:sp>
      <p:sp>
        <p:nvSpPr>
          <p:cNvPr id="99331" name="Rectangle 1">
            <a:extLst>
              <a:ext uri="{FF2B5EF4-FFF2-40B4-BE49-F238E27FC236}">
                <a16:creationId xmlns:a16="http://schemas.microsoft.com/office/drawing/2014/main" xmlns="" id="{E92AFB81-8FFB-4FF8-928E-A2B2C9630589}"/>
              </a:ext>
            </a:extLst>
          </p:cNvPr>
          <p:cNvSpPr>
            <a:spLocks noGrp="1" noRot="1" noChangeAspect="1" noChangeArrowheads="1" noTextEdit="1"/>
          </p:cNvSpPr>
          <p:nvPr>
            <p:ph type="sldImg"/>
          </p:nvPr>
        </p:nvSpPr>
        <p:spPr>
          <a:solidFill>
            <a:srgbClr val="FFFFFF"/>
          </a:solidFill>
          <a:ln/>
        </p:spPr>
      </p:sp>
      <p:sp>
        <p:nvSpPr>
          <p:cNvPr id="99332" name="Rectangle 2">
            <a:extLst>
              <a:ext uri="{FF2B5EF4-FFF2-40B4-BE49-F238E27FC236}">
                <a16:creationId xmlns:a16="http://schemas.microsoft.com/office/drawing/2014/main" xmlns="" id="{1CABB876-3623-49EA-B166-27152DB4DBC1}"/>
              </a:ext>
            </a:extLst>
          </p:cNvPr>
          <p:cNvSpPr>
            <a:spLocks noGrp="1" noChangeArrowheads="1"/>
          </p:cNvSpPr>
          <p:nvPr>
            <p:ph type="body" idx="1"/>
          </p:nvPr>
        </p:nvSpPr>
        <p:spPr>
          <a:xfrm>
            <a:off x="681038" y="4722694"/>
            <a:ext cx="5448300" cy="4575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eaLnBrk="1" hangingPunct="1"/>
            <a:endParaRPr lang="en-US" altLang="en-US"/>
          </a:p>
        </p:txBody>
      </p:sp>
    </p:spTree>
    <p:extLst>
      <p:ext uri="{BB962C8B-B14F-4D97-AF65-F5344CB8AC3E}">
        <p14:creationId xmlns:p14="http://schemas.microsoft.com/office/powerpoint/2010/main" val="92288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xmlns="" id="{8D1B4A3E-ACC1-49ED-BC21-EBA275DAF5F3}"/>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A04B1AE-1541-4BAE-BA12-F4191723095D}" type="slidenum">
              <a:rPr lang="en-US" altLang="en-US">
                <a:latin typeface="Arial" panose="020B0604020202020204" pitchFamily="34" charset="0"/>
              </a:rPr>
              <a:pPr algn="r" eaLnBrk="1" hangingPunct="1">
                <a:spcBef>
                  <a:spcPct val="0"/>
                </a:spcBef>
              </a:pPr>
              <a:t>87</a:t>
            </a:fld>
            <a:endParaRPr lang="en-US" altLang="en-US">
              <a:latin typeface="Arial" panose="020B0604020202020204" pitchFamily="34" charset="0"/>
            </a:endParaRPr>
          </a:p>
        </p:txBody>
      </p:sp>
      <p:sp>
        <p:nvSpPr>
          <p:cNvPr id="182275" name="Rectangle 2">
            <a:extLst>
              <a:ext uri="{FF2B5EF4-FFF2-40B4-BE49-F238E27FC236}">
                <a16:creationId xmlns:a16="http://schemas.microsoft.com/office/drawing/2014/main" xmlns="" id="{4D4FC626-C87D-47F4-826E-F9B3E49BAD22}"/>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xmlns="" id="{5A070481-0E7E-48AD-9192-1E71AEAFA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lnSpc>
                <a:spcPct val="90000"/>
              </a:lnSpc>
            </a:pPr>
            <a:r>
              <a:rPr lang="en-GB" altLang="en-US" sz="1100" dirty="0"/>
              <a:t>The profile of Spontaneous Speaking needs to be raised ; in other curriculum areas only the written work is seen to really count.</a:t>
            </a:r>
          </a:p>
          <a:p>
            <a:pPr eaLnBrk="1" hangingPunct="1">
              <a:lnSpc>
                <a:spcPct val="90000"/>
              </a:lnSpc>
            </a:pPr>
            <a:r>
              <a:rPr lang="en-GB" altLang="en-US" sz="1100" dirty="0"/>
              <a:t>Ask participants how they think they could raise the profile of Spontaneous Speaking with the different year-groups in the key stage,</a:t>
            </a:r>
          </a:p>
          <a:p>
            <a:pPr eaLnBrk="1" hangingPunct="1">
              <a:lnSpc>
                <a:spcPct val="90000"/>
              </a:lnSpc>
            </a:pPr>
            <a:r>
              <a:rPr lang="en-GB" altLang="en-US" sz="1100" dirty="0"/>
              <a:t>(They may suggest including it explicitly in Lesson Objectives : In this lesson I will learn how to talk about .. / say .. / ask .. etc.)</a:t>
            </a:r>
          </a:p>
          <a:p>
            <a:pPr eaLnBrk="1" hangingPunct="1">
              <a:lnSpc>
                <a:spcPct val="90000"/>
              </a:lnSpc>
            </a:pPr>
            <a:r>
              <a:rPr lang="en-GB" altLang="en-US" sz="1100" dirty="0"/>
              <a:t> and who else they would need to raise awareness with.</a:t>
            </a:r>
          </a:p>
          <a:p>
            <a:pPr eaLnBrk="1" hangingPunct="1">
              <a:lnSpc>
                <a:spcPct val="90000"/>
              </a:lnSpc>
            </a:pPr>
            <a:r>
              <a:rPr lang="en-GB" altLang="en-US" sz="1100" dirty="0"/>
              <a:t>(They may suggest Senior Management, Parents, other teachers)</a:t>
            </a:r>
          </a:p>
          <a:p>
            <a:pPr eaLnBrk="1" hangingPunct="1">
              <a:lnSpc>
                <a:spcPct val="90000"/>
              </a:lnSpc>
            </a:pPr>
            <a:r>
              <a:rPr lang="en-GB" altLang="en-US" sz="1100" dirty="0"/>
              <a:t>Ask if anyone has a strategy for keeping records of pupils’ progress in Speaking. (</a:t>
            </a:r>
            <a:r>
              <a:rPr lang="en-GB" altLang="en-US" sz="1100" dirty="0" err="1"/>
              <a:t>Soundfiles</a:t>
            </a:r>
            <a:r>
              <a:rPr lang="en-GB" altLang="en-US" sz="1100" dirty="0"/>
              <a:t>? Video? Public event?)</a:t>
            </a:r>
          </a:p>
          <a:p>
            <a:pPr eaLnBrk="1" hangingPunct="1">
              <a:lnSpc>
                <a:spcPct val="90000"/>
              </a:lnSpc>
            </a:pPr>
            <a:r>
              <a:rPr lang="en-GB" altLang="en-US" sz="1100" dirty="0"/>
              <a:t>Finally in preparation for a later screen, ask for suggestions of what the Skills are </a:t>
            </a:r>
          </a:p>
          <a:p>
            <a:pPr eaLnBrk="1" hangingPunct="1">
              <a:lnSpc>
                <a:spcPct val="90000"/>
              </a:lnSpc>
            </a:pPr>
            <a:endParaRPr lang="en-GB" altLang="en-US" sz="1100" dirty="0"/>
          </a:p>
          <a:p>
            <a:pPr eaLnBrk="1" hangingPunct="1">
              <a:lnSpc>
                <a:spcPct val="90000"/>
              </a:lnSpc>
            </a:pPr>
            <a:endParaRPr lang="en-GB" altLang="en-US" sz="1100" dirty="0"/>
          </a:p>
          <a:p>
            <a:pPr eaLnBrk="1" hangingPunct="1">
              <a:lnSpc>
                <a:spcPct val="90000"/>
              </a:lnSpc>
            </a:pPr>
            <a:r>
              <a:rPr lang="en-GB" altLang="en-US" sz="1100" dirty="0"/>
              <a:t>These issues are bound to be revisited in the Action Plan and Piloting of curriculum development.</a:t>
            </a:r>
            <a:endParaRPr lang="en-US" altLang="en-US" sz="1100" dirty="0"/>
          </a:p>
          <a:p>
            <a:pPr eaLnBrk="1" hangingPunct="1">
              <a:lnSpc>
                <a:spcPct val="90000"/>
              </a:lnSpc>
            </a:pPr>
            <a:endParaRPr lang="en-GB" altLang="en-US" sz="1100" dirty="0"/>
          </a:p>
          <a:p>
            <a:pPr eaLnBrk="1" hangingPunct="1">
              <a:lnSpc>
                <a:spcPct val="90000"/>
              </a:lnSpc>
            </a:pPr>
            <a:r>
              <a:rPr lang="en-GB" altLang="en-US" sz="1100" dirty="0"/>
              <a:t>Schemes of work are very busy, and teachers are wary of  adding ‘extra things’ so please underline that a focus on spontaneous speaking can fit with any content, any theme, any topic and need not take up much time in a lesson.</a:t>
            </a:r>
          </a:p>
          <a:p>
            <a:pPr eaLnBrk="1" hangingPunct="1">
              <a:lnSpc>
                <a:spcPct val="90000"/>
              </a:lnSpc>
            </a:pPr>
            <a:r>
              <a:rPr lang="en-GB" altLang="en-US" sz="1100" dirty="0"/>
              <a:t>The next screen is an interactive classroom activity included to make the session more dynamic, and to illustrate that different aspects of the curriculum can be blended together. This one is linked to the curriculum requirements about authentic resources; it is in German, but there is a gloss for teachers of other languages. You may wish to play just a taster of the clip to show how it works.</a:t>
            </a:r>
          </a:p>
          <a:p>
            <a:pPr eaLnBrk="1" hangingPunct="1">
              <a:lnSpc>
                <a:spcPct val="90000"/>
              </a:lnSpc>
            </a:pPr>
            <a:r>
              <a:rPr lang="en-GB" altLang="en-US" sz="1100" dirty="0"/>
              <a:t>0.24-0.27</a:t>
            </a:r>
            <a:endParaRPr lang="en-US" altLang="en-US" sz="1100" dirty="0"/>
          </a:p>
        </p:txBody>
      </p:sp>
    </p:spTree>
    <p:extLst>
      <p:ext uri="{BB962C8B-B14F-4D97-AF65-F5344CB8AC3E}">
        <p14:creationId xmlns:p14="http://schemas.microsoft.com/office/powerpoint/2010/main" val="3338810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xmlns="" id="{3149AD77-0130-40E9-89F0-29525631506D}"/>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37778D4-B5C6-411F-8ADF-A28C41CDC199}" type="slidenum">
              <a:rPr lang="en-US" altLang="en-US">
                <a:latin typeface="Arial" panose="020B0604020202020204" pitchFamily="34" charset="0"/>
              </a:rPr>
              <a:pPr algn="r" eaLnBrk="1" hangingPunct="1">
                <a:spcBef>
                  <a:spcPct val="0"/>
                </a:spcBef>
              </a:pPr>
              <a:t>88</a:t>
            </a:fld>
            <a:endParaRPr lang="en-US" altLang="en-US">
              <a:latin typeface="Arial" panose="020B0604020202020204" pitchFamily="34" charset="0"/>
            </a:endParaRPr>
          </a:p>
        </p:txBody>
      </p:sp>
      <p:sp>
        <p:nvSpPr>
          <p:cNvPr id="184323" name="Rectangle 2">
            <a:extLst>
              <a:ext uri="{FF2B5EF4-FFF2-40B4-BE49-F238E27FC236}">
                <a16:creationId xmlns:a16="http://schemas.microsoft.com/office/drawing/2014/main" xmlns="" id="{17044D95-C673-47FB-B06B-501AF4785FA3}"/>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xmlns="" id="{CD723950-E8C5-426F-9D47-772EBDCDEAE4}"/>
              </a:ext>
            </a:extLst>
          </p:cNvPr>
          <p:cNvSpPr>
            <a:spLocks noGrp="1" noChangeArrowheads="1"/>
          </p:cNvSpPr>
          <p:nvPr>
            <p:ph type="body" idx="1"/>
          </p:nvPr>
        </p:nvSpPr>
        <p:spPr/>
        <p:txBody>
          <a:bodyPr lIns="91431" tIns="45716" rIns="91431" bIns="45716"/>
          <a:lstStyle/>
          <a:p>
            <a:pPr eaLnBrk="1" hangingPunct="1">
              <a:defRPr/>
            </a:pPr>
            <a:r>
              <a:rPr lang="en-GB" altLang="en-US"/>
              <a:t>The three languages are included as examples</a:t>
            </a:r>
          </a:p>
          <a:p>
            <a:pPr eaLnBrk="1" hangingPunct="1">
              <a:defRPr/>
            </a:pPr>
            <a:r>
              <a:rPr lang="en-GB" altLang="en-US"/>
              <a:t>Having taught and practised the key phonemes of the language of study this sort of short timed activity reinforces the points, offers some challenge, and contains potentially some cultural information also.</a:t>
            </a:r>
          </a:p>
          <a:p>
            <a:pPr eaLnBrk="1" hangingPunct="1">
              <a:defRPr/>
            </a:pPr>
            <a:endParaRPr lang="en-GB" altLang="en-US"/>
          </a:p>
          <a:p>
            <a:pPr eaLnBrk="1" hangingPunct="1">
              <a:defRPr/>
            </a:pPr>
            <a:r>
              <a:rPr lang="en-GB" altLang="en-US"/>
              <a:t>Pupils could of course be encouraged to research some other challenging place names from the Target Language speaking world.</a:t>
            </a:r>
          </a:p>
          <a:p>
            <a:pPr eaLnBrk="1" hangingPunct="1">
              <a:defRPr/>
            </a:pPr>
            <a:endParaRPr lang="en-GB" altLang="en-US"/>
          </a:p>
          <a:p>
            <a:pPr eaLnBrk="1" hangingPunct="1">
              <a:defRPr/>
            </a:pPr>
            <a:r>
              <a:rPr lang="en-GB" altLang="en-US"/>
              <a:t>Ask: What other sort of words could teachers use to recycle the principle of this activity? (Any proper nouns – Writers, Singers, Sportspeople, film stars,  names of cities in other countries, </a:t>
            </a:r>
            <a:r>
              <a:rPr lang="en-GB" altLang="en-US">
                <a:effectLst>
                  <a:outerShdw blurRad="38100" dist="38100" dir="2700000" algn="tl">
                    <a:srgbClr val="C0C0C0"/>
                  </a:outerShdw>
                </a:effectLst>
              </a:rPr>
              <a:t>place names, famous people, historical events, people in the news and their job-titles</a:t>
            </a:r>
            <a:r>
              <a:rPr lang="en-GB" altLang="en-US"/>
              <a:t> etc.)</a:t>
            </a:r>
          </a:p>
          <a:p>
            <a:pPr eaLnBrk="1" hangingPunct="1">
              <a:defRPr/>
            </a:pPr>
            <a:endParaRPr lang="en-GB" altLang="en-US"/>
          </a:p>
          <a:p>
            <a:pPr eaLnBrk="1" hangingPunct="1">
              <a:defRPr/>
            </a:pPr>
            <a:r>
              <a:rPr lang="en-GB" altLang="en-US"/>
              <a:t>To remind pupils that when they are speaking their Target Language they need to adjust their mindset and mouth movements the next screen is a variant on this </a:t>
            </a:r>
          </a:p>
          <a:p>
            <a:pPr eaLnBrk="1" hangingPunct="1">
              <a:defRPr/>
            </a:pPr>
            <a:endParaRPr lang="en-GB" altLang="en-US"/>
          </a:p>
          <a:p>
            <a:pPr eaLnBrk="1" hangingPunct="1">
              <a:defRPr/>
            </a:pPr>
            <a:r>
              <a:rPr lang="en-GB" altLang="en-US"/>
              <a:t>1.11-1.12</a:t>
            </a:r>
            <a:endParaRPr lang="en-US" altLang="en-US"/>
          </a:p>
        </p:txBody>
      </p:sp>
    </p:spTree>
    <p:extLst>
      <p:ext uri="{BB962C8B-B14F-4D97-AF65-F5344CB8AC3E}">
        <p14:creationId xmlns:p14="http://schemas.microsoft.com/office/powerpoint/2010/main" val="2936732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xmlns="" id="{F6DFC6BB-AEA0-4198-A432-D5B91F264B6B}"/>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2CB17C-EE01-4286-91B5-6A450741328E}" type="slidenum">
              <a:rPr lang="en-US" altLang="en-US">
                <a:latin typeface="Arial" panose="020B0604020202020204" pitchFamily="34" charset="0"/>
              </a:rPr>
              <a:pPr algn="r" eaLnBrk="1" hangingPunct="1">
                <a:spcBef>
                  <a:spcPct val="0"/>
                </a:spcBef>
              </a:pPr>
              <a:t>89</a:t>
            </a:fld>
            <a:endParaRPr lang="en-US" altLang="en-US">
              <a:latin typeface="Arial" panose="020B0604020202020204" pitchFamily="34" charset="0"/>
            </a:endParaRPr>
          </a:p>
        </p:txBody>
      </p:sp>
      <p:sp>
        <p:nvSpPr>
          <p:cNvPr id="186371" name="Rectangle 2">
            <a:extLst>
              <a:ext uri="{FF2B5EF4-FFF2-40B4-BE49-F238E27FC236}">
                <a16:creationId xmlns:a16="http://schemas.microsoft.com/office/drawing/2014/main" xmlns="" id="{EF98AB02-C659-4AC2-92A9-E8D1B919C8A1}"/>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xmlns="" id="{BDF9D41D-1D5E-4E74-9A31-AAEDAC7B07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r>
              <a:rPr lang="en-GB" altLang="en-US"/>
              <a:t>The challenge here is to ‘take off the English–speaking hat’ and think like a speaker of another language. </a:t>
            </a:r>
          </a:p>
          <a:p>
            <a:pPr eaLnBrk="1" hangingPunct="1"/>
            <a:r>
              <a:rPr lang="en-GB" altLang="en-US"/>
              <a:t>The video clip on the next slide illustrates the perceived impressiveness of someone who ‘sounds’ as though they are speaking a language well. This young woman is actually uttering just nonsense. The point of using it is to highlight that ‘a good accent’ and good intonation are useful and impressive skills. </a:t>
            </a:r>
          </a:p>
          <a:p>
            <a:pPr eaLnBrk="1" hangingPunct="1"/>
            <a:endParaRPr lang="en-GB" altLang="en-US"/>
          </a:p>
          <a:p>
            <a:pPr eaLnBrk="1" hangingPunct="1"/>
            <a:r>
              <a:rPr lang="en-GB" altLang="en-US"/>
              <a:t>1.12-1.13</a:t>
            </a:r>
          </a:p>
          <a:p>
            <a:pPr eaLnBrk="1" hangingPunct="1"/>
            <a:endParaRPr lang="en-GB" altLang="en-US"/>
          </a:p>
          <a:p>
            <a:pPr eaLnBrk="1" hangingPunct="1"/>
            <a:endParaRPr lang="en-US" altLang="en-US"/>
          </a:p>
        </p:txBody>
      </p:sp>
    </p:spTree>
    <p:extLst>
      <p:ext uri="{BB962C8B-B14F-4D97-AF65-F5344CB8AC3E}">
        <p14:creationId xmlns:p14="http://schemas.microsoft.com/office/powerpoint/2010/main" val="41794237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88D84246-CBAD-4086-B18B-00057D8F078D}"/>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0B31794-6546-4BEF-8865-9CAB8D5E9C8F}" type="slidenum">
              <a:rPr lang="en-US" altLang="en-US">
                <a:latin typeface="Arial" panose="020B0604020202020204" pitchFamily="34" charset="0"/>
              </a:rPr>
              <a:pPr algn="r" eaLnBrk="1" hangingPunct="1">
                <a:spcBef>
                  <a:spcPct val="0"/>
                </a:spcBef>
              </a:pPr>
              <a:t>95</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xmlns="" id="{38646665-DCBF-4BD0-938C-53EF7C14A31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97DF99F8-5DDE-4214-BD42-C82B9E8C3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r>
              <a:rPr lang="en-GB" altLang="en-US" dirty="0"/>
              <a:t>In groups of 4</a:t>
            </a:r>
          </a:p>
          <a:p>
            <a:pPr eaLnBrk="1" hangingPunct="1"/>
            <a:r>
              <a:rPr lang="en-GB" altLang="en-US" dirty="0"/>
              <a:t>Pupils think of/are given  a country to represent</a:t>
            </a:r>
          </a:p>
          <a:p>
            <a:pPr eaLnBrk="1" hangingPunct="1"/>
            <a:r>
              <a:rPr lang="en-GB" altLang="en-US" dirty="0"/>
              <a:t>Each group has points to allocate 8, 5, 3 and 1 according to their preferences</a:t>
            </a:r>
          </a:p>
          <a:p>
            <a:pPr eaLnBrk="1" hangingPunct="1"/>
            <a:r>
              <a:rPr lang="en-GB" altLang="en-US" dirty="0"/>
              <a:t>Pupils listen to the clips, make brief notes to jog their memory and then discuss allocation of the points</a:t>
            </a:r>
          </a:p>
          <a:p>
            <a:pPr eaLnBrk="1" hangingPunct="1"/>
            <a:r>
              <a:rPr lang="en-GB" altLang="en-US" dirty="0"/>
              <a:t>The teacher emphasises that the discussion will be short , and will be in the Target Language, and then circulates to check.</a:t>
            </a:r>
          </a:p>
          <a:p>
            <a:pPr eaLnBrk="1" hangingPunct="1"/>
            <a:endParaRPr lang="en-GB" altLang="en-US" dirty="0"/>
          </a:p>
          <a:p>
            <a:pPr eaLnBrk="1" hangingPunct="1"/>
            <a:r>
              <a:rPr lang="en-GB" altLang="en-US" dirty="0"/>
              <a:t>The resulting scores are collated by the teacher  to identify the class favourite of the clips.</a:t>
            </a:r>
          </a:p>
          <a:p>
            <a:pPr eaLnBrk="1" hangingPunct="1"/>
            <a:endParaRPr lang="en-GB" altLang="en-US" dirty="0"/>
          </a:p>
          <a:p>
            <a:pPr eaLnBrk="1" hangingPunct="1"/>
            <a:endParaRPr lang="en-GB" altLang="en-US" dirty="0"/>
          </a:p>
          <a:p>
            <a:pPr eaLnBrk="1" hangingPunct="1"/>
            <a:r>
              <a:rPr lang="en-GB" altLang="en-US" dirty="0"/>
              <a:t>0.27-0.28</a:t>
            </a:r>
            <a:endParaRPr lang="en-US" altLang="en-US" dirty="0"/>
          </a:p>
        </p:txBody>
      </p:sp>
    </p:spTree>
    <p:extLst>
      <p:ext uri="{BB962C8B-B14F-4D97-AF65-F5344CB8AC3E}">
        <p14:creationId xmlns:p14="http://schemas.microsoft.com/office/powerpoint/2010/main" val="930040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E2F76029-BA73-4C72-BF15-56A59FA2C447}"/>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61E29A9-14A2-485E-8D8D-8A0831387D0D}" type="slidenum">
              <a:rPr lang="en-US" altLang="en-US">
                <a:latin typeface="Arial" panose="020B0604020202020204" pitchFamily="34" charset="0"/>
              </a:rPr>
              <a:pPr algn="r" eaLnBrk="1" hangingPunct="1">
                <a:spcBef>
                  <a:spcPct val="0"/>
                </a:spcBef>
              </a:pPr>
              <a:t>96</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xmlns="" id="{D4A43C73-7750-4567-95F0-851BB0DF985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70F79A74-CFC7-4AD6-9A85-1DF74F2A7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r>
              <a:rPr lang="en-GB" altLang="en-US" dirty="0"/>
              <a:t>This activity is featured in the ALL Literature wiki http://ALL-Literature.wikidot.com</a:t>
            </a:r>
          </a:p>
          <a:p>
            <a:pPr eaLnBrk="1" hangingPunct="1"/>
            <a:endParaRPr lang="en-GB" altLang="en-US" dirty="0"/>
          </a:p>
          <a:p>
            <a:pPr eaLnBrk="1" hangingPunct="1"/>
            <a:r>
              <a:rPr lang="en-GB" altLang="en-US" dirty="0"/>
              <a:t>You may like to play c 1 minute of the compilation</a:t>
            </a:r>
          </a:p>
          <a:p>
            <a:pPr eaLnBrk="1" hangingPunct="1"/>
            <a:endParaRPr lang="en-GB" altLang="en-US" dirty="0"/>
          </a:p>
          <a:p>
            <a:pPr eaLnBrk="1" hangingPunct="1"/>
            <a:r>
              <a:rPr lang="en-GB" altLang="en-US" dirty="0"/>
              <a:t>Of course teachers cannot be certain that all of the pupils will be sticking to the target language throughout the discussion; that is why it is short. By limiting the amount of language needed to do the activity there is a chance that they can be encouraged to use it, and the following screen allows the teacher to celebrate their speaking and plan for future language needs.</a:t>
            </a:r>
          </a:p>
          <a:p>
            <a:pPr eaLnBrk="1" hangingPunct="1"/>
            <a:endParaRPr lang="en-GB" altLang="en-US" dirty="0"/>
          </a:p>
          <a:p>
            <a:pPr eaLnBrk="1" hangingPunct="1"/>
            <a:endParaRPr lang="en-GB" altLang="en-US" dirty="0"/>
          </a:p>
          <a:p>
            <a:pPr eaLnBrk="1" hangingPunct="1"/>
            <a:r>
              <a:rPr lang="en-GB" altLang="en-US" dirty="0"/>
              <a:t>0.28-0.30</a:t>
            </a:r>
            <a:br>
              <a:rPr lang="en-GB" altLang="en-US" dirty="0"/>
            </a:br>
            <a:endParaRPr lang="en-GB" altLang="en-US" dirty="0"/>
          </a:p>
          <a:p>
            <a:pPr eaLnBrk="1" hangingPunct="1"/>
            <a:endParaRPr lang="en-US" altLang="en-US" dirty="0"/>
          </a:p>
        </p:txBody>
      </p:sp>
    </p:spTree>
    <p:extLst>
      <p:ext uri="{BB962C8B-B14F-4D97-AF65-F5344CB8AC3E}">
        <p14:creationId xmlns:p14="http://schemas.microsoft.com/office/powerpoint/2010/main" val="2502655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4FFC9E0F-BF86-489F-8504-C69F69A19683}"/>
              </a:ext>
            </a:extLst>
          </p:cNvPr>
          <p:cNvSpPr txBox="1">
            <a:spLocks noGrp="1" noChangeArrowheads="1"/>
          </p:cNvSpPr>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0325A6-49B9-4C67-9410-D17158ADDAA4}" type="slidenum">
              <a:rPr lang="en-US" altLang="en-US">
                <a:latin typeface="Arial" panose="020B0604020202020204" pitchFamily="34" charset="0"/>
              </a:rPr>
              <a:pPr algn="r" eaLnBrk="1" hangingPunct="1">
                <a:spcBef>
                  <a:spcPct val="0"/>
                </a:spcBef>
              </a:pPr>
              <a:t>97</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xmlns="" id="{01A2B9CE-D779-49E5-813D-2322BE9FAB0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E8F142B7-C378-44BD-BA31-C5C970C652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r>
              <a:rPr lang="en-GB" altLang="en-US"/>
              <a:t>The point of this screen is to highlight that after an activity where pupils are talking in groups it is useful to have a plenary to discuss any new language they might want to use and any issues they had in using the target language.  </a:t>
            </a:r>
          </a:p>
          <a:p>
            <a:pPr eaLnBrk="1" hangingPunct="1"/>
            <a:r>
              <a:rPr lang="en-GB" altLang="en-US"/>
              <a:t>If pupils can be engaged in identifying future language needs there is some sense of ownership of the progression they will make. </a:t>
            </a:r>
          </a:p>
          <a:p>
            <a:pPr eaLnBrk="1" hangingPunct="1"/>
            <a:endParaRPr lang="en-GB" altLang="en-US"/>
          </a:p>
          <a:p>
            <a:pPr eaLnBrk="1" hangingPunct="1"/>
            <a:r>
              <a:rPr lang="en-GB" altLang="en-US"/>
              <a:t>If pupils have strong views about these clips they could be encouraged to research some other music for a future lesson.</a:t>
            </a:r>
          </a:p>
          <a:p>
            <a:pPr eaLnBrk="1" hangingPunct="1"/>
            <a:endParaRPr lang="en-GB" altLang="en-US"/>
          </a:p>
          <a:p>
            <a:pPr eaLnBrk="1" hangingPunct="1"/>
            <a:r>
              <a:rPr lang="en-GB" altLang="en-US"/>
              <a:t>Ask participants to suggest a few examples of the Language pupils would need.</a:t>
            </a:r>
          </a:p>
          <a:p>
            <a:pPr eaLnBrk="1" hangingPunct="1"/>
            <a:endParaRPr lang="en-GB" altLang="en-US"/>
          </a:p>
          <a:p>
            <a:pPr eaLnBrk="1" hangingPunct="1"/>
            <a:r>
              <a:rPr lang="en-GB" altLang="en-US"/>
              <a:t>0.30-0.32</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359894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F7DDE495-6233-414A-81BA-22900B1B6536}"/>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xmlns="" id="{52BA18FD-45A0-4C39-8E72-5D50FDA3D2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3492" name="Slide Number Placeholder 3">
            <a:extLst>
              <a:ext uri="{FF2B5EF4-FFF2-40B4-BE49-F238E27FC236}">
                <a16:creationId xmlns:a16="http://schemas.microsoft.com/office/drawing/2014/main" xmlns="" id="{99455049-A004-4F0F-B2D1-E8699DB919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C6C254-8EFF-4B72-8DDD-B62526140887}" type="slidenum">
              <a:rPr lang="en-US" altLang="en-US" smtClean="0">
                <a:latin typeface="Arial" panose="020B0604020202020204" pitchFamily="34" charset="0"/>
              </a:rPr>
              <a:pPr>
                <a:spcBef>
                  <a:spcPct val="0"/>
                </a:spcBef>
              </a:pPr>
              <a:t>104</a:t>
            </a:fld>
            <a:endParaRPr lang="en-US" altLang="en-US">
              <a:latin typeface="Arial" panose="020B0604020202020204" pitchFamily="34" charset="0"/>
            </a:endParaRPr>
          </a:p>
        </p:txBody>
      </p:sp>
    </p:spTree>
    <p:extLst>
      <p:ext uri="{BB962C8B-B14F-4D97-AF65-F5344CB8AC3E}">
        <p14:creationId xmlns:p14="http://schemas.microsoft.com/office/powerpoint/2010/main" val="158604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82520874-B917-4632-A7AC-EC97D9FFCA8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xmlns="" id="{4CE11E66-2108-472C-BD6C-2F557A6DDD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484" name="Slide Number Placeholder 3">
            <a:extLst>
              <a:ext uri="{FF2B5EF4-FFF2-40B4-BE49-F238E27FC236}">
                <a16:creationId xmlns:a16="http://schemas.microsoft.com/office/drawing/2014/main" xmlns="" id="{2689C572-23E5-43E4-840F-B7E663611107}"/>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844681D-E620-4925-90B4-0205BE2D3459}" type="slidenum">
              <a:rPr lang="en-US" altLang="en-US">
                <a:latin typeface="Arial" panose="020B0604020202020204" pitchFamily="34" charset="0"/>
              </a:rPr>
              <a:pPr algn="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1531575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F828A57-DA10-4008-8769-7213C1CBC888}" type="slidenum">
              <a:rPr lang="en-US" smtClean="0"/>
              <a:pPr>
                <a:defRPr/>
              </a:pPr>
              <a:t>106</a:t>
            </a:fld>
            <a:endParaRPr lang="en-US"/>
          </a:p>
        </p:txBody>
      </p:sp>
    </p:spTree>
    <p:extLst>
      <p:ext uri="{BB962C8B-B14F-4D97-AF65-F5344CB8AC3E}">
        <p14:creationId xmlns:p14="http://schemas.microsoft.com/office/powerpoint/2010/main" val="390077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67E5248F-04E8-4BF6-90DA-1D0235A4D3F3}"/>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xmlns="" id="{D85BC621-8512-4735-AB19-7D477C791D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xmlns="" id="{B943C6C2-D8D7-463D-9D26-3956DBC36A1D}"/>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50848C0-C29A-4A21-846D-804216D1E9BA}" type="slidenum">
              <a:rPr lang="en-US" altLang="en-US">
                <a:latin typeface="Arial" panose="020B0604020202020204" pitchFamily="34" charset="0"/>
              </a:rPr>
              <a:pPr algn="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33508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032C0D17-A880-4731-97FE-F62BAAAE70C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xmlns="" id="{7F09713E-02AD-421F-AD29-F0EEC1B9B1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0724" name="Slide Number Placeholder 3">
            <a:extLst>
              <a:ext uri="{FF2B5EF4-FFF2-40B4-BE49-F238E27FC236}">
                <a16:creationId xmlns:a16="http://schemas.microsoft.com/office/drawing/2014/main" xmlns="" id="{E70C2933-D2DA-4720-BB98-2804BC5855EC}"/>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6068AF0-6B83-4632-B2FA-9BF4F5BCEA12}" type="slidenum">
              <a:rPr lang="en-US" altLang="en-US">
                <a:latin typeface="Arial" panose="020B0604020202020204" pitchFamily="34" charset="0"/>
              </a:rPr>
              <a:pPr algn="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99308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D25BC5F1-4ACF-42CE-A445-92B315A4A2E5}"/>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xmlns="" id="{DB83EF8B-5195-4687-961F-65237F6FEB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4036" name="Slide Number Placeholder 3">
            <a:extLst>
              <a:ext uri="{FF2B5EF4-FFF2-40B4-BE49-F238E27FC236}">
                <a16:creationId xmlns:a16="http://schemas.microsoft.com/office/drawing/2014/main" xmlns="" id="{05114668-D8AE-4650-B9E9-C7E8D3B50861}"/>
              </a:ext>
            </a:extLst>
          </p:cNvPr>
          <p:cNvSpPr txBox="1">
            <a:spLocks noGrp="1"/>
          </p:cNvSpPr>
          <p:nvPr/>
        </p:nvSpPr>
        <p:spPr bwMode="auto">
          <a:xfrm>
            <a:off x="3857636" y="9443662"/>
            <a:ext cx="2951163"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719C244E-E229-4937-83EF-604709FB123D}" type="slidenum">
              <a:rPr lang="en-US" altLang="en-US">
                <a:latin typeface="Arial" panose="020B0604020202020204" pitchFamily="34" charset="0"/>
              </a:rPr>
              <a:pPr algn="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46403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0B1C3577-C77B-48D7-B205-62B1AEB5440D}"/>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xmlns="" id="{E37475A9-0CA4-4313-BD1A-9F639457A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83972" name="Slide Number Placeholder 3">
            <a:extLst>
              <a:ext uri="{FF2B5EF4-FFF2-40B4-BE49-F238E27FC236}">
                <a16:creationId xmlns:a16="http://schemas.microsoft.com/office/drawing/2014/main" xmlns="" id="{1161E6AC-D584-4218-9F17-DA6775B835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504C9E-906D-4E3F-A781-BE531693ECC0}"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42134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B1798B1C-A774-4375-9900-1F9932FC21A7}"/>
              </a:ext>
            </a:extLst>
          </p:cNvPr>
          <p:cNvGrpSpPr>
            <a:grpSpLocks/>
          </p:cNvGrpSpPr>
          <p:nvPr/>
        </p:nvGrpSpPr>
        <p:grpSpPr bwMode="auto">
          <a:xfrm>
            <a:off x="4234" y="4267200"/>
            <a:ext cx="12187767" cy="2590800"/>
            <a:chOff x="2" y="2688"/>
            <a:chExt cx="5758" cy="1632"/>
          </a:xfrm>
        </p:grpSpPr>
        <p:sp>
          <p:nvSpPr>
            <p:cNvPr id="5" name="Freeform 3">
              <a:extLst>
                <a:ext uri="{FF2B5EF4-FFF2-40B4-BE49-F238E27FC236}">
                  <a16:creationId xmlns:a16="http://schemas.microsoft.com/office/drawing/2014/main" xmlns="" id="{CC7BD9F3-956E-4135-9674-CD3DF008F279}"/>
                </a:ext>
              </a:extLst>
            </p:cNvPr>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6" name="Group 4">
              <a:extLst>
                <a:ext uri="{FF2B5EF4-FFF2-40B4-BE49-F238E27FC236}">
                  <a16:creationId xmlns:a16="http://schemas.microsoft.com/office/drawing/2014/main" xmlns="" id="{74181959-0C47-4B9D-8437-47AFC9A41F5B}"/>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xmlns="" id="{5C37E3C1-C609-4543-A60E-9C760405CC6C}"/>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1" hangingPunct="1">
                  <a:defRPr/>
                </a:pPr>
                <a:endParaRPr lang="en-GB" sz="1800">
                  <a:latin typeface="Arial" charset="0"/>
                </a:endParaRPr>
              </a:p>
            </p:txBody>
          </p:sp>
          <p:sp>
            <p:nvSpPr>
              <p:cNvPr id="58" name="Oval 6">
                <a:extLst>
                  <a:ext uri="{FF2B5EF4-FFF2-40B4-BE49-F238E27FC236}">
                    <a16:creationId xmlns:a16="http://schemas.microsoft.com/office/drawing/2014/main" xmlns="" id="{A34D142A-001A-4938-9595-C25BE49546F8}"/>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59" name="Oval 7">
                <a:extLst>
                  <a:ext uri="{FF2B5EF4-FFF2-40B4-BE49-F238E27FC236}">
                    <a16:creationId xmlns:a16="http://schemas.microsoft.com/office/drawing/2014/main" xmlns="" id="{E8483C19-9EB9-4FE9-98DE-9025E46BC76D}"/>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60" name="Oval 8">
                <a:extLst>
                  <a:ext uri="{FF2B5EF4-FFF2-40B4-BE49-F238E27FC236}">
                    <a16:creationId xmlns:a16="http://schemas.microsoft.com/office/drawing/2014/main" xmlns="" id="{164A3923-9413-4B45-AEE2-C0F0455DA4C2}"/>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61" name="Oval 9">
                <a:extLst>
                  <a:ext uri="{FF2B5EF4-FFF2-40B4-BE49-F238E27FC236}">
                    <a16:creationId xmlns:a16="http://schemas.microsoft.com/office/drawing/2014/main" xmlns="" id="{01F17955-1A32-48CB-B027-79696BC10A38}"/>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62" name="Freeform 10">
                <a:extLst>
                  <a:ext uri="{FF2B5EF4-FFF2-40B4-BE49-F238E27FC236}">
                    <a16:creationId xmlns:a16="http://schemas.microsoft.com/office/drawing/2014/main" xmlns="" id="{57C8E097-7824-4023-B889-AFADF2E3FCCB}"/>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63" name="Freeform 11">
                <a:extLst>
                  <a:ext uri="{FF2B5EF4-FFF2-40B4-BE49-F238E27FC236}">
                    <a16:creationId xmlns:a16="http://schemas.microsoft.com/office/drawing/2014/main" xmlns="" id="{D1028E58-62C9-40BE-B767-9810D78B35D2}"/>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1" hangingPunct="1">
                  <a:defRPr/>
                </a:pPr>
                <a:endParaRPr lang="en-GB" sz="1800">
                  <a:latin typeface="Arial" charset="0"/>
                </a:endParaRPr>
              </a:p>
            </p:txBody>
          </p:sp>
          <p:sp>
            <p:nvSpPr>
              <p:cNvPr id="64" name="Freeform 12">
                <a:extLst>
                  <a:ext uri="{FF2B5EF4-FFF2-40B4-BE49-F238E27FC236}">
                    <a16:creationId xmlns:a16="http://schemas.microsoft.com/office/drawing/2014/main" xmlns="" id="{00CEA061-5C36-4217-8EB2-1D187AC4B945}"/>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65" name="Freeform 13">
                <a:extLst>
                  <a:ext uri="{FF2B5EF4-FFF2-40B4-BE49-F238E27FC236}">
                    <a16:creationId xmlns:a16="http://schemas.microsoft.com/office/drawing/2014/main" xmlns="" id="{1D922BCC-5947-49B3-B34B-54FEF54A2FB2}"/>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1" hangingPunct="1">
                  <a:defRPr/>
                </a:pPr>
                <a:endParaRPr lang="en-GB" sz="1800">
                  <a:latin typeface="Arial" charset="0"/>
                </a:endParaRPr>
              </a:p>
            </p:txBody>
          </p:sp>
          <p:sp>
            <p:nvSpPr>
              <p:cNvPr id="66" name="Freeform 14">
                <a:extLst>
                  <a:ext uri="{FF2B5EF4-FFF2-40B4-BE49-F238E27FC236}">
                    <a16:creationId xmlns:a16="http://schemas.microsoft.com/office/drawing/2014/main" xmlns="" id="{C76BDCC6-D76D-4F6A-8186-852E96013DBD}"/>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1" hangingPunct="1">
                  <a:defRPr/>
                </a:pPr>
                <a:endParaRPr lang="en-GB" sz="1800">
                  <a:latin typeface="Arial" charset="0"/>
                </a:endParaRPr>
              </a:p>
            </p:txBody>
          </p:sp>
          <p:sp>
            <p:nvSpPr>
              <p:cNvPr id="67" name="Oval 15">
                <a:extLst>
                  <a:ext uri="{FF2B5EF4-FFF2-40B4-BE49-F238E27FC236}">
                    <a16:creationId xmlns:a16="http://schemas.microsoft.com/office/drawing/2014/main" xmlns="" id="{0714B272-8904-45E3-BAB7-B7ABA5F3A4D5}"/>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grpSp>
        <p:grpSp>
          <p:nvGrpSpPr>
            <p:cNvPr id="7" name="Group 16">
              <a:extLst>
                <a:ext uri="{FF2B5EF4-FFF2-40B4-BE49-F238E27FC236}">
                  <a16:creationId xmlns:a16="http://schemas.microsoft.com/office/drawing/2014/main" xmlns="" id="{DA274C27-8F01-48B9-918C-349BB27F2629}"/>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xmlns="" id="{B0E85FDA-AD1A-462A-879B-04857630184F}"/>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40" name="Oval 18">
                <a:extLst>
                  <a:ext uri="{FF2B5EF4-FFF2-40B4-BE49-F238E27FC236}">
                    <a16:creationId xmlns:a16="http://schemas.microsoft.com/office/drawing/2014/main" xmlns="" id="{ABC6BB2E-C631-4E47-84C3-ADFA2F2723D5}"/>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41" name="Oval 19">
                <a:extLst>
                  <a:ext uri="{FF2B5EF4-FFF2-40B4-BE49-F238E27FC236}">
                    <a16:creationId xmlns:a16="http://schemas.microsoft.com/office/drawing/2014/main" xmlns="" id="{33BAD69A-BB69-4A20-9742-51CB949BF6E6}"/>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42" name="Oval 20">
                <a:extLst>
                  <a:ext uri="{FF2B5EF4-FFF2-40B4-BE49-F238E27FC236}">
                    <a16:creationId xmlns:a16="http://schemas.microsoft.com/office/drawing/2014/main" xmlns="" id="{22313F1B-CC40-4019-805B-57D6634FCE26}"/>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43" name="Oval 21">
                <a:extLst>
                  <a:ext uri="{FF2B5EF4-FFF2-40B4-BE49-F238E27FC236}">
                    <a16:creationId xmlns:a16="http://schemas.microsoft.com/office/drawing/2014/main" xmlns="" id="{CE1FED30-10DE-477C-8702-2FF52BF85EB7}"/>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44" name="Oval 22">
                <a:extLst>
                  <a:ext uri="{FF2B5EF4-FFF2-40B4-BE49-F238E27FC236}">
                    <a16:creationId xmlns:a16="http://schemas.microsoft.com/office/drawing/2014/main" xmlns="" id="{95D01A75-FD0B-4D05-B576-24341C45A1F4}"/>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45" name="Oval 23">
                <a:extLst>
                  <a:ext uri="{FF2B5EF4-FFF2-40B4-BE49-F238E27FC236}">
                    <a16:creationId xmlns:a16="http://schemas.microsoft.com/office/drawing/2014/main" xmlns="" id="{3266CB46-A6FF-414A-BC42-BAA767324F06}"/>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46" name="Oval 24">
                <a:extLst>
                  <a:ext uri="{FF2B5EF4-FFF2-40B4-BE49-F238E27FC236}">
                    <a16:creationId xmlns:a16="http://schemas.microsoft.com/office/drawing/2014/main" xmlns="" id="{7D3FCE18-80E5-4ACE-A310-CAE025A36157}"/>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1" hangingPunct="1">
                  <a:defRPr/>
                </a:pPr>
                <a:endParaRPr lang="en-GB" sz="1800">
                  <a:latin typeface="Arial" charset="0"/>
                </a:endParaRPr>
              </a:p>
            </p:txBody>
          </p:sp>
          <p:sp>
            <p:nvSpPr>
              <p:cNvPr id="47" name="Freeform 25">
                <a:extLst>
                  <a:ext uri="{FF2B5EF4-FFF2-40B4-BE49-F238E27FC236}">
                    <a16:creationId xmlns:a16="http://schemas.microsoft.com/office/drawing/2014/main" xmlns="" id="{20BC5815-C914-44AD-ACA1-40EC8DE2AB51}"/>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48" name="Freeform 26">
                <a:extLst>
                  <a:ext uri="{FF2B5EF4-FFF2-40B4-BE49-F238E27FC236}">
                    <a16:creationId xmlns:a16="http://schemas.microsoft.com/office/drawing/2014/main" xmlns="" id="{FD0FFDBF-85A1-44CA-A959-323D2F0B4D35}"/>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1" hangingPunct="1">
                  <a:defRPr/>
                </a:pPr>
                <a:endParaRPr lang="en-GB" sz="1800">
                  <a:latin typeface="Arial" charset="0"/>
                </a:endParaRPr>
              </a:p>
            </p:txBody>
          </p:sp>
          <p:sp>
            <p:nvSpPr>
              <p:cNvPr id="49" name="Freeform 27">
                <a:extLst>
                  <a:ext uri="{FF2B5EF4-FFF2-40B4-BE49-F238E27FC236}">
                    <a16:creationId xmlns:a16="http://schemas.microsoft.com/office/drawing/2014/main" xmlns="" id="{7AE5872B-8560-4DA5-88A6-FB57A91CD6E6}"/>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1" hangingPunct="1">
                  <a:defRPr/>
                </a:pPr>
                <a:endParaRPr lang="en-GB" sz="1800">
                  <a:latin typeface="Arial" charset="0"/>
                </a:endParaRPr>
              </a:p>
            </p:txBody>
          </p:sp>
          <p:sp>
            <p:nvSpPr>
              <p:cNvPr id="50" name="Freeform 28">
                <a:extLst>
                  <a:ext uri="{FF2B5EF4-FFF2-40B4-BE49-F238E27FC236}">
                    <a16:creationId xmlns:a16="http://schemas.microsoft.com/office/drawing/2014/main" xmlns="" id="{4E5BCE35-7365-4C79-82E6-360E5D84E7CC}"/>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51" name="Freeform 29">
                <a:extLst>
                  <a:ext uri="{FF2B5EF4-FFF2-40B4-BE49-F238E27FC236}">
                    <a16:creationId xmlns:a16="http://schemas.microsoft.com/office/drawing/2014/main" xmlns="" id="{E89B7B87-DF5A-446A-8E83-E4F46D5C736E}"/>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30">
                <a:extLst>
                  <a:ext uri="{FF2B5EF4-FFF2-40B4-BE49-F238E27FC236}">
                    <a16:creationId xmlns:a16="http://schemas.microsoft.com/office/drawing/2014/main" xmlns="" id="{55B821EC-31A8-49C7-B979-57FFF6C8D26F}"/>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31">
                <a:extLst>
                  <a:ext uri="{FF2B5EF4-FFF2-40B4-BE49-F238E27FC236}">
                    <a16:creationId xmlns:a16="http://schemas.microsoft.com/office/drawing/2014/main" xmlns="" id="{00F2796A-38B6-4D50-A079-D948FD0ACEA5}"/>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54" name="Freeform 32">
                <a:extLst>
                  <a:ext uri="{FF2B5EF4-FFF2-40B4-BE49-F238E27FC236}">
                    <a16:creationId xmlns:a16="http://schemas.microsoft.com/office/drawing/2014/main" xmlns="" id="{163540C1-F20C-4AA3-9DCD-8B4045E53CC8}"/>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55" name="Freeform 33">
                <a:extLst>
                  <a:ext uri="{FF2B5EF4-FFF2-40B4-BE49-F238E27FC236}">
                    <a16:creationId xmlns:a16="http://schemas.microsoft.com/office/drawing/2014/main" xmlns="" id="{7810F2FA-0FDB-4737-B42D-359204ADC25B}"/>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56" name="Freeform 34">
                <a:extLst>
                  <a:ext uri="{FF2B5EF4-FFF2-40B4-BE49-F238E27FC236}">
                    <a16:creationId xmlns:a16="http://schemas.microsoft.com/office/drawing/2014/main" xmlns="" id="{F3D340E3-627E-4398-8818-3DDFD1A230E3}"/>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8" name="Group 35">
              <a:extLst>
                <a:ext uri="{FF2B5EF4-FFF2-40B4-BE49-F238E27FC236}">
                  <a16:creationId xmlns:a16="http://schemas.microsoft.com/office/drawing/2014/main" xmlns="" id="{6823CF48-0790-45D9-8D67-51D6D091DCFD}"/>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xmlns="" id="{CA575E2B-ECF3-482E-9CED-032CC421DA41}"/>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23" name="Freeform 37">
                <a:extLst>
                  <a:ext uri="{FF2B5EF4-FFF2-40B4-BE49-F238E27FC236}">
                    <a16:creationId xmlns:a16="http://schemas.microsoft.com/office/drawing/2014/main" xmlns="" id="{B50CC0F9-C05F-457E-B031-9AF35084BEC0}"/>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24" name="Freeform 38">
                <a:extLst>
                  <a:ext uri="{FF2B5EF4-FFF2-40B4-BE49-F238E27FC236}">
                    <a16:creationId xmlns:a16="http://schemas.microsoft.com/office/drawing/2014/main" xmlns="" id="{422C2ED2-3824-4A15-BAD6-7C403B4FE0C0}"/>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25" name="Freeform 39">
                <a:extLst>
                  <a:ext uri="{FF2B5EF4-FFF2-40B4-BE49-F238E27FC236}">
                    <a16:creationId xmlns:a16="http://schemas.microsoft.com/office/drawing/2014/main" xmlns="" id="{AB8F2F2B-B2A3-42B5-933B-D97295F7F09C}"/>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26" name="Freeform 40">
                <a:extLst>
                  <a:ext uri="{FF2B5EF4-FFF2-40B4-BE49-F238E27FC236}">
                    <a16:creationId xmlns:a16="http://schemas.microsoft.com/office/drawing/2014/main" xmlns="" id="{589CB173-9A8E-4444-9DD1-4CBDD40A3425}"/>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27" name="Freeform 41">
                <a:extLst>
                  <a:ext uri="{FF2B5EF4-FFF2-40B4-BE49-F238E27FC236}">
                    <a16:creationId xmlns:a16="http://schemas.microsoft.com/office/drawing/2014/main" xmlns="" id="{E72EB50C-505A-42BE-A0B5-83947A18A981}"/>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28" name="Freeform 42">
                <a:extLst>
                  <a:ext uri="{FF2B5EF4-FFF2-40B4-BE49-F238E27FC236}">
                    <a16:creationId xmlns:a16="http://schemas.microsoft.com/office/drawing/2014/main" xmlns="" id="{CDA00F2D-B128-44F4-BF8A-C6FC99383356}"/>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29" name="Freeform 43">
                <a:extLst>
                  <a:ext uri="{FF2B5EF4-FFF2-40B4-BE49-F238E27FC236}">
                    <a16:creationId xmlns:a16="http://schemas.microsoft.com/office/drawing/2014/main" xmlns="" id="{86B314F7-E74E-4280-8FA0-2B57F238D921}"/>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44">
                <a:extLst>
                  <a:ext uri="{FF2B5EF4-FFF2-40B4-BE49-F238E27FC236}">
                    <a16:creationId xmlns:a16="http://schemas.microsoft.com/office/drawing/2014/main" xmlns="" id="{213E54FC-83DE-4A4A-8E98-A983D0197931}"/>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GB" sz="1800">
                  <a:latin typeface="Arial" charset="0"/>
                </a:endParaRPr>
              </a:p>
            </p:txBody>
          </p:sp>
          <p:sp>
            <p:nvSpPr>
              <p:cNvPr id="31" name="Freeform 45">
                <a:extLst>
                  <a:ext uri="{FF2B5EF4-FFF2-40B4-BE49-F238E27FC236}">
                    <a16:creationId xmlns:a16="http://schemas.microsoft.com/office/drawing/2014/main" xmlns="" id="{FA6E1E02-B333-4B96-A6B7-D046F352F59E}"/>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32" name="Freeform 46">
                <a:extLst>
                  <a:ext uri="{FF2B5EF4-FFF2-40B4-BE49-F238E27FC236}">
                    <a16:creationId xmlns:a16="http://schemas.microsoft.com/office/drawing/2014/main" xmlns="" id="{AFF4B817-E62D-4592-8400-6FE81FD94AD6}"/>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33" name="Oval 47">
                <a:extLst>
                  <a:ext uri="{FF2B5EF4-FFF2-40B4-BE49-F238E27FC236}">
                    <a16:creationId xmlns:a16="http://schemas.microsoft.com/office/drawing/2014/main" xmlns="" id="{C178F92A-2132-4FD8-9D77-C7AB094DCE54}"/>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1" hangingPunct="1">
                  <a:defRPr/>
                </a:pPr>
                <a:endParaRPr lang="en-GB" sz="1800">
                  <a:latin typeface="Arial" charset="0"/>
                </a:endParaRPr>
              </a:p>
            </p:txBody>
          </p:sp>
          <p:sp>
            <p:nvSpPr>
              <p:cNvPr id="34" name="Oval 48">
                <a:extLst>
                  <a:ext uri="{FF2B5EF4-FFF2-40B4-BE49-F238E27FC236}">
                    <a16:creationId xmlns:a16="http://schemas.microsoft.com/office/drawing/2014/main" xmlns="" id="{F2F0D1BC-5DC4-491F-A0C6-6E8D88F094F3}"/>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35" name="Oval 49">
                <a:extLst>
                  <a:ext uri="{FF2B5EF4-FFF2-40B4-BE49-F238E27FC236}">
                    <a16:creationId xmlns:a16="http://schemas.microsoft.com/office/drawing/2014/main" xmlns="" id="{0278DCC7-9E9E-465C-A295-2B092F65BF57}"/>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36" name="Oval 50">
                <a:extLst>
                  <a:ext uri="{FF2B5EF4-FFF2-40B4-BE49-F238E27FC236}">
                    <a16:creationId xmlns:a16="http://schemas.microsoft.com/office/drawing/2014/main" xmlns="" id="{DB3C61BA-18CF-4BDA-A865-1E9A73895984}"/>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37" name="Oval 51">
                <a:extLst>
                  <a:ext uri="{FF2B5EF4-FFF2-40B4-BE49-F238E27FC236}">
                    <a16:creationId xmlns:a16="http://schemas.microsoft.com/office/drawing/2014/main" xmlns="" id="{92CDBC7F-9AAA-4C90-87B3-60E27E7D1C7F}"/>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38" name="Oval 52">
                <a:extLst>
                  <a:ext uri="{FF2B5EF4-FFF2-40B4-BE49-F238E27FC236}">
                    <a16:creationId xmlns:a16="http://schemas.microsoft.com/office/drawing/2014/main" xmlns="" id="{891B74F2-938E-4A88-BDBC-7B93B02478DA}"/>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grpSp>
        <p:grpSp>
          <p:nvGrpSpPr>
            <p:cNvPr id="9" name="Group 53">
              <a:extLst>
                <a:ext uri="{FF2B5EF4-FFF2-40B4-BE49-F238E27FC236}">
                  <a16:creationId xmlns:a16="http://schemas.microsoft.com/office/drawing/2014/main" xmlns="" id="{0DD6B20A-EF89-4EE2-9F11-67A4DF27C2A9}"/>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xmlns="" id="{C4FACF7D-128F-401E-9823-DAFCC70DD543}"/>
                  </a:ext>
                </a:extLst>
              </p:cNvPr>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55">
                <a:extLst>
                  <a:ext uri="{FF2B5EF4-FFF2-40B4-BE49-F238E27FC236}">
                    <a16:creationId xmlns:a16="http://schemas.microsoft.com/office/drawing/2014/main" xmlns="" id="{DC42E119-3760-4D00-A9BA-5BD2E84F913A}"/>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56">
                <a:extLst>
                  <a:ext uri="{FF2B5EF4-FFF2-40B4-BE49-F238E27FC236}">
                    <a16:creationId xmlns:a16="http://schemas.microsoft.com/office/drawing/2014/main" xmlns="" id="{E0F40B2A-AF08-4036-9CD4-4D73C126AD6D}"/>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57">
                <a:extLst>
                  <a:ext uri="{FF2B5EF4-FFF2-40B4-BE49-F238E27FC236}">
                    <a16:creationId xmlns:a16="http://schemas.microsoft.com/office/drawing/2014/main" xmlns="" id="{3EDAF025-2159-4763-95FC-EBF50AD1D617}"/>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8">
                <a:extLst>
                  <a:ext uri="{FF2B5EF4-FFF2-40B4-BE49-F238E27FC236}">
                    <a16:creationId xmlns:a16="http://schemas.microsoft.com/office/drawing/2014/main" xmlns="" id="{F5805371-FA38-419F-84FF-D9FCD3C8F0A8}"/>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59">
                <a:extLst>
                  <a:ext uri="{FF2B5EF4-FFF2-40B4-BE49-F238E27FC236}">
                    <a16:creationId xmlns:a16="http://schemas.microsoft.com/office/drawing/2014/main" xmlns="" id="{F7EDF726-0B3F-45B3-B4D6-759B1A39B96B}"/>
                  </a:ext>
                </a:extLst>
              </p:cNvPr>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60">
                <a:extLst>
                  <a:ext uri="{FF2B5EF4-FFF2-40B4-BE49-F238E27FC236}">
                    <a16:creationId xmlns:a16="http://schemas.microsoft.com/office/drawing/2014/main" xmlns="" id="{12DD2B8C-F6C8-4504-8AAE-D17020777538}"/>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7" name="Group 61">
                <a:extLst>
                  <a:ext uri="{FF2B5EF4-FFF2-40B4-BE49-F238E27FC236}">
                    <a16:creationId xmlns:a16="http://schemas.microsoft.com/office/drawing/2014/main" xmlns="" id="{69F76E64-E410-4DEE-A81D-3D9CE7068EF1}"/>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xmlns="" id="{AC30CC60-D087-4A90-9CAC-BC2228210914}"/>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sp>
              <p:nvSpPr>
                <p:cNvPr id="19" name="Oval 63">
                  <a:extLst>
                    <a:ext uri="{FF2B5EF4-FFF2-40B4-BE49-F238E27FC236}">
                      <a16:creationId xmlns:a16="http://schemas.microsoft.com/office/drawing/2014/main" xmlns="" id="{0FEE021F-C08B-4F44-B9E4-4579C94BEC36}"/>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sp>
              <p:nvSpPr>
                <p:cNvPr id="20" name="Oval 64">
                  <a:extLst>
                    <a:ext uri="{FF2B5EF4-FFF2-40B4-BE49-F238E27FC236}">
                      <a16:creationId xmlns:a16="http://schemas.microsoft.com/office/drawing/2014/main" xmlns="" id="{2C49E8E3-2AA6-482E-8277-6BF0BD8C17C3}"/>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sp>
              <p:nvSpPr>
                <p:cNvPr id="21" name="Oval 65">
                  <a:extLst>
                    <a:ext uri="{FF2B5EF4-FFF2-40B4-BE49-F238E27FC236}">
                      <a16:creationId xmlns:a16="http://schemas.microsoft.com/office/drawing/2014/main" xmlns="" id="{9365DD11-C94F-4C5A-B54E-F2AFC1CCD9F1}"/>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grpSp>
        </p:grpSp>
      </p:grpSp>
      <p:sp>
        <p:nvSpPr>
          <p:cNvPr id="17474"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a:t>Click to edit Master title style</a:t>
            </a:r>
          </a:p>
        </p:txBody>
      </p:sp>
      <p:sp>
        <p:nvSpPr>
          <p:cNvPr id="17475"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a:extLst>
              <a:ext uri="{FF2B5EF4-FFF2-40B4-BE49-F238E27FC236}">
                <a16:creationId xmlns:a16="http://schemas.microsoft.com/office/drawing/2014/main" xmlns="" id="{58186468-B61A-4FB2-8867-B2769888F746}"/>
              </a:ext>
            </a:extLst>
          </p:cNvPr>
          <p:cNvSpPr>
            <a:spLocks noGrp="1" noChangeArrowheads="1"/>
          </p:cNvSpPr>
          <p:nvPr>
            <p:ph type="dt" sz="quarter" idx="10"/>
          </p:nvPr>
        </p:nvSpPr>
        <p:spPr>
          <a:xfrm>
            <a:off x="609600" y="6248400"/>
            <a:ext cx="2844800" cy="457200"/>
          </a:xfrm>
        </p:spPr>
        <p:txBody>
          <a:bodyPr/>
          <a:lstStyle>
            <a:lvl1pPr>
              <a:defRPr/>
            </a:lvl1pPr>
          </a:lstStyle>
          <a:p>
            <a:pPr>
              <a:defRPr/>
            </a:pPr>
            <a:endParaRPr lang="en-US"/>
          </a:p>
        </p:txBody>
      </p:sp>
      <p:sp>
        <p:nvSpPr>
          <p:cNvPr id="69" name="Rectangle 69">
            <a:extLst>
              <a:ext uri="{FF2B5EF4-FFF2-40B4-BE49-F238E27FC236}">
                <a16:creationId xmlns:a16="http://schemas.microsoft.com/office/drawing/2014/main" xmlns="" id="{2022E95E-8DEA-48A9-A2EE-05CE1EBCAED7}"/>
              </a:ext>
            </a:extLst>
          </p:cNvPr>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xmlns="" id="{FA096C9D-6D76-4227-B214-21AA3200E34E}"/>
              </a:ext>
            </a:extLst>
          </p:cNvPr>
          <p:cNvSpPr>
            <a:spLocks noGrp="1" noChangeArrowheads="1"/>
          </p:cNvSpPr>
          <p:nvPr>
            <p:ph type="sldNum" sz="quarter" idx="12"/>
          </p:nvPr>
        </p:nvSpPr>
        <p:spPr>
          <a:xfrm>
            <a:off x="8737600" y="6248400"/>
            <a:ext cx="2844800" cy="457200"/>
          </a:xfrm>
        </p:spPr>
        <p:txBody>
          <a:bodyPr/>
          <a:lstStyle>
            <a:lvl1pPr>
              <a:defRPr/>
            </a:lvl1pPr>
          </a:lstStyle>
          <a:p>
            <a:pPr>
              <a:defRPr/>
            </a:pPr>
            <a:fld id="{CCFE0AC0-2673-4378-8F86-14708999D114}" type="slidenum">
              <a:rPr lang="en-US" altLang="en-US"/>
              <a:pPr>
                <a:defRPr/>
              </a:pPr>
              <a:t>‹#›</a:t>
            </a:fld>
            <a:endParaRPr lang="en-US" altLang="en-US"/>
          </a:p>
        </p:txBody>
      </p:sp>
    </p:spTree>
    <p:extLst>
      <p:ext uri="{BB962C8B-B14F-4D97-AF65-F5344CB8AC3E}">
        <p14:creationId xmlns:p14="http://schemas.microsoft.com/office/powerpoint/2010/main" val="3041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xmlns="" id="{49A51090-DC8E-46DE-ACFB-4804469289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xmlns="" id="{EF2B7FF6-A913-4CD7-98DF-A501E51900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xmlns="" id="{90B4F567-831B-409E-8B7C-EADA6F20572D}"/>
              </a:ext>
            </a:extLst>
          </p:cNvPr>
          <p:cNvSpPr>
            <a:spLocks noGrp="1" noChangeArrowheads="1"/>
          </p:cNvSpPr>
          <p:nvPr>
            <p:ph type="sldNum" sz="quarter" idx="12"/>
          </p:nvPr>
        </p:nvSpPr>
        <p:spPr>
          <a:ln/>
        </p:spPr>
        <p:txBody>
          <a:bodyPr/>
          <a:lstStyle>
            <a:lvl1pPr>
              <a:defRPr/>
            </a:lvl1pPr>
          </a:lstStyle>
          <a:p>
            <a:pPr>
              <a:defRPr/>
            </a:pPr>
            <a:fld id="{093CE66D-B8E0-4CDB-A8D6-5CCC96F5CD83}" type="slidenum">
              <a:rPr lang="en-US" altLang="en-US"/>
              <a:pPr>
                <a:defRPr/>
              </a:pPr>
              <a:t>‹#›</a:t>
            </a:fld>
            <a:endParaRPr lang="en-US" altLang="en-US"/>
          </a:p>
        </p:txBody>
      </p:sp>
    </p:spTree>
    <p:extLst>
      <p:ext uri="{BB962C8B-B14F-4D97-AF65-F5344CB8AC3E}">
        <p14:creationId xmlns:p14="http://schemas.microsoft.com/office/powerpoint/2010/main" val="2200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xmlns="" id="{F8E8975A-441D-470F-8EC6-75979FA8FF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xmlns="" id="{A0879363-2229-4F05-9151-F0115213F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xmlns="" id="{684CB9AF-424B-4C55-9A8E-B52DAB7561EC}"/>
              </a:ext>
            </a:extLst>
          </p:cNvPr>
          <p:cNvSpPr>
            <a:spLocks noGrp="1" noChangeArrowheads="1"/>
          </p:cNvSpPr>
          <p:nvPr>
            <p:ph type="sldNum" sz="quarter" idx="12"/>
          </p:nvPr>
        </p:nvSpPr>
        <p:spPr>
          <a:ln/>
        </p:spPr>
        <p:txBody>
          <a:bodyPr/>
          <a:lstStyle>
            <a:lvl1pPr>
              <a:defRPr/>
            </a:lvl1pPr>
          </a:lstStyle>
          <a:p>
            <a:pPr>
              <a:defRPr/>
            </a:pPr>
            <a:fld id="{66AD75E8-5295-40C9-B5F7-D7AA1EDE226B}" type="slidenum">
              <a:rPr lang="en-US" altLang="en-US"/>
              <a:pPr>
                <a:defRPr/>
              </a:pPr>
              <a:t>‹#›</a:t>
            </a:fld>
            <a:endParaRPr lang="en-US" altLang="en-US"/>
          </a:p>
        </p:txBody>
      </p:sp>
    </p:spTree>
    <p:extLst>
      <p:ext uri="{BB962C8B-B14F-4D97-AF65-F5344CB8AC3E}">
        <p14:creationId xmlns:p14="http://schemas.microsoft.com/office/powerpoint/2010/main" val="2358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69">
            <a:extLst>
              <a:ext uri="{FF2B5EF4-FFF2-40B4-BE49-F238E27FC236}">
                <a16:creationId xmlns:a16="http://schemas.microsoft.com/office/drawing/2014/main" xmlns="" id="{AB84B2E1-6192-4E44-94BF-41D1347B759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xmlns="" id="{CD0F1791-22BA-4D64-8067-336F92BB09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xmlns="" id="{8D5D944E-5C1B-4526-B4B3-6B58D5AB16CF}"/>
              </a:ext>
            </a:extLst>
          </p:cNvPr>
          <p:cNvSpPr>
            <a:spLocks noGrp="1" noChangeArrowheads="1"/>
          </p:cNvSpPr>
          <p:nvPr>
            <p:ph type="sldNum" sz="quarter" idx="12"/>
          </p:nvPr>
        </p:nvSpPr>
        <p:spPr>
          <a:ln/>
        </p:spPr>
        <p:txBody>
          <a:bodyPr/>
          <a:lstStyle>
            <a:lvl1pPr>
              <a:defRPr/>
            </a:lvl1pPr>
          </a:lstStyle>
          <a:p>
            <a:pPr>
              <a:defRPr/>
            </a:pPr>
            <a:fld id="{F38EE855-618C-45BF-A826-AF208B985579}" type="slidenum">
              <a:rPr lang="en-US" altLang="en-US"/>
              <a:pPr>
                <a:defRPr/>
              </a:pPr>
              <a:t>‹#›</a:t>
            </a:fld>
            <a:endParaRPr lang="en-US" altLang="en-US"/>
          </a:p>
        </p:txBody>
      </p:sp>
    </p:spTree>
    <p:extLst>
      <p:ext uri="{BB962C8B-B14F-4D97-AF65-F5344CB8AC3E}">
        <p14:creationId xmlns:p14="http://schemas.microsoft.com/office/powerpoint/2010/main" val="418986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Content Placeholder 2"/>
          <p:cNvSpPr>
            <a:spLocks noGrp="1"/>
          </p:cNvSpPr>
          <p:nvPr>
            <p:ph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1" y="1676400"/>
            <a:ext cx="5592233" cy="213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1" y="3963989"/>
            <a:ext cx="5592233" cy="2135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5CFD5374-E251-4B12-B30B-ABF9C02275B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247552C1-8D4A-47C8-A5D4-827F7BCB5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ED2C4014-DD86-41F5-AD03-70FA14AA85EF}"/>
              </a:ext>
            </a:extLst>
          </p:cNvPr>
          <p:cNvSpPr>
            <a:spLocks noGrp="1" noChangeArrowheads="1"/>
          </p:cNvSpPr>
          <p:nvPr>
            <p:ph type="sldNum" sz="quarter" idx="12"/>
          </p:nvPr>
        </p:nvSpPr>
        <p:spPr>
          <a:ln/>
        </p:spPr>
        <p:txBody>
          <a:bodyPr/>
          <a:lstStyle>
            <a:lvl1pPr>
              <a:defRPr/>
            </a:lvl1pPr>
          </a:lstStyle>
          <a:p>
            <a:pPr>
              <a:defRPr/>
            </a:pPr>
            <a:fld id="{026A5DD5-A586-47FE-A7FD-025254FE434A}" type="slidenum">
              <a:rPr lang="en-US" altLang="en-US"/>
              <a:pPr>
                <a:defRPr/>
              </a:pPr>
              <a:t>‹#›</a:t>
            </a:fld>
            <a:endParaRPr lang="en-US" altLang="en-US"/>
          </a:p>
        </p:txBody>
      </p:sp>
    </p:spTree>
    <p:extLst>
      <p:ext uri="{BB962C8B-B14F-4D97-AF65-F5344CB8AC3E}">
        <p14:creationId xmlns:p14="http://schemas.microsoft.com/office/powerpoint/2010/main" val="91120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xmlns="" id="{9C0FFB76-1A6B-44AB-A347-BD6A15A0FC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xmlns="" id="{328F466B-90C2-4B1C-B639-18C1CD7475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xmlns="" id="{93AB84F0-5A3A-4862-93E3-28F38A443293}"/>
              </a:ext>
            </a:extLst>
          </p:cNvPr>
          <p:cNvSpPr>
            <a:spLocks noGrp="1" noChangeArrowheads="1"/>
          </p:cNvSpPr>
          <p:nvPr>
            <p:ph type="sldNum" sz="quarter" idx="12"/>
          </p:nvPr>
        </p:nvSpPr>
        <p:spPr>
          <a:ln/>
        </p:spPr>
        <p:txBody>
          <a:bodyPr/>
          <a:lstStyle>
            <a:lvl1pPr>
              <a:defRPr/>
            </a:lvl1pPr>
          </a:lstStyle>
          <a:p>
            <a:pPr>
              <a:defRPr/>
            </a:pPr>
            <a:fld id="{07AC9FCD-1465-41B5-8AC3-B545D933DFA6}" type="slidenum">
              <a:rPr lang="en-US" altLang="en-US"/>
              <a:pPr>
                <a:defRPr/>
              </a:pPr>
              <a:t>‹#›</a:t>
            </a:fld>
            <a:endParaRPr lang="en-US" altLang="en-US"/>
          </a:p>
        </p:txBody>
      </p:sp>
    </p:spTree>
    <p:extLst>
      <p:ext uri="{BB962C8B-B14F-4D97-AF65-F5344CB8AC3E}">
        <p14:creationId xmlns:p14="http://schemas.microsoft.com/office/powerpoint/2010/main" val="87373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xmlns="" id="{753B34D1-79DF-4883-97D8-43CE2B9B39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xmlns="" id="{709783F7-265D-40B6-BF79-393348A72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xmlns="" id="{AF4EFA5D-B87F-49C4-8908-D1CCA56987F3}"/>
              </a:ext>
            </a:extLst>
          </p:cNvPr>
          <p:cNvSpPr>
            <a:spLocks noGrp="1" noChangeArrowheads="1"/>
          </p:cNvSpPr>
          <p:nvPr>
            <p:ph type="sldNum" sz="quarter" idx="12"/>
          </p:nvPr>
        </p:nvSpPr>
        <p:spPr>
          <a:ln/>
        </p:spPr>
        <p:txBody>
          <a:bodyPr/>
          <a:lstStyle>
            <a:lvl1pPr>
              <a:defRPr/>
            </a:lvl1pPr>
          </a:lstStyle>
          <a:p>
            <a:pPr>
              <a:defRPr/>
            </a:pPr>
            <a:fld id="{5E5C0DB4-C264-4460-840E-7FC8AD92152D}" type="slidenum">
              <a:rPr lang="en-US" altLang="en-US"/>
              <a:pPr>
                <a:defRPr/>
              </a:pPr>
              <a:t>‹#›</a:t>
            </a:fld>
            <a:endParaRPr lang="en-US" altLang="en-US"/>
          </a:p>
        </p:txBody>
      </p:sp>
    </p:spTree>
    <p:extLst>
      <p:ext uri="{BB962C8B-B14F-4D97-AF65-F5344CB8AC3E}">
        <p14:creationId xmlns:p14="http://schemas.microsoft.com/office/powerpoint/2010/main" val="427745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xmlns="" id="{1BCD99C9-0C31-4704-9413-09BEF6A6B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xmlns="" id="{37CBC3A7-E6B2-466E-958F-CB7257EB3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xmlns="" id="{BD9755F4-79CD-4970-807A-0E2134721914}"/>
              </a:ext>
            </a:extLst>
          </p:cNvPr>
          <p:cNvSpPr>
            <a:spLocks noGrp="1" noChangeArrowheads="1"/>
          </p:cNvSpPr>
          <p:nvPr>
            <p:ph type="sldNum" sz="quarter" idx="12"/>
          </p:nvPr>
        </p:nvSpPr>
        <p:spPr>
          <a:ln/>
        </p:spPr>
        <p:txBody>
          <a:bodyPr/>
          <a:lstStyle>
            <a:lvl1pPr>
              <a:defRPr/>
            </a:lvl1pPr>
          </a:lstStyle>
          <a:p>
            <a:pPr>
              <a:defRPr/>
            </a:pPr>
            <a:fld id="{4B42A7B5-E0E8-4EDF-B747-736E6954F0C1}" type="slidenum">
              <a:rPr lang="en-US" altLang="en-US"/>
              <a:pPr>
                <a:defRPr/>
              </a:pPr>
              <a:t>‹#›</a:t>
            </a:fld>
            <a:endParaRPr lang="en-US" altLang="en-US"/>
          </a:p>
        </p:txBody>
      </p:sp>
    </p:spTree>
    <p:extLst>
      <p:ext uri="{BB962C8B-B14F-4D97-AF65-F5344CB8AC3E}">
        <p14:creationId xmlns:p14="http://schemas.microsoft.com/office/powerpoint/2010/main" val="178212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9">
            <a:extLst>
              <a:ext uri="{FF2B5EF4-FFF2-40B4-BE49-F238E27FC236}">
                <a16:creationId xmlns:a16="http://schemas.microsoft.com/office/drawing/2014/main" xmlns="" id="{C9AEF0A3-E579-414D-9EC3-ADA9519BB3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xmlns="" id="{8289F63B-E0A7-4051-9678-4FE5DC765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xmlns="" id="{88C6A2AB-DAA6-4AE5-AF57-16565F7B7248}"/>
              </a:ext>
            </a:extLst>
          </p:cNvPr>
          <p:cNvSpPr>
            <a:spLocks noGrp="1" noChangeArrowheads="1"/>
          </p:cNvSpPr>
          <p:nvPr>
            <p:ph type="sldNum" sz="quarter" idx="12"/>
          </p:nvPr>
        </p:nvSpPr>
        <p:spPr>
          <a:ln/>
        </p:spPr>
        <p:txBody>
          <a:bodyPr/>
          <a:lstStyle>
            <a:lvl1pPr>
              <a:defRPr/>
            </a:lvl1pPr>
          </a:lstStyle>
          <a:p>
            <a:pPr>
              <a:defRPr/>
            </a:pPr>
            <a:fld id="{548B41E0-1BE0-4DFD-99AA-52E17EC0FBBF}" type="slidenum">
              <a:rPr lang="en-US" altLang="en-US"/>
              <a:pPr>
                <a:defRPr/>
              </a:pPr>
              <a:t>‹#›</a:t>
            </a:fld>
            <a:endParaRPr lang="en-US" altLang="en-US"/>
          </a:p>
        </p:txBody>
      </p:sp>
    </p:spTree>
    <p:extLst>
      <p:ext uri="{BB962C8B-B14F-4D97-AF65-F5344CB8AC3E}">
        <p14:creationId xmlns:p14="http://schemas.microsoft.com/office/powerpoint/2010/main" val="163356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9">
            <a:extLst>
              <a:ext uri="{FF2B5EF4-FFF2-40B4-BE49-F238E27FC236}">
                <a16:creationId xmlns:a16="http://schemas.microsoft.com/office/drawing/2014/main" xmlns="" id="{561F6B85-64D4-4C48-8DC5-9FC0181F183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xmlns="" id="{17788910-BCBB-482D-874F-D461DD009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xmlns="" id="{95A25F8E-72A9-4292-80B1-69052351FA45}"/>
              </a:ext>
            </a:extLst>
          </p:cNvPr>
          <p:cNvSpPr>
            <a:spLocks noGrp="1" noChangeArrowheads="1"/>
          </p:cNvSpPr>
          <p:nvPr>
            <p:ph type="sldNum" sz="quarter" idx="12"/>
          </p:nvPr>
        </p:nvSpPr>
        <p:spPr>
          <a:ln/>
        </p:spPr>
        <p:txBody>
          <a:bodyPr/>
          <a:lstStyle>
            <a:lvl1pPr>
              <a:defRPr/>
            </a:lvl1pPr>
          </a:lstStyle>
          <a:p>
            <a:pPr>
              <a:defRPr/>
            </a:pPr>
            <a:fld id="{A4425A3E-AD30-4DD3-9239-CCC913F02288}" type="slidenum">
              <a:rPr lang="en-US" altLang="en-US"/>
              <a:pPr>
                <a:defRPr/>
              </a:pPr>
              <a:t>‹#›</a:t>
            </a:fld>
            <a:endParaRPr lang="en-US" altLang="en-US"/>
          </a:p>
        </p:txBody>
      </p:sp>
    </p:spTree>
    <p:extLst>
      <p:ext uri="{BB962C8B-B14F-4D97-AF65-F5344CB8AC3E}">
        <p14:creationId xmlns:p14="http://schemas.microsoft.com/office/powerpoint/2010/main" val="274428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9">
            <a:extLst>
              <a:ext uri="{FF2B5EF4-FFF2-40B4-BE49-F238E27FC236}">
                <a16:creationId xmlns:a16="http://schemas.microsoft.com/office/drawing/2014/main" xmlns="" id="{1DBDAABE-E901-449B-A393-1CE73A2EE0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xmlns="" id="{51BFC669-C77D-4D98-85EB-5E3FAA5CBC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xmlns="" id="{5D4FED6A-9B7D-43E2-BEE0-B0348CA713C4}"/>
              </a:ext>
            </a:extLst>
          </p:cNvPr>
          <p:cNvSpPr>
            <a:spLocks noGrp="1" noChangeArrowheads="1"/>
          </p:cNvSpPr>
          <p:nvPr>
            <p:ph type="sldNum" sz="quarter" idx="12"/>
          </p:nvPr>
        </p:nvSpPr>
        <p:spPr>
          <a:ln/>
        </p:spPr>
        <p:txBody>
          <a:bodyPr/>
          <a:lstStyle>
            <a:lvl1pPr>
              <a:defRPr/>
            </a:lvl1pPr>
          </a:lstStyle>
          <a:p>
            <a:pPr>
              <a:defRPr/>
            </a:pPr>
            <a:fld id="{F55137E7-D183-48BB-A4D1-D91DC3906553}" type="slidenum">
              <a:rPr lang="en-US" altLang="en-US"/>
              <a:pPr>
                <a:defRPr/>
              </a:pPr>
              <a:t>‹#›</a:t>
            </a:fld>
            <a:endParaRPr lang="en-US" altLang="en-US"/>
          </a:p>
        </p:txBody>
      </p:sp>
    </p:spTree>
    <p:extLst>
      <p:ext uri="{BB962C8B-B14F-4D97-AF65-F5344CB8AC3E}">
        <p14:creationId xmlns:p14="http://schemas.microsoft.com/office/powerpoint/2010/main" val="359490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xmlns="" id="{A4C781D0-69AC-4D4D-9C3B-E86FBD0018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xmlns="" id="{66BE47C6-172A-4DC3-8F01-322AF5644B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xmlns="" id="{41FD9C28-726C-4A33-9E41-9C8D4D2E071A}"/>
              </a:ext>
            </a:extLst>
          </p:cNvPr>
          <p:cNvSpPr>
            <a:spLocks noGrp="1" noChangeArrowheads="1"/>
          </p:cNvSpPr>
          <p:nvPr>
            <p:ph type="sldNum" sz="quarter" idx="12"/>
          </p:nvPr>
        </p:nvSpPr>
        <p:spPr>
          <a:ln/>
        </p:spPr>
        <p:txBody>
          <a:bodyPr/>
          <a:lstStyle>
            <a:lvl1pPr>
              <a:defRPr/>
            </a:lvl1pPr>
          </a:lstStyle>
          <a:p>
            <a:pPr>
              <a:defRPr/>
            </a:pPr>
            <a:fld id="{228EE2CC-BA96-4F4B-ABC1-8EC27CA997A0}" type="slidenum">
              <a:rPr lang="en-US" altLang="en-US"/>
              <a:pPr>
                <a:defRPr/>
              </a:pPr>
              <a:t>‹#›</a:t>
            </a:fld>
            <a:endParaRPr lang="en-US" altLang="en-US"/>
          </a:p>
        </p:txBody>
      </p:sp>
    </p:spTree>
    <p:extLst>
      <p:ext uri="{BB962C8B-B14F-4D97-AF65-F5344CB8AC3E}">
        <p14:creationId xmlns:p14="http://schemas.microsoft.com/office/powerpoint/2010/main" val="262140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xmlns="" id="{CDE488FE-6F4D-42C2-8B3E-E2EB4DEB5B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xmlns="" id="{C3AA8267-9E41-41C8-BCA9-27240C36C2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xmlns="" id="{09D5C9ED-62BE-4421-9918-9203C14D31FE}"/>
              </a:ext>
            </a:extLst>
          </p:cNvPr>
          <p:cNvSpPr>
            <a:spLocks noGrp="1" noChangeArrowheads="1"/>
          </p:cNvSpPr>
          <p:nvPr>
            <p:ph type="sldNum" sz="quarter" idx="12"/>
          </p:nvPr>
        </p:nvSpPr>
        <p:spPr>
          <a:ln/>
        </p:spPr>
        <p:txBody>
          <a:bodyPr/>
          <a:lstStyle>
            <a:lvl1pPr>
              <a:defRPr/>
            </a:lvl1pPr>
          </a:lstStyle>
          <a:p>
            <a:pPr>
              <a:defRPr/>
            </a:pPr>
            <a:fld id="{323859BF-2B45-4113-97DF-1FCAF7D87B66}" type="slidenum">
              <a:rPr lang="en-US" altLang="en-US"/>
              <a:pPr>
                <a:defRPr/>
              </a:pPr>
              <a:t>‹#›</a:t>
            </a:fld>
            <a:endParaRPr lang="en-US" altLang="en-US"/>
          </a:p>
        </p:txBody>
      </p:sp>
    </p:spTree>
    <p:extLst>
      <p:ext uri="{BB962C8B-B14F-4D97-AF65-F5344CB8AC3E}">
        <p14:creationId xmlns:p14="http://schemas.microsoft.com/office/powerpoint/2010/main" val="1100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xmlns="" id="{BF7AA981-8937-4690-BC3E-FF73C7EA8D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xmlns="" id="{FA1CB9B0-1357-4A3B-A750-04D2E46C84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xmlns="" id="{08DDB64A-D5C6-4E80-96A9-528D080FC208}"/>
              </a:ext>
            </a:extLst>
          </p:cNvPr>
          <p:cNvSpPr>
            <a:spLocks noGrp="1" noChangeArrowheads="1"/>
          </p:cNvSpPr>
          <p:nvPr>
            <p:ph type="sldNum" sz="quarter" idx="12"/>
          </p:nvPr>
        </p:nvSpPr>
        <p:spPr>
          <a:ln/>
        </p:spPr>
        <p:txBody>
          <a:bodyPr/>
          <a:lstStyle>
            <a:lvl1pPr>
              <a:defRPr/>
            </a:lvl1pPr>
          </a:lstStyle>
          <a:p>
            <a:pPr>
              <a:defRPr/>
            </a:pPr>
            <a:fld id="{234F501A-E693-4E5F-B76D-B812589DCDA3}" type="slidenum">
              <a:rPr lang="en-US" altLang="en-US"/>
              <a:pPr>
                <a:defRPr/>
              </a:pPr>
              <a:t>‹#›</a:t>
            </a:fld>
            <a:endParaRPr lang="en-US" altLang="en-US"/>
          </a:p>
        </p:txBody>
      </p:sp>
    </p:spTree>
    <p:extLst>
      <p:ext uri="{BB962C8B-B14F-4D97-AF65-F5344CB8AC3E}">
        <p14:creationId xmlns:p14="http://schemas.microsoft.com/office/powerpoint/2010/main" val="334519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Freeform 2">
            <a:extLst>
              <a:ext uri="{FF2B5EF4-FFF2-40B4-BE49-F238E27FC236}">
                <a16:creationId xmlns:a16="http://schemas.microsoft.com/office/drawing/2014/main" xmlns="" id="{E53253E5-F916-4D21-A7F0-E65461E84BB8}"/>
              </a:ext>
            </a:extLst>
          </p:cNvPr>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1" hangingPunct="1">
              <a:defRPr/>
            </a:pPr>
            <a:endParaRPr lang="en-GB" sz="1800">
              <a:latin typeface="Arial" charset="0"/>
            </a:endParaRPr>
          </a:p>
        </p:txBody>
      </p:sp>
      <p:grpSp>
        <p:nvGrpSpPr>
          <p:cNvPr id="1027" name="Group 3">
            <a:extLst>
              <a:ext uri="{FF2B5EF4-FFF2-40B4-BE49-F238E27FC236}">
                <a16:creationId xmlns:a16="http://schemas.microsoft.com/office/drawing/2014/main" xmlns="" id="{0E750D3C-80DF-4867-808B-4DB6F30726CC}"/>
              </a:ext>
            </a:extLst>
          </p:cNvPr>
          <p:cNvGrpSpPr>
            <a:grpSpLocks/>
          </p:cNvGrpSpPr>
          <p:nvPr/>
        </p:nvGrpSpPr>
        <p:grpSpPr bwMode="auto">
          <a:xfrm>
            <a:off x="4234" y="4267200"/>
            <a:ext cx="12187767" cy="2590800"/>
            <a:chOff x="2" y="2688"/>
            <a:chExt cx="5758" cy="1632"/>
          </a:xfrm>
        </p:grpSpPr>
        <p:sp>
          <p:nvSpPr>
            <p:cNvPr id="1033" name="Freeform 4">
              <a:extLst>
                <a:ext uri="{FF2B5EF4-FFF2-40B4-BE49-F238E27FC236}">
                  <a16:creationId xmlns:a16="http://schemas.microsoft.com/office/drawing/2014/main" xmlns="" id="{5A79C139-DC7B-4687-8E5C-498BCC66D15F}"/>
                </a:ext>
              </a:extLst>
            </p:cNvPr>
            <p:cNvSpPr>
              <a:spLocks/>
            </p:cNvSpPr>
            <p:nvPr/>
          </p:nvSpPr>
          <p:spPr bwMode="hidden">
            <a:xfrm>
              <a:off x="2" y="2688"/>
              <a:ext cx="5758" cy="1632"/>
            </a:xfrm>
            <a:custGeom>
              <a:avLst/>
              <a:gdLst>
                <a:gd name="T0" fmla="*/ 5866 w 5740"/>
                <a:gd name="T1" fmla="*/ 5 h 4316"/>
                <a:gd name="T2" fmla="*/ 0 w 5740"/>
                <a:gd name="T3" fmla="*/ 5 h 4316"/>
                <a:gd name="T4" fmla="*/ 0 w 5740"/>
                <a:gd name="T5" fmla="*/ 0 h 4316"/>
                <a:gd name="T6" fmla="*/ 5866 w 5740"/>
                <a:gd name="T7" fmla="*/ 0 h 4316"/>
                <a:gd name="T8" fmla="*/ 5866 w 5740"/>
                <a:gd name="T9" fmla="*/ 5 h 4316"/>
                <a:gd name="T10" fmla="*/ 5866 w 5740"/>
                <a:gd name="T11" fmla="*/ 5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34" name="Group 5">
              <a:extLst>
                <a:ext uri="{FF2B5EF4-FFF2-40B4-BE49-F238E27FC236}">
                  <a16:creationId xmlns:a16="http://schemas.microsoft.com/office/drawing/2014/main" xmlns="" id="{9D4B487F-A1D0-4A9D-9AAA-59D5BF074103}"/>
                </a:ext>
              </a:extLst>
            </p:cNvPr>
            <p:cNvGrpSpPr>
              <a:grpSpLocks/>
            </p:cNvGrpSpPr>
            <p:nvPr userDrawn="1"/>
          </p:nvGrpSpPr>
          <p:grpSpPr bwMode="auto">
            <a:xfrm>
              <a:off x="3528" y="3715"/>
              <a:ext cx="792" cy="521"/>
              <a:chOff x="3527" y="3715"/>
              <a:chExt cx="792" cy="521"/>
            </a:xfrm>
          </p:grpSpPr>
          <p:sp>
            <p:nvSpPr>
              <p:cNvPr id="16390" name="Oval 6">
                <a:extLst>
                  <a:ext uri="{FF2B5EF4-FFF2-40B4-BE49-F238E27FC236}">
                    <a16:creationId xmlns:a16="http://schemas.microsoft.com/office/drawing/2014/main" xmlns="" id="{79B23BFC-4203-4AD5-8B4F-5820382E10D5}"/>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1" hangingPunct="1">
                  <a:defRPr/>
                </a:pPr>
                <a:endParaRPr lang="en-GB" sz="1800">
                  <a:latin typeface="Arial" charset="0"/>
                </a:endParaRPr>
              </a:p>
            </p:txBody>
          </p:sp>
          <p:sp>
            <p:nvSpPr>
              <p:cNvPr id="16391" name="Oval 7">
                <a:extLst>
                  <a:ext uri="{FF2B5EF4-FFF2-40B4-BE49-F238E27FC236}">
                    <a16:creationId xmlns:a16="http://schemas.microsoft.com/office/drawing/2014/main" xmlns="" id="{AD869C6B-06BF-4353-BA2B-D53316A6D360}"/>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392" name="Oval 8">
                <a:extLst>
                  <a:ext uri="{FF2B5EF4-FFF2-40B4-BE49-F238E27FC236}">
                    <a16:creationId xmlns:a16="http://schemas.microsoft.com/office/drawing/2014/main" xmlns="" id="{B78FEA4F-5899-49D5-8A33-DEA375BD12F8}"/>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393" name="Oval 9">
                <a:extLst>
                  <a:ext uri="{FF2B5EF4-FFF2-40B4-BE49-F238E27FC236}">
                    <a16:creationId xmlns:a16="http://schemas.microsoft.com/office/drawing/2014/main" xmlns="" id="{EDBC1064-F656-4174-B5D9-8EF377DA2BF5}"/>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394" name="Oval 10">
                <a:extLst>
                  <a:ext uri="{FF2B5EF4-FFF2-40B4-BE49-F238E27FC236}">
                    <a16:creationId xmlns:a16="http://schemas.microsoft.com/office/drawing/2014/main" xmlns="" id="{5206FB75-04E1-4266-8C6E-DC552AC33041}"/>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395" name="Freeform 11">
                <a:extLst>
                  <a:ext uri="{FF2B5EF4-FFF2-40B4-BE49-F238E27FC236}">
                    <a16:creationId xmlns:a16="http://schemas.microsoft.com/office/drawing/2014/main" xmlns="" id="{715AC38B-E648-41C2-9E00-AD2364BA1B23}"/>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396" name="Freeform 12">
                <a:extLst>
                  <a:ext uri="{FF2B5EF4-FFF2-40B4-BE49-F238E27FC236}">
                    <a16:creationId xmlns:a16="http://schemas.microsoft.com/office/drawing/2014/main" xmlns="" id="{16C94714-4FDC-4204-959C-C7C72F0C729B}"/>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1" hangingPunct="1">
                  <a:defRPr/>
                </a:pPr>
                <a:endParaRPr lang="en-GB" sz="1800">
                  <a:latin typeface="Arial" charset="0"/>
                </a:endParaRPr>
              </a:p>
            </p:txBody>
          </p:sp>
          <p:sp>
            <p:nvSpPr>
              <p:cNvPr id="16397" name="Freeform 13">
                <a:extLst>
                  <a:ext uri="{FF2B5EF4-FFF2-40B4-BE49-F238E27FC236}">
                    <a16:creationId xmlns:a16="http://schemas.microsoft.com/office/drawing/2014/main" xmlns="" id="{E08BBBB0-8A9B-4DBB-9CD1-AB179BA9D5DA}"/>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6398" name="Freeform 14">
                <a:extLst>
                  <a:ext uri="{FF2B5EF4-FFF2-40B4-BE49-F238E27FC236}">
                    <a16:creationId xmlns:a16="http://schemas.microsoft.com/office/drawing/2014/main" xmlns="" id="{0D87C5CB-2104-4035-BE37-ADBE26C026BD}"/>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1" hangingPunct="1">
                  <a:defRPr/>
                </a:pPr>
                <a:endParaRPr lang="en-GB" sz="1800">
                  <a:latin typeface="Arial" charset="0"/>
                </a:endParaRPr>
              </a:p>
            </p:txBody>
          </p:sp>
          <p:sp>
            <p:nvSpPr>
              <p:cNvPr id="16399" name="Freeform 15">
                <a:extLst>
                  <a:ext uri="{FF2B5EF4-FFF2-40B4-BE49-F238E27FC236}">
                    <a16:creationId xmlns:a16="http://schemas.microsoft.com/office/drawing/2014/main" xmlns="" id="{550385FF-9F05-44B6-AA63-9B41159659F4}"/>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1" hangingPunct="1">
                  <a:defRPr/>
                </a:pPr>
                <a:endParaRPr lang="en-GB" sz="1800">
                  <a:latin typeface="Arial" charset="0"/>
                </a:endParaRPr>
              </a:p>
            </p:txBody>
          </p:sp>
          <p:sp>
            <p:nvSpPr>
              <p:cNvPr id="16400" name="Oval 16">
                <a:extLst>
                  <a:ext uri="{FF2B5EF4-FFF2-40B4-BE49-F238E27FC236}">
                    <a16:creationId xmlns:a16="http://schemas.microsoft.com/office/drawing/2014/main" xmlns="" id="{DC1FEB1D-4E75-4AAD-9E59-1A8B33A31CDC}"/>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grpSp>
        <p:grpSp>
          <p:nvGrpSpPr>
            <p:cNvPr id="1035" name="Group 17">
              <a:extLst>
                <a:ext uri="{FF2B5EF4-FFF2-40B4-BE49-F238E27FC236}">
                  <a16:creationId xmlns:a16="http://schemas.microsoft.com/office/drawing/2014/main" xmlns="" id="{0639111F-A930-4DC2-8924-3D9034D20432}"/>
                </a:ext>
              </a:extLst>
            </p:cNvPr>
            <p:cNvGrpSpPr>
              <a:grpSpLocks/>
            </p:cNvGrpSpPr>
            <p:nvPr userDrawn="1"/>
          </p:nvGrpSpPr>
          <p:grpSpPr bwMode="auto">
            <a:xfrm>
              <a:off x="1776" y="3631"/>
              <a:ext cx="1626" cy="683"/>
              <a:chOff x="1776" y="3631"/>
              <a:chExt cx="1626" cy="683"/>
            </a:xfrm>
          </p:grpSpPr>
          <p:sp>
            <p:nvSpPr>
              <p:cNvPr id="16402" name="Oval 18">
                <a:extLst>
                  <a:ext uri="{FF2B5EF4-FFF2-40B4-BE49-F238E27FC236}">
                    <a16:creationId xmlns:a16="http://schemas.microsoft.com/office/drawing/2014/main" xmlns="" id="{0629780F-C368-4165-B89D-D10E73208302}"/>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16403" name="Oval 19">
                <a:extLst>
                  <a:ext uri="{FF2B5EF4-FFF2-40B4-BE49-F238E27FC236}">
                    <a16:creationId xmlns:a16="http://schemas.microsoft.com/office/drawing/2014/main" xmlns="" id="{9A82C18D-0B5D-42B9-A2EC-6FFF7C748C91}"/>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16404" name="Oval 20">
                <a:extLst>
                  <a:ext uri="{FF2B5EF4-FFF2-40B4-BE49-F238E27FC236}">
                    <a16:creationId xmlns:a16="http://schemas.microsoft.com/office/drawing/2014/main" xmlns="" id="{5351452A-0BF7-47C2-A051-6E20F0FC66A9}"/>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16405" name="Oval 21">
                <a:extLst>
                  <a:ext uri="{FF2B5EF4-FFF2-40B4-BE49-F238E27FC236}">
                    <a16:creationId xmlns:a16="http://schemas.microsoft.com/office/drawing/2014/main" xmlns="" id="{D8E6708C-676E-444E-95E8-2A451E464FB5}"/>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06" name="Oval 22">
                <a:extLst>
                  <a:ext uri="{FF2B5EF4-FFF2-40B4-BE49-F238E27FC236}">
                    <a16:creationId xmlns:a16="http://schemas.microsoft.com/office/drawing/2014/main" xmlns="" id="{EDD2EE14-8927-464B-9358-ECFA505C84AE}"/>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07" name="Oval 23">
                <a:extLst>
                  <a:ext uri="{FF2B5EF4-FFF2-40B4-BE49-F238E27FC236}">
                    <a16:creationId xmlns:a16="http://schemas.microsoft.com/office/drawing/2014/main" xmlns="" id="{8D1F5F18-E1CC-4EC9-8CB0-805BBBB9A04B}"/>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08" name="Oval 24">
                <a:extLst>
                  <a:ext uri="{FF2B5EF4-FFF2-40B4-BE49-F238E27FC236}">
                    <a16:creationId xmlns:a16="http://schemas.microsoft.com/office/drawing/2014/main" xmlns="" id="{4E008D7A-B459-441E-92B2-C3C898B23BDC}"/>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1" hangingPunct="1">
                  <a:defRPr/>
                </a:pPr>
                <a:endParaRPr lang="en-GB" sz="1800">
                  <a:latin typeface="Arial" charset="0"/>
                </a:endParaRPr>
              </a:p>
            </p:txBody>
          </p:sp>
          <p:sp>
            <p:nvSpPr>
              <p:cNvPr id="16409" name="Oval 25">
                <a:extLst>
                  <a:ext uri="{FF2B5EF4-FFF2-40B4-BE49-F238E27FC236}">
                    <a16:creationId xmlns:a16="http://schemas.microsoft.com/office/drawing/2014/main" xmlns="" id="{845C07DC-7368-4F98-BD91-CB2731819378}"/>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1" hangingPunct="1">
                  <a:defRPr/>
                </a:pPr>
                <a:endParaRPr lang="en-GB" sz="1800">
                  <a:latin typeface="Arial" charset="0"/>
                </a:endParaRPr>
              </a:p>
            </p:txBody>
          </p:sp>
          <p:sp>
            <p:nvSpPr>
              <p:cNvPr id="16410" name="Freeform 26">
                <a:extLst>
                  <a:ext uri="{FF2B5EF4-FFF2-40B4-BE49-F238E27FC236}">
                    <a16:creationId xmlns:a16="http://schemas.microsoft.com/office/drawing/2014/main" xmlns="" id="{6840A45D-18A3-45A8-8374-63822BD499DC}"/>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411" name="Freeform 27">
                <a:extLst>
                  <a:ext uri="{FF2B5EF4-FFF2-40B4-BE49-F238E27FC236}">
                    <a16:creationId xmlns:a16="http://schemas.microsoft.com/office/drawing/2014/main" xmlns="" id="{01B26627-51AC-45AB-B640-FBD4FBAC6B98}"/>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1" hangingPunct="1">
                  <a:defRPr/>
                </a:pPr>
                <a:endParaRPr lang="en-GB" sz="1800">
                  <a:latin typeface="Arial" charset="0"/>
                </a:endParaRPr>
              </a:p>
            </p:txBody>
          </p:sp>
          <p:sp>
            <p:nvSpPr>
              <p:cNvPr id="16412" name="Freeform 28">
                <a:extLst>
                  <a:ext uri="{FF2B5EF4-FFF2-40B4-BE49-F238E27FC236}">
                    <a16:creationId xmlns:a16="http://schemas.microsoft.com/office/drawing/2014/main" xmlns="" id="{D5BEBD81-C01C-4F8C-B13B-D876F36652F8}"/>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1" hangingPunct="1">
                  <a:defRPr/>
                </a:pPr>
                <a:endParaRPr lang="en-GB" sz="1800">
                  <a:latin typeface="Arial" charset="0"/>
                </a:endParaRPr>
              </a:p>
            </p:txBody>
          </p:sp>
          <p:sp>
            <p:nvSpPr>
              <p:cNvPr id="16413" name="Freeform 29">
                <a:extLst>
                  <a:ext uri="{FF2B5EF4-FFF2-40B4-BE49-F238E27FC236}">
                    <a16:creationId xmlns:a16="http://schemas.microsoft.com/office/drawing/2014/main" xmlns="" id="{0555D101-E676-4618-9986-CB13E1FF60A4}"/>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079" name="Freeform 30">
                <a:extLst>
                  <a:ext uri="{FF2B5EF4-FFF2-40B4-BE49-F238E27FC236}">
                    <a16:creationId xmlns:a16="http://schemas.microsoft.com/office/drawing/2014/main" xmlns="" id="{9EAF60C5-4571-4CA0-A30D-D628C315D1A1}"/>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0" name="Freeform 31">
                <a:extLst>
                  <a:ext uri="{FF2B5EF4-FFF2-40B4-BE49-F238E27FC236}">
                    <a16:creationId xmlns:a16="http://schemas.microsoft.com/office/drawing/2014/main" xmlns="" id="{52620970-3E41-4755-B0B1-C9773F7A7C2A}"/>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416" name="Freeform 32">
                <a:extLst>
                  <a:ext uri="{FF2B5EF4-FFF2-40B4-BE49-F238E27FC236}">
                    <a16:creationId xmlns:a16="http://schemas.microsoft.com/office/drawing/2014/main" xmlns="" id="{833E230E-6B47-4A65-B61A-020EF2157EFE}"/>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6417" name="Freeform 33">
                <a:extLst>
                  <a:ext uri="{FF2B5EF4-FFF2-40B4-BE49-F238E27FC236}">
                    <a16:creationId xmlns:a16="http://schemas.microsoft.com/office/drawing/2014/main" xmlns="" id="{D983D2D2-0F44-43B3-87E9-F7B0118DB29C}"/>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6418" name="Freeform 34">
                <a:extLst>
                  <a:ext uri="{FF2B5EF4-FFF2-40B4-BE49-F238E27FC236}">
                    <a16:creationId xmlns:a16="http://schemas.microsoft.com/office/drawing/2014/main" xmlns="" id="{647DC49F-B76E-4FBA-8264-13BFEB86B676}"/>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084" name="Freeform 35">
                <a:extLst>
                  <a:ext uri="{FF2B5EF4-FFF2-40B4-BE49-F238E27FC236}">
                    <a16:creationId xmlns:a16="http://schemas.microsoft.com/office/drawing/2014/main" xmlns="" id="{462DB797-FDED-4FEE-AF89-A4EFBB7E7CF7}"/>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036" name="Group 36">
              <a:extLst>
                <a:ext uri="{FF2B5EF4-FFF2-40B4-BE49-F238E27FC236}">
                  <a16:creationId xmlns:a16="http://schemas.microsoft.com/office/drawing/2014/main" xmlns="" id="{F14B4E9C-E39C-4BF0-A3BF-C698505929D6}"/>
                </a:ext>
              </a:extLst>
            </p:cNvPr>
            <p:cNvGrpSpPr>
              <a:grpSpLocks/>
            </p:cNvGrpSpPr>
            <p:nvPr userDrawn="1"/>
          </p:nvGrpSpPr>
          <p:grpSpPr bwMode="auto">
            <a:xfrm>
              <a:off x="4128" y="3360"/>
              <a:ext cx="1351" cy="821"/>
              <a:chOff x="4128" y="3360"/>
              <a:chExt cx="1351" cy="821"/>
            </a:xfrm>
          </p:grpSpPr>
          <p:sp>
            <p:nvSpPr>
              <p:cNvPr id="16421" name="Freeform 37">
                <a:extLst>
                  <a:ext uri="{FF2B5EF4-FFF2-40B4-BE49-F238E27FC236}">
                    <a16:creationId xmlns:a16="http://schemas.microsoft.com/office/drawing/2014/main" xmlns="" id="{5BE03C33-D91B-4DDE-98EB-B3419951A3D5}"/>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422" name="Freeform 38">
                <a:extLst>
                  <a:ext uri="{FF2B5EF4-FFF2-40B4-BE49-F238E27FC236}">
                    <a16:creationId xmlns:a16="http://schemas.microsoft.com/office/drawing/2014/main" xmlns="" id="{4979CA40-2A7B-4822-B292-E3E8D141C7D9}"/>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423" name="Freeform 39">
                <a:extLst>
                  <a:ext uri="{FF2B5EF4-FFF2-40B4-BE49-F238E27FC236}">
                    <a16:creationId xmlns:a16="http://schemas.microsoft.com/office/drawing/2014/main" xmlns="" id="{6B6D53D9-99EE-4C83-89C1-73251C5295DF}"/>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424" name="Freeform 40">
                <a:extLst>
                  <a:ext uri="{FF2B5EF4-FFF2-40B4-BE49-F238E27FC236}">
                    <a16:creationId xmlns:a16="http://schemas.microsoft.com/office/drawing/2014/main" xmlns="" id="{30DCBCE1-5F51-4EFD-82B4-C96F82988C9C}"/>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6425" name="Freeform 41">
                <a:extLst>
                  <a:ext uri="{FF2B5EF4-FFF2-40B4-BE49-F238E27FC236}">
                    <a16:creationId xmlns:a16="http://schemas.microsoft.com/office/drawing/2014/main" xmlns="" id="{CF93A5C6-8049-4CE0-ABDD-A4C6EE37DC90}"/>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6426" name="Freeform 42">
                <a:extLst>
                  <a:ext uri="{FF2B5EF4-FFF2-40B4-BE49-F238E27FC236}">
                    <a16:creationId xmlns:a16="http://schemas.microsoft.com/office/drawing/2014/main" xmlns="" id="{0A2F3604-3373-4DE1-B944-52E02F4BD286}"/>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6427" name="Freeform 43">
                <a:extLst>
                  <a:ext uri="{FF2B5EF4-FFF2-40B4-BE49-F238E27FC236}">
                    <a16:creationId xmlns:a16="http://schemas.microsoft.com/office/drawing/2014/main" xmlns="" id="{FD7B3F60-1E64-4C4A-B348-ABDA20E3DE92}"/>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1" hangingPunct="1">
                  <a:defRPr/>
                </a:pPr>
                <a:endParaRPr lang="en-GB" sz="1800">
                  <a:latin typeface="Arial" charset="0"/>
                </a:endParaRPr>
              </a:p>
            </p:txBody>
          </p:sp>
          <p:sp>
            <p:nvSpPr>
              <p:cNvPr id="1057" name="Freeform 44">
                <a:extLst>
                  <a:ext uri="{FF2B5EF4-FFF2-40B4-BE49-F238E27FC236}">
                    <a16:creationId xmlns:a16="http://schemas.microsoft.com/office/drawing/2014/main" xmlns="" id="{F0E62784-B7B5-4683-891C-0A57EDE2B125}"/>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429" name="Freeform 45">
                <a:extLst>
                  <a:ext uri="{FF2B5EF4-FFF2-40B4-BE49-F238E27FC236}">
                    <a16:creationId xmlns:a16="http://schemas.microsoft.com/office/drawing/2014/main" xmlns="" id="{7F798742-C7CC-4CBD-9D21-93866F208636}"/>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GB" sz="1800">
                  <a:latin typeface="Arial" charset="0"/>
                </a:endParaRPr>
              </a:p>
            </p:txBody>
          </p:sp>
          <p:sp>
            <p:nvSpPr>
              <p:cNvPr id="16430" name="Freeform 46">
                <a:extLst>
                  <a:ext uri="{FF2B5EF4-FFF2-40B4-BE49-F238E27FC236}">
                    <a16:creationId xmlns:a16="http://schemas.microsoft.com/office/drawing/2014/main" xmlns="" id="{627079E9-6D71-44BC-A424-72CFFD24DD0B}"/>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431" name="Freeform 47">
                <a:extLst>
                  <a:ext uri="{FF2B5EF4-FFF2-40B4-BE49-F238E27FC236}">
                    <a16:creationId xmlns:a16="http://schemas.microsoft.com/office/drawing/2014/main" xmlns="" id="{18D6A06A-168F-40F2-A350-DEB53673DDAE}"/>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1" hangingPunct="1">
                  <a:defRPr/>
                </a:pPr>
                <a:endParaRPr lang="en-GB" sz="1800">
                  <a:latin typeface="Arial" charset="0"/>
                </a:endParaRPr>
              </a:p>
            </p:txBody>
          </p:sp>
          <p:sp>
            <p:nvSpPr>
              <p:cNvPr id="16432" name="Oval 48">
                <a:extLst>
                  <a:ext uri="{FF2B5EF4-FFF2-40B4-BE49-F238E27FC236}">
                    <a16:creationId xmlns:a16="http://schemas.microsoft.com/office/drawing/2014/main" xmlns="" id="{2E85D293-3337-48FC-84EE-D7AEB97AEA7D}"/>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1" hangingPunct="1">
                  <a:defRPr/>
                </a:pPr>
                <a:endParaRPr lang="en-GB" sz="1800">
                  <a:latin typeface="Arial" charset="0"/>
                </a:endParaRPr>
              </a:p>
            </p:txBody>
          </p:sp>
          <p:sp>
            <p:nvSpPr>
              <p:cNvPr id="16433" name="Oval 49">
                <a:extLst>
                  <a:ext uri="{FF2B5EF4-FFF2-40B4-BE49-F238E27FC236}">
                    <a16:creationId xmlns:a16="http://schemas.microsoft.com/office/drawing/2014/main" xmlns="" id="{74E15FDF-423C-4F2D-A5B0-274260570424}"/>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34" name="Oval 50">
                <a:extLst>
                  <a:ext uri="{FF2B5EF4-FFF2-40B4-BE49-F238E27FC236}">
                    <a16:creationId xmlns:a16="http://schemas.microsoft.com/office/drawing/2014/main" xmlns="" id="{B3EE892B-CD93-4E80-939C-AAED7A282EF1}"/>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35" name="Oval 51">
                <a:extLst>
                  <a:ext uri="{FF2B5EF4-FFF2-40B4-BE49-F238E27FC236}">
                    <a16:creationId xmlns:a16="http://schemas.microsoft.com/office/drawing/2014/main" xmlns="" id="{BC39E38B-7BC6-44A1-AE27-F5DBF4FA0B46}"/>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36" name="Oval 52">
                <a:extLst>
                  <a:ext uri="{FF2B5EF4-FFF2-40B4-BE49-F238E27FC236}">
                    <a16:creationId xmlns:a16="http://schemas.microsoft.com/office/drawing/2014/main" xmlns="" id="{9367BA22-979A-41E9-8C5E-D3FE30B6DE91}"/>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1" hangingPunct="1">
                  <a:defRPr/>
                </a:pPr>
                <a:endParaRPr lang="en-GB" sz="1800">
                  <a:latin typeface="Arial" charset="0"/>
                </a:endParaRPr>
              </a:p>
            </p:txBody>
          </p:sp>
          <p:sp>
            <p:nvSpPr>
              <p:cNvPr id="16437" name="Oval 53">
                <a:extLst>
                  <a:ext uri="{FF2B5EF4-FFF2-40B4-BE49-F238E27FC236}">
                    <a16:creationId xmlns:a16="http://schemas.microsoft.com/office/drawing/2014/main" xmlns="" id="{8214484B-5D89-4AD9-9D75-83E9CA3A5CBC}"/>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1" hangingPunct="1">
                  <a:defRPr/>
                </a:pPr>
                <a:endParaRPr lang="en-GB" sz="1800">
                  <a:latin typeface="Arial" charset="0"/>
                </a:endParaRPr>
              </a:p>
            </p:txBody>
          </p:sp>
        </p:grpSp>
        <p:grpSp>
          <p:nvGrpSpPr>
            <p:cNvPr id="1037" name="Group 54">
              <a:extLst>
                <a:ext uri="{FF2B5EF4-FFF2-40B4-BE49-F238E27FC236}">
                  <a16:creationId xmlns:a16="http://schemas.microsoft.com/office/drawing/2014/main" xmlns="" id="{4F21BCB3-8C7C-4479-BC62-22FC13A0B6FA}"/>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xmlns="" id="{F150DFA6-5CC9-4D22-AF57-A2CFFCEF0614}"/>
                  </a:ext>
                </a:extLst>
              </p:cNvPr>
              <p:cNvSpPr>
                <a:spLocks/>
              </p:cNvSpPr>
              <p:nvPr/>
            </p:nvSpPr>
            <p:spPr bwMode="hidden">
              <a:xfrm>
                <a:off x="5280" y="3186"/>
                <a:ext cx="383" cy="96"/>
              </a:xfrm>
              <a:custGeom>
                <a:avLst/>
                <a:gdLst>
                  <a:gd name="T0" fmla="*/ 21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6 w 382"/>
                  <a:gd name="T19" fmla="*/ 96 h 96"/>
                  <a:gd name="T20" fmla="*/ 270 w 382"/>
                  <a:gd name="T21" fmla="*/ 90 h 96"/>
                  <a:gd name="T22" fmla="*/ 318 w 382"/>
                  <a:gd name="T23" fmla="*/ 84 h 96"/>
                  <a:gd name="T24" fmla="*/ 359 w 382"/>
                  <a:gd name="T25" fmla="*/ 66 h 96"/>
                  <a:gd name="T26" fmla="*/ 389 w 382"/>
                  <a:gd name="T27" fmla="*/ 42 h 96"/>
                  <a:gd name="T28" fmla="*/ 383 w 382"/>
                  <a:gd name="T29" fmla="*/ 42 h 96"/>
                  <a:gd name="T30" fmla="*/ 353 w 382"/>
                  <a:gd name="T31" fmla="*/ 66 h 96"/>
                  <a:gd name="T32" fmla="*/ 312 w 382"/>
                  <a:gd name="T33" fmla="*/ 78 h 96"/>
                  <a:gd name="T34" fmla="*/ 270 w 382"/>
                  <a:gd name="T35" fmla="*/ 90 h 96"/>
                  <a:gd name="T36" fmla="*/ 216 w 382"/>
                  <a:gd name="T37" fmla="*/ 96 h 96"/>
                  <a:gd name="T38" fmla="*/ 21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9" name="Freeform 56">
                <a:extLst>
                  <a:ext uri="{FF2B5EF4-FFF2-40B4-BE49-F238E27FC236}">
                    <a16:creationId xmlns:a16="http://schemas.microsoft.com/office/drawing/2014/main" xmlns="" id="{DFC07F3C-B51A-43E8-9101-BEF495B7E3F1}"/>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0" name="Freeform 57">
                <a:extLst>
                  <a:ext uri="{FF2B5EF4-FFF2-40B4-BE49-F238E27FC236}">
                    <a16:creationId xmlns:a16="http://schemas.microsoft.com/office/drawing/2014/main" xmlns="" id="{AF9E93FE-E69A-4F4B-9453-4999F2C5039F}"/>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1" name="Freeform 58">
                <a:extLst>
                  <a:ext uri="{FF2B5EF4-FFF2-40B4-BE49-F238E27FC236}">
                    <a16:creationId xmlns:a16="http://schemas.microsoft.com/office/drawing/2014/main" xmlns="" id="{19825973-8738-44F5-A2FA-917037150E7D}"/>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2" name="Freeform 59">
                <a:extLst>
                  <a:ext uri="{FF2B5EF4-FFF2-40B4-BE49-F238E27FC236}">
                    <a16:creationId xmlns:a16="http://schemas.microsoft.com/office/drawing/2014/main" xmlns="" id="{1E450E82-86B0-4550-9D33-5453AB86D218}"/>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3" name="Freeform 60">
                <a:extLst>
                  <a:ext uri="{FF2B5EF4-FFF2-40B4-BE49-F238E27FC236}">
                    <a16:creationId xmlns:a16="http://schemas.microsoft.com/office/drawing/2014/main" xmlns="" id="{0E85B010-BC63-49AE-8DEB-0C9B72351009}"/>
                  </a:ext>
                </a:extLst>
              </p:cNvPr>
              <p:cNvSpPr>
                <a:spLocks/>
              </p:cNvSpPr>
              <p:nvPr/>
            </p:nvSpPr>
            <p:spPr bwMode="hidden">
              <a:xfrm>
                <a:off x="5489" y="3042"/>
                <a:ext cx="186" cy="210"/>
              </a:xfrm>
              <a:custGeom>
                <a:avLst/>
                <a:gdLst>
                  <a:gd name="T0" fmla="*/ 0 w 185"/>
                  <a:gd name="T1" fmla="*/ 6 h 210"/>
                  <a:gd name="T2" fmla="*/ 66 w 185"/>
                  <a:gd name="T3" fmla="*/ 12 h 210"/>
                  <a:gd name="T4" fmla="*/ 126 w 185"/>
                  <a:gd name="T5" fmla="*/ 36 h 210"/>
                  <a:gd name="T6" fmla="*/ 162 w 185"/>
                  <a:gd name="T7" fmla="*/ 72 h 210"/>
                  <a:gd name="T8" fmla="*/ 168 w 185"/>
                  <a:gd name="T9" fmla="*/ 90 h 210"/>
                  <a:gd name="T10" fmla="*/ 174 w 185"/>
                  <a:gd name="T11" fmla="*/ 114 h 210"/>
                  <a:gd name="T12" fmla="*/ 168 w 185"/>
                  <a:gd name="T13" fmla="*/ 138 h 210"/>
                  <a:gd name="T14" fmla="*/ 156 w 185"/>
                  <a:gd name="T15" fmla="*/ 162 h 210"/>
                  <a:gd name="T16" fmla="*/ 126 w 185"/>
                  <a:gd name="T17" fmla="*/ 180 h 210"/>
                  <a:gd name="T18" fmla="*/ 90 w 185"/>
                  <a:gd name="T19" fmla="*/ 198 h 210"/>
                  <a:gd name="T20" fmla="*/ 103 w 185"/>
                  <a:gd name="T21" fmla="*/ 210 h 210"/>
                  <a:gd name="T22" fmla="*/ 138 w 185"/>
                  <a:gd name="T23" fmla="*/ 192 h 210"/>
                  <a:gd name="T24" fmla="*/ 168 w 185"/>
                  <a:gd name="T25" fmla="*/ 168 h 210"/>
                  <a:gd name="T26" fmla="*/ 186 w 185"/>
                  <a:gd name="T27" fmla="*/ 144 h 210"/>
                  <a:gd name="T28" fmla="*/ 192 w 185"/>
                  <a:gd name="T29" fmla="*/ 114 h 210"/>
                  <a:gd name="T30" fmla="*/ 186 w 185"/>
                  <a:gd name="T31" fmla="*/ 90 h 210"/>
                  <a:gd name="T32" fmla="*/ 180 w 185"/>
                  <a:gd name="T33" fmla="*/ 66 h 210"/>
                  <a:gd name="T34" fmla="*/ 162 w 185"/>
                  <a:gd name="T35" fmla="*/ 48 h 210"/>
                  <a:gd name="T36" fmla="*/ 13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4" name="Freeform 61">
                <a:extLst>
                  <a:ext uri="{FF2B5EF4-FFF2-40B4-BE49-F238E27FC236}">
                    <a16:creationId xmlns:a16="http://schemas.microsoft.com/office/drawing/2014/main" xmlns="" id="{93B2CB0B-C988-4D59-A80B-4FC5620F9103}"/>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nvGrpSpPr>
              <p:cNvPr id="1045" name="Group 62">
                <a:extLst>
                  <a:ext uri="{FF2B5EF4-FFF2-40B4-BE49-F238E27FC236}">
                    <a16:creationId xmlns:a16="http://schemas.microsoft.com/office/drawing/2014/main" xmlns="" id="{0BA196A6-140B-4278-9FF8-031A645250BC}"/>
                  </a:ext>
                </a:extLst>
              </p:cNvPr>
              <p:cNvGrpSpPr>
                <a:grpSpLocks/>
              </p:cNvGrpSpPr>
              <p:nvPr/>
            </p:nvGrpSpPr>
            <p:grpSpPr bwMode="auto">
              <a:xfrm>
                <a:off x="5381" y="3085"/>
                <a:ext cx="227" cy="132"/>
                <a:chOff x="5381" y="3085"/>
                <a:chExt cx="227" cy="132"/>
              </a:xfrm>
            </p:grpSpPr>
            <p:sp>
              <p:nvSpPr>
                <p:cNvPr id="2070" name="Oval 63">
                  <a:extLst>
                    <a:ext uri="{FF2B5EF4-FFF2-40B4-BE49-F238E27FC236}">
                      <a16:creationId xmlns:a16="http://schemas.microsoft.com/office/drawing/2014/main" xmlns="" id="{816982CF-2E8C-410B-8B1F-1A4378D2FC1E}"/>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sp>
              <p:nvSpPr>
                <p:cNvPr id="2071" name="Oval 64">
                  <a:extLst>
                    <a:ext uri="{FF2B5EF4-FFF2-40B4-BE49-F238E27FC236}">
                      <a16:creationId xmlns:a16="http://schemas.microsoft.com/office/drawing/2014/main" xmlns="" id="{B6F337DC-7C5B-45AA-92C9-BD5707E89BC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sp>
              <p:nvSpPr>
                <p:cNvPr id="2072" name="Oval 65">
                  <a:extLst>
                    <a:ext uri="{FF2B5EF4-FFF2-40B4-BE49-F238E27FC236}">
                      <a16:creationId xmlns:a16="http://schemas.microsoft.com/office/drawing/2014/main" xmlns="" id="{BEAB395C-9E2C-4ADE-834E-49C588E6C3FB}"/>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sp>
              <p:nvSpPr>
                <p:cNvPr id="2073" name="Oval 66">
                  <a:extLst>
                    <a:ext uri="{FF2B5EF4-FFF2-40B4-BE49-F238E27FC236}">
                      <a16:creationId xmlns:a16="http://schemas.microsoft.com/office/drawing/2014/main" xmlns="" id="{57AC3193-FB66-4143-8240-793BF124D22D}"/>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sz="1800"/>
                </a:p>
              </p:txBody>
            </p:sp>
          </p:grpSp>
        </p:grpSp>
      </p:grpSp>
      <p:sp>
        <p:nvSpPr>
          <p:cNvPr id="16451" name="Rectangle 67">
            <a:extLst>
              <a:ext uri="{FF2B5EF4-FFF2-40B4-BE49-F238E27FC236}">
                <a16:creationId xmlns:a16="http://schemas.microsoft.com/office/drawing/2014/main" xmlns="" id="{677DBA9B-552B-4087-9D4D-EE833CD78207}"/>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452" name="Rectangle 68">
            <a:extLst>
              <a:ext uri="{FF2B5EF4-FFF2-40B4-BE49-F238E27FC236}">
                <a16:creationId xmlns:a16="http://schemas.microsoft.com/office/drawing/2014/main" xmlns="" id="{1F2791C1-0AD0-4F7D-AA84-033AE138FD96}"/>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53" name="Rectangle 69">
            <a:extLst>
              <a:ext uri="{FF2B5EF4-FFF2-40B4-BE49-F238E27FC236}">
                <a16:creationId xmlns:a16="http://schemas.microsoft.com/office/drawing/2014/main" xmlns="" id="{C4B077FD-7929-4C0D-9142-F1ACC8ECD8D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6454" name="Rectangle 70">
            <a:extLst>
              <a:ext uri="{FF2B5EF4-FFF2-40B4-BE49-F238E27FC236}">
                <a16:creationId xmlns:a16="http://schemas.microsoft.com/office/drawing/2014/main" xmlns="" id="{4380B156-9902-485C-BCCD-245EB4E6198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6455" name="Rectangle 71">
            <a:extLst>
              <a:ext uri="{FF2B5EF4-FFF2-40B4-BE49-F238E27FC236}">
                <a16:creationId xmlns:a16="http://schemas.microsoft.com/office/drawing/2014/main" xmlns="" id="{3B60D69A-F34D-479C-B6B6-23778D680394}"/>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36325F03-05D8-4A5C-BEA2-6290987178DA}" type="slidenum">
              <a:rPr lang="en-US" altLang="en-US"/>
              <a:pPr>
                <a:defRPr/>
              </a:pPr>
              <a:t>‹#›</a:t>
            </a:fld>
            <a:endParaRPr lang="en-US" altLang="en-US"/>
          </a:p>
        </p:txBody>
      </p:sp>
    </p:spTree>
    <p:extLst>
      <p:ext uri="{BB962C8B-B14F-4D97-AF65-F5344CB8AC3E}">
        <p14:creationId xmlns:p14="http://schemas.microsoft.com/office/powerpoint/2010/main" val="296079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OMo1Qi5E4W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youtube.com/watch?v=ngRq82c8Baw&amp;feature=fvst"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Autofit/>
          </a:bodyPr>
          <a:lstStyle/>
          <a:p>
            <a:r>
              <a:rPr lang="en-US" sz="4400" dirty="0"/>
              <a:t>Progressing language learning through key stage 3 and 4: Maintaining motivation </a:t>
            </a:r>
            <a:br>
              <a:rPr lang="en-US" sz="4400" dirty="0"/>
            </a:br>
            <a:r>
              <a:rPr lang="en-US" sz="4400" dirty="0"/>
              <a:t>to GCSE</a:t>
            </a:r>
          </a:p>
        </p:txBody>
      </p:sp>
      <p:sp>
        <p:nvSpPr>
          <p:cNvPr id="3" name="Subtitle 2"/>
          <p:cNvSpPr>
            <a:spLocks noGrp="1"/>
          </p:cNvSpPr>
          <p:nvPr>
            <p:ph type="subTitle" sz="quarter" idx="1"/>
          </p:nvPr>
        </p:nvSpPr>
        <p:spPr/>
        <p:txBody>
          <a:bodyPr/>
          <a:lstStyle/>
          <a:p>
            <a:r>
              <a:rPr lang="en-US" dirty="0" smtClean="0"/>
              <a:t>Steven Fawkes, ALL</a:t>
            </a:r>
          </a:p>
          <a:p>
            <a:r>
              <a:rPr lang="en-US" dirty="0" smtClean="0"/>
              <a:t>@</a:t>
            </a:r>
            <a:r>
              <a:rPr lang="en-US" dirty="0" err="1" smtClean="0"/>
              <a:t>StevenFawkes</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340792" y="4881820"/>
              <a:ext cx="7920" cy="7920"/>
            </p14:xfrm>
          </p:contentPart>
        </mc:Choice>
        <mc:Fallback xmlns="">
          <p:pic>
            <p:nvPicPr>
              <p:cNvPr id="5" name="Ink 4"/>
              <p:cNvPicPr/>
              <p:nvPr/>
            </p:nvPicPr>
            <p:blipFill>
              <a:blip r:embed="rId4"/>
              <a:stretch>
                <a:fillRect/>
              </a:stretch>
            </p:blipFill>
            <p:spPr>
              <a:xfrm>
                <a:off x="336712" y="4877740"/>
                <a:ext cx="15600" cy="15600"/>
              </a:xfrm>
              <a:prstGeom prst="rect">
                <a:avLst/>
              </a:prstGeom>
            </p:spPr>
          </p:pic>
        </mc:Fallback>
      </mc:AlternateContent>
    </p:spTree>
    <p:extLst>
      <p:ext uri="{BB962C8B-B14F-4D97-AF65-F5344CB8AC3E}">
        <p14:creationId xmlns:p14="http://schemas.microsoft.com/office/powerpoint/2010/main" val="2681155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xmlns="" id="{64DCDF95-811C-478C-8555-6A786C0C1E53}"/>
              </a:ext>
            </a:extLst>
          </p:cNvPr>
          <p:cNvSpPr>
            <a:spLocks noGrp="1" noRot="1" noChangeArrowheads="1"/>
          </p:cNvSpPr>
          <p:nvPr>
            <p:ph type="body" idx="4294967295"/>
          </p:nvPr>
        </p:nvSpPr>
        <p:spPr>
          <a:xfrm>
            <a:off x="2442949" y="1019175"/>
            <a:ext cx="8540750" cy="3975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400" dirty="0">
                <a:effectLst/>
              </a:rPr>
              <a:t>On a phone card:</a:t>
            </a:r>
          </a:p>
          <a:p>
            <a:r>
              <a:rPr lang="en-GB" altLang="en-US" sz="4400" dirty="0">
                <a:effectLst/>
              </a:rPr>
              <a:t>1. Lift up receiver</a:t>
            </a:r>
          </a:p>
          <a:p>
            <a:r>
              <a:rPr lang="en-GB" altLang="en-US" sz="4400" dirty="0">
                <a:effectLst/>
              </a:rPr>
              <a:t>2. Insert phone card</a:t>
            </a:r>
          </a:p>
          <a:p>
            <a:r>
              <a:rPr lang="en-GB" altLang="en-US" sz="4400" dirty="0">
                <a:effectLst/>
              </a:rPr>
              <a:t>3. Dial 0999+number</a:t>
            </a:r>
          </a:p>
          <a:p>
            <a:r>
              <a:rPr lang="en-GB" altLang="en-US" sz="4400" dirty="0">
                <a:effectLst/>
              </a:rPr>
              <a:t>4. Say hello</a:t>
            </a:r>
          </a:p>
          <a:p>
            <a:endParaRPr lang="en-US" altLang="en-US" dirty="0">
              <a:effectLst/>
            </a:endParaRPr>
          </a:p>
        </p:txBody>
      </p:sp>
    </p:spTree>
    <p:extLst>
      <p:ext uri="{BB962C8B-B14F-4D97-AF65-F5344CB8AC3E}">
        <p14:creationId xmlns:p14="http://schemas.microsoft.com/office/powerpoint/2010/main" val="851077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dissolve">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dissolve">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dissolve">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dissolve">
                                      <p:cBhvr>
                                        <p:cTn id="22" dur="5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dissolve">
                                      <p:cBhvr>
                                        <p:cTn id="27"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C8D20-7398-43B0-AF16-9055226AA60F}"/>
              </a:ext>
            </a:extLst>
          </p:cNvPr>
          <p:cNvSpPr>
            <a:spLocks noGrp="1"/>
          </p:cNvSpPr>
          <p:nvPr>
            <p:ph type="title"/>
          </p:nvPr>
        </p:nvSpPr>
        <p:spPr/>
        <p:txBody>
          <a:bodyPr/>
          <a:lstStyle/>
          <a:p>
            <a:pPr>
              <a:defRPr/>
            </a:pPr>
            <a:endParaRPr lang="en-US"/>
          </a:p>
        </p:txBody>
      </p:sp>
      <p:pic>
        <p:nvPicPr>
          <p:cNvPr id="24579" name="Content Placeholder 3">
            <a:extLst>
              <a:ext uri="{FF2B5EF4-FFF2-40B4-BE49-F238E27FC236}">
                <a16:creationId xmlns:a16="http://schemas.microsoft.com/office/drawing/2014/main" xmlns="" id="{56265D0B-ABBE-4B53-8D75-0B971041AA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6155" y="847726"/>
            <a:ext cx="9463248" cy="5322406"/>
          </a:xfrm>
        </p:spPr>
      </p:pic>
    </p:spTree>
    <p:extLst>
      <p:ext uri="{BB962C8B-B14F-4D97-AF65-F5344CB8AC3E}">
        <p14:creationId xmlns:p14="http://schemas.microsoft.com/office/powerpoint/2010/main" val="22966520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89146-6839-40C1-BF21-CDA988638DA1}"/>
              </a:ext>
            </a:extLst>
          </p:cNvPr>
          <p:cNvSpPr>
            <a:spLocks noGrp="1"/>
          </p:cNvSpPr>
          <p:nvPr>
            <p:ph type="title"/>
          </p:nvPr>
        </p:nvSpPr>
        <p:spPr/>
        <p:txBody>
          <a:bodyPr/>
          <a:lstStyle/>
          <a:p>
            <a:pPr>
              <a:defRPr/>
            </a:pPr>
            <a:endParaRPr lang="en-US"/>
          </a:p>
        </p:txBody>
      </p:sp>
      <p:pic>
        <p:nvPicPr>
          <p:cNvPr id="25603" name="Content Placeholder 3">
            <a:extLst>
              <a:ext uri="{FF2B5EF4-FFF2-40B4-BE49-F238E27FC236}">
                <a16:creationId xmlns:a16="http://schemas.microsoft.com/office/drawing/2014/main" xmlns="" id="{C1F37499-D8DA-43B2-8EDA-8B9C53663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4700" y="1203325"/>
            <a:ext cx="8097838" cy="4554538"/>
          </a:xfrm>
        </p:spPr>
      </p:pic>
    </p:spTree>
    <p:extLst>
      <p:ext uri="{BB962C8B-B14F-4D97-AF65-F5344CB8AC3E}">
        <p14:creationId xmlns:p14="http://schemas.microsoft.com/office/powerpoint/2010/main" val="32882773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A642F-9D1F-4A29-A468-ED0FA1607242}"/>
              </a:ext>
            </a:extLst>
          </p:cNvPr>
          <p:cNvSpPr>
            <a:spLocks noGrp="1"/>
          </p:cNvSpPr>
          <p:nvPr>
            <p:ph type="title"/>
          </p:nvPr>
        </p:nvSpPr>
        <p:spPr/>
        <p:txBody>
          <a:bodyPr/>
          <a:lstStyle/>
          <a:p>
            <a:pPr>
              <a:defRPr/>
            </a:pPr>
            <a:r>
              <a:rPr lang="en-US" dirty="0"/>
              <a:t>What is this for?</a:t>
            </a:r>
          </a:p>
        </p:txBody>
      </p:sp>
      <p:pic>
        <p:nvPicPr>
          <p:cNvPr id="26627" name="Content Placeholder 3">
            <a:extLst>
              <a:ext uri="{FF2B5EF4-FFF2-40B4-BE49-F238E27FC236}">
                <a16:creationId xmlns:a16="http://schemas.microsoft.com/office/drawing/2014/main" xmlns="" id="{32367645-E111-469C-A589-453E604D4D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9301" y="1512922"/>
            <a:ext cx="6605517" cy="4953514"/>
          </a:xfrm>
        </p:spPr>
      </p:pic>
    </p:spTree>
    <p:extLst>
      <p:ext uri="{BB962C8B-B14F-4D97-AF65-F5344CB8AC3E}">
        <p14:creationId xmlns:p14="http://schemas.microsoft.com/office/powerpoint/2010/main" val="22782250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4F578E-FFA6-4DE1-A996-729ECC533C2E}"/>
              </a:ext>
            </a:extLst>
          </p:cNvPr>
          <p:cNvSpPr>
            <a:spLocks noGrp="1"/>
          </p:cNvSpPr>
          <p:nvPr>
            <p:ph type="title"/>
          </p:nvPr>
        </p:nvSpPr>
        <p:spPr/>
        <p:txBody>
          <a:bodyPr/>
          <a:lstStyle/>
          <a:p>
            <a:pPr>
              <a:defRPr/>
            </a:pPr>
            <a:endParaRPr lang="en-US"/>
          </a:p>
        </p:txBody>
      </p:sp>
      <p:pic>
        <p:nvPicPr>
          <p:cNvPr id="27651" name="Content Placeholder 3">
            <a:extLst>
              <a:ext uri="{FF2B5EF4-FFF2-40B4-BE49-F238E27FC236}">
                <a16:creationId xmlns:a16="http://schemas.microsoft.com/office/drawing/2014/main" xmlns="" id="{3570C876-1856-4466-9BE8-61F7990B71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24339" y="476250"/>
            <a:ext cx="3367087" cy="5983288"/>
          </a:xfrm>
        </p:spPr>
      </p:pic>
    </p:spTree>
    <p:extLst>
      <p:ext uri="{BB962C8B-B14F-4D97-AF65-F5344CB8AC3E}">
        <p14:creationId xmlns:p14="http://schemas.microsoft.com/office/powerpoint/2010/main" val="20746540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B5634C96-4BDF-4380-BDEA-117442E77C9C}"/>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altLang="en-US">
                <a:effectLst/>
              </a:rPr>
              <a:t>Change context</a:t>
            </a:r>
            <a:endParaRPr lang="en-US" altLang="en-US">
              <a:effectLst/>
            </a:endParaRPr>
          </a:p>
        </p:txBody>
      </p:sp>
      <p:sp>
        <p:nvSpPr>
          <p:cNvPr id="63491" name="Rectangle 3">
            <a:extLst>
              <a:ext uri="{FF2B5EF4-FFF2-40B4-BE49-F238E27FC236}">
                <a16:creationId xmlns:a16="http://schemas.microsoft.com/office/drawing/2014/main" xmlns="" id="{69CDFF5E-8C40-41ED-B08E-15AB7551AEE2}"/>
              </a:ext>
            </a:extLst>
          </p:cNvPr>
          <p:cNvSpPr>
            <a:spLocks noGrp="1" noChangeArrowheads="1"/>
          </p:cNvSpPr>
          <p:nvPr>
            <p:ph idx="1"/>
          </p:nvPr>
        </p:nvSpPr>
        <p:spPr>
          <a:extLst>
            <a:ext uri="{909E8E84-426E-40DD-AFC4-6F175D3DCCD1}">
              <a14:hiddenFill xmlns:a14="http://schemas.microsoft.com/office/drawing/2010/main">
                <a:solidFill>
                  <a:srgbClr val="FFFFFF"/>
                </a:solidFill>
              </a14:hiddenFill>
            </a:ext>
          </a:extLst>
        </p:spPr>
        <p:txBody>
          <a:bodyPr/>
          <a:lstStyle/>
          <a:p>
            <a:pPr>
              <a:defRPr/>
            </a:pPr>
            <a:r>
              <a:rPr lang="en-GB" altLang="en-US" sz="4000" dirty="0">
                <a:effectLst/>
              </a:rPr>
              <a:t>Using language you know </a:t>
            </a:r>
            <a:r>
              <a:rPr lang="en-US" altLang="en-US" sz="4000" dirty="0">
                <a:effectLst/>
              </a:rPr>
              <a:t>with a different intent</a:t>
            </a:r>
          </a:p>
          <a:p>
            <a:pPr lvl="1">
              <a:defRPr/>
            </a:pPr>
            <a:r>
              <a:rPr lang="en-US" altLang="en-US" sz="4000" dirty="0">
                <a:effectLst/>
              </a:rPr>
              <a:t>Possibilities for playful activity recycling (i.e. revising) language</a:t>
            </a:r>
          </a:p>
          <a:p>
            <a:pPr lvl="1">
              <a:defRPr/>
            </a:pPr>
            <a:r>
              <a:rPr lang="en-US" altLang="en-US" sz="4000" dirty="0">
                <a:effectLst/>
              </a:rPr>
              <a:t>Variants on </a:t>
            </a:r>
            <a:r>
              <a:rPr lang="en-US" altLang="en-US" sz="4000" i="1" dirty="0">
                <a:effectLst/>
              </a:rPr>
              <a:t>I went to market … </a:t>
            </a:r>
          </a:p>
          <a:p>
            <a:pPr marL="457200" lvl="1" indent="0">
              <a:buNone/>
              <a:defRPr/>
            </a:pPr>
            <a:endParaRPr lang="en-US" altLang="en-US" dirty="0">
              <a:effectLst/>
            </a:endParaRPr>
          </a:p>
        </p:txBody>
      </p:sp>
    </p:spTree>
    <p:extLst>
      <p:ext uri="{BB962C8B-B14F-4D97-AF65-F5344CB8AC3E}">
        <p14:creationId xmlns:p14="http://schemas.microsoft.com/office/powerpoint/2010/main" val="23903234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77F40F87-B46A-43FC-94FD-58E239BB48CB}"/>
              </a:ext>
            </a:extLst>
          </p:cNvPr>
          <p:cNvSpPr>
            <a:spLocks noGrp="1" noChangeArrowheads="1"/>
          </p:cNvSpPr>
          <p:nvPr>
            <p:ph type="title" idx="4294967295"/>
          </p:nvPr>
        </p:nvSpPr>
        <p:spPr>
          <a:xfrm>
            <a:off x="0" y="277813"/>
            <a:ext cx="10972800" cy="1139825"/>
          </a:xfrm>
        </p:spPr>
        <p:txBody>
          <a:bodyPr/>
          <a:lstStyle/>
          <a:p>
            <a:pPr>
              <a:defRPr/>
            </a:pPr>
            <a:r>
              <a:rPr lang="en-GB"/>
              <a:t>I went on e-bay and I bought ...</a:t>
            </a:r>
          </a:p>
        </p:txBody>
      </p:sp>
      <p:sp>
        <p:nvSpPr>
          <p:cNvPr id="33795" name="Rectangle 3">
            <a:extLst>
              <a:ext uri="{FF2B5EF4-FFF2-40B4-BE49-F238E27FC236}">
                <a16:creationId xmlns:a16="http://schemas.microsoft.com/office/drawing/2014/main" xmlns="" id="{5A3F7010-1131-4268-97D7-A033AA828F5A}"/>
              </a:ext>
            </a:extLst>
          </p:cNvPr>
          <p:cNvSpPr>
            <a:spLocks noGrp="1" noChangeArrowheads="1"/>
          </p:cNvSpPr>
          <p:nvPr>
            <p:ph type="body" idx="4294967295"/>
          </p:nvPr>
        </p:nvSpPr>
        <p:spPr>
          <a:xfrm>
            <a:off x="641445" y="1559257"/>
            <a:ext cx="10972800" cy="4525963"/>
          </a:xfrm>
        </p:spPr>
        <p:txBody>
          <a:bodyPr/>
          <a:lstStyle/>
          <a:p>
            <a:pPr>
              <a:defRPr/>
            </a:pPr>
            <a:r>
              <a:rPr lang="en-GB" sz="4000" dirty="0"/>
              <a:t>A piece of string</a:t>
            </a:r>
          </a:p>
          <a:p>
            <a:pPr>
              <a:defRPr/>
            </a:pPr>
            <a:r>
              <a:rPr lang="en-GB" sz="4000" dirty="0"/>
              <a:t>an Aston Martin</a:t>
            </a:r>
          </a:p>
          <a:p>
            <a:pPr>
              <a:defRPr/>
            </a:pPr>
            <a:r>
              <a:rPr lang="en-GB" sz="4000" dirty="0"/>
              <a:t>A Theresa May mask</a:t>
            </a:r>
          </a:p>
          <a:p>
            <a:pPr>
              <a:defRPr/>
            </a:pPr>
            <a:r>
              <a:rPr lang="en-GB" sz="4000" dirty="0"/>
              <a:t>500 bottles of champagne</a:t>
            </a:r>
          </a:p>
        </p:txBody>
      </p:sp>
    </p:spTree>
    <p:extLst>
      <p:ext uri="{BB962C8B-B14F-4D97-AF65-F5344CB8AC3E}">
        <p14:creationId xmlns:p14="http://schemas.microsoft.com/office/powerpoint/2010/main" val="2780388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dissolve">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dissolve">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dissolve">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Rectangle 2"/>
          <p:cNvSpPr>
            <a:spLocks noGrp="1" noRot="1" noChangeArrowheads="1"/>
          </p:cNvSpPr>
          <p:nvPr>
            <p:ph type="title"/>
          </p:nvPr>
        </p:nvSpPr>
        <p:spPr/>
        <p:txBody>
          <a:bodyPr/>
          <a:lstStyle/>
          <a:p>
            <a:pPr eaLnBrk="1" hangingPunct="1"/>
            <a:r>
              <a:rPr lang="en-GB" altLang="en-US"/>
              <a:t>Creating language learners</a:t>
            </a:r>
            <a:endParaRPr lang="en-US" altLang="en-US"/>
          </a:p>
        </p:txBody>
      </p:sp>
      <p:sp>
        <p:nvSpPr>
          <p:cNvPr id="94210" name="Rectangle 3"/>
          <p:cNvSpPr>
            <a:spLocks noGrp="1" noRot="1" noChangeArrowheads="1"/>
          </p:cNvSpPr>
          <p:nvPr>
            <p:ph idx="1"/>
          </p:nvPr>
        </p:nvSpPr>
        <p:spPr>
          <a:xfrm>
            <a:off x="609600" y="1280160"/>
            <a:ext cx="10972800" cy="4846004"/>
          </a:xfrm>
        </p:spPr>
        <p:txBody>
          <a:bodyPr/>
          <a:lstStyle/>
          <a:p>
            <a:pPr eaLnBrk="1" hangingPunct="1"/>
            <a:r>
              <a:rPr lang="en-GB" altLang="en-US" sz="4000" dirty="0"/>
              <a:t>Interest in words</a:t>
            </a:r>
          </a:p>
          <a:p>
            <a:pPr eaLnBrk="1" hangingPunct="1"/>
            <a:r>
              <a:rPr lang="en-GB" altLang="en-US" sz="4000" dirty="0"/>
              <a:t>Interest in people</a:t>
            </a:r>
          </a:p>
          <a:p>
            <a:pPr eaLnBrk="1" hangingPunct="1"/>
            <a:r>
              <a:rPr lang="en-GB" altLang="en-US" sz="4000" dirty="0"/>
              <a:t>Interest in communication</a:t>
            </a:r>
          </a:p>
          <a:p>
            <a:pPr eaLnBrk="1" hangingPunct="1"/>
            <a:r>
              <a:rPr lang="en-GB" altLang="en-US" sz="4000" dirty="0"/>
              <a:t>Interest in culture</a:t>
            </a:r>
          </a:p>
          <a:p>
            <a:pPr eaLnBrk="1" hangingPunct="1"/>
            <a:endParaRPr lang="en-GB" altLang="en-US" sz="4000" dirty="0"/>
          </a:p>
          <a:p>
            <a:pPr eaLnBrk="1" hangingPunct="1"/>
            <a:r>
              <a:rPr lang="en-GB" altLang="en-US" sz="4000" dirty="0"/>
              <a:t>Have our recent systems encouraged this?</a:t>
            </a:r>
          </a:p>
          <a:p>
            <a:pPr eaLnBrk="1" hangingPunct="1"/>
            <a:r>
              <a:rPr lang="en-GB" altLang="en-US" sz="4000" dirty="0"/>
              <a:t>Can we make our new systems do so?</a:t>
            </a:r>
            <a:endParaRPr lang="en-US" altLang="en-US" sz="4000" dirty="0"/>
          </a:p>
        </p:txBody>
      </p:sp>
    </p:spTree>
    <p:extLst>
      <p:ext uri="{BB962C8B-B14F-4D97-AF65-F5344CB8AC3E}">
        <p14:creationId xmlns:p14="http://schemas.microsoft.com/office/powerpoint/2010/main" val="328419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Effect transition="in" filter="dissolve">
                                      <p:cBhvr>
                                        <p:cTn id="7" dur="500"/>
                                        <p:tgtEl>
                                          <p:spTgt spid="94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0">
                                            <p:txEl>
                                              <p:pRg st="1" end="1"/>
                                            </p:txEl>
                                          </p:spTgt>
                                        </p:tgtEl>
                                        <p:attrNameLst>
                                          <p:attrName>style.visibility</p:attrName>
                                        </p:attrNameLst>
                                      </p:cBhvr>
                                      <p:to>
                                        <p:strVal val="visible"/>
                                      </p:to>
                                    </p:set>
                                    <p:animEffect transition="in" filter="dissolve">
                                      <p:cBhvr>
                                        <p:cTn id="12" dur="500"/>
                                        <p:tgtEl>
                                          <p:spTgt spid="942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4210">
                                            <p:txEl>
                                              <p:pRg st="2" end="2"/>
                                            </p:txEl>
                                          </p:spTgt>
                                        </p:tgtEl>
                                        <p:attrNameLst>
                                          <p:attrName>style.visibility</p:attrName>
                                        </p:attrNameLst>
                                      </p:cBhvr>
                                      <p:to>
                                        <p:strVal val="visible"/>
                                      </p:to>
                                    </p:set>
                                    <p:animEffect transition="in" filter="dissolve">
                                      <p:cBhvr>
                                        <p:cTn id="17" dur="500"/>
                                        <p:tgtEl>
                                          <p:spTgt spid="942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10">
                                            <p:txEl>
                                              <p:pRg st="3" end="3"/>
                                            </p:txEl>
                                          </p:spTgt>
                                        </p:tgtEl>
                                        <p:attrNameLst>
                                          <p:attrName>style.visibility</p:attrName>
                                        </p:attrNameLst>
                                      </p:cBhvr>
                                      <p:to>
                                        <p:strVal val="visible"/>
                                      </p:to>
                                    </p:set>
                                    <p:animEffect transition="in" filter="dissolve">
                                      <p:cBhvr>
                                        <p:cTn id="22" dur="500"/>
                                        <p:tgtEl>
                                          <p:spTgt spid="942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4210">
                                            <p:txEl>
                                              <p:pRg st="5" end="5"/>
                                            </p:txEl>
                                          </p:spTgt>
                                        </p:tgtEl>
                                        <p:attrNameLst>
                                          <p:attrName>style.visibility</p:attrName>
                                        </p:attrNameLst>
                                      </p:cBhvr>
                                      <p:to>
                                        <p:strVal val="visible"/>
                                      </p:to>
                                    </p:set>
                                    <p:animEffect transition="in" filter="dissolve">
                                      <p:cBhvr>
                                        <p:cTn id="27" dur="500"/>
                                        <p:tgtEl>
                                          <p:spTgt spid="942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4210">
                                            <p:txEl>
                                              <p:pRg st="6" end="6"/>
                                            </p:txEl>
                                          </p:spTgt>
                                        </p:tgtEl>
                                        <p:attrNameLst>
                                          <p:attrName>style.visibility</p:attrName>
                                        </p:attrNameLst>
                                      </p:cBhvr>
                                      <p:to>
                                        <p:strVal val="visible"/>
                                      </p:to>
                                    </p:set>
                                    <p:animEffect transition="in" filter="dissolve">
                                      <p:cBhvr>
                                        <p:cTn id="32" dur="500"/>
                                        <p:tgtEl>
                                          <p:spTgt spid="942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xmlns="" id="{F05A4A7D-840B-49A2-B6CD-8F5632709304}"/>
              </a:ext>
            </a:extLst>
          </p:cNvPr>
          <p:cNvSpPr>
            <a:spLocks noGrp="1" noChangeArrowheads="1"/>
          </p:cNvSpPr>
          <p:nvPr>
            <p:ph type="body" idx="4294967295"/>
          </p:nvPr>
        </p:nvSpPr>
        <p:spPr>
          <a:xfrm>
            <a:off x="887104" y="1368189"/>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400" dirty="0">
                <a:effectLst/>
              </a:rPr>
              <a:t>On </a:t>
            </a:r>
            <a:r>
              <a:rPr lang="en-GB" altLang="en-US" sz="4400" dirty="0" err="1">
                <a:effectLst/>
              </a:rPr>
              <a:t>Ramganga</a:t>
            </a:r>
            <a:r>
              <a:rPr lang="en-GB" altLang="en-US" sz="4400" dirty="0">
                <a:effectLst/>
              </a:rPr>
              <a:t> river:</a:t>
            </a:r>
          </a:p>
          <a:p>
            <a:r>
              <a:rPr lang="en-GB" altLang="en-US" sz="4400" dirty="0">
                <a:effectLst/>
              </a:rPr>
              <a:t>The river is inhabited by crocodiles</a:t>
            </a:r>
          </a:p>
          <a:p>
            <a:r>
              <a:rPr lang="en-GB" altLang="en-US" sz="4400" dirty="0">
                <a:effectLst/>
              </a:rPr>
              <a:t>Swimming is prohibited</a:t>
            </a:r>
          </a:p>
          <a:p>
            <a:r>
              <a:rPr lang="en-GB" altLang="en-US" sz="4400" dirty="0">
                <a:effectLst/>
              </a:rPr>
              <a:t>Survivors will be prosecuted</a:t>
            </a:r>
          </a:p>
          <a:p>
            <a:endParaRPr lang="en-US" altLang="en-US" dirty="0">
              <a:effectLst/>
            </a:endParaRPr>
          </a:p>
        </p:txBody>
      </p:sp>
    </p:spTree>
    <p:extLst>
      <p:ext uri="{BB962C8B-B14F-4D97-AF65-F5344CB8AC3E}">
        <p14:creationId xmlns:p14="http://schemas.microsoft.com/office/powerpoint/2010/main" val="4127531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dissolve">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dissolve">
                                      <p:cBhvr>
                                        <p:cTn id="17" dur="5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dissolve">
                                      <p:cBhvr>
                                        <p:cTn id="22" dur="500"/>
                                        <p:tgtEl>
                                          <p:spTgt spid="10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xmlns="" id="{7DF47902-5D17-4C5D-AC2B-F904100CC2A9}"/>
              </a:ext>
            </a:extLst>
          </p:cNvPr>
          <p:cNvSpPr>
            <a:spLocks noGrp="1" noRot="1" noChangeArrowheads="1"/>
          </p:cNvSpPr>
          <p:nvPr>
            <p:ph type="body" idx="4294967295"/>
          </p:nvPr>
        </p:nvSpPr>
        <p:spPr>
          <a:xfrm>
            <a:off x="1714159" y="662415"/>
            <a:ext cx="8540750" cy="461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None/>
            </a:pPr>
            <a:endParaRPr lang="en-GB" altLang="en-US" sz="4400" dirty="0">
              <a:effectLst/>
            </a:endParaRPr>
          </a:p>
          <a:p>
            <a:r>
              <a:rPr lang="en-GB" altLang="en-US" sz="4400" dirty="0">
                <a:effectLst/>
              </a:rPr>
              <a:t>To call room service, please to open the door and call Room Service. Please call quiet, people may sleep</a:t>
            </a:r>
            <a:r>
              <a:rPr lang="en-GB" altLang="en-US" sz="4400" dirty="0" smtClean="0">
                <a:effectLst/>
              </a:rPr>
              <a:t>.</a:t>
            </a:r>
          </a:p>
          <a:p>
            <a:endParaRPr lang="en-GB" altLang="en-US" sz="4400" dirty="0">
              <a:effectLst/>
            </a:endParaRPr>
          </a:p>
          <a:p>
            <a:r>
              <a:rPr lang="en-GB" altLang="en-US" sz="4400" dirty="0" smtClean="0">
                <a:effectLst/>
              </a:rPr>
              <a:t>No in the bedrooms</a:t>
            </a:r>
            <a:r>
              <a:rPr lang="en-GB" altLang="en-US" dirty="0" smtClean="0">
                <a:effectLst/>
              </a:rPr>
              <a:t>.</a:t>
            </a:r>
            <a:endParaRPr lang="en-US" altLang="en-US" dirty="0">
              <a:effectLst/>
            </a:endParaRPr>
          </a:p>
          <a:p>
            <a:pPr>
              <a:buFont typeface="Wingdings" panose="05000000000000000000" pitchFamily="2" charset="2"/>
              <a:buNone/>
            </a:pPr>
            <a:endParaRPr lang="en-US" altLang="en-US" dirty="0">
              <a:effectLst/>
            </a:endParaRPr>
          </a:p>
        </p:txBody>
      </p:sp>
    </p:spTree>
    <p:extLst>
      <p:ext uri="{BB962C8B-B14F-4D97-AF65-F5344CB8AC3E}">
        <p14:creationId xmlns:p14="http://schemas.microsoft.com/office/powerpoint/2010/main" val="128111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Effect transition="in" filter="dissolve">
                                      <p:cBhvr>
                                        <p:cTn id="7" dur="500"/>
                                        <p:tgtEl>
                                          <p:spTgt spid="921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3">
                                            <p:txEl>
                                              <p:pRg st="3" end="3"/>
                                            </p:txEl>
                                          </p:spTgt>
                                        </p:tgtEl>
                                        <p:attrNameLst>
                                          <p:attrName>style.visibility</p:attrName>
                                        </p:attrNameLst>
                                      </p:cBhvr>
                                      <p:to>
                                        <p:strVal val="visible"/>
                                      </p:to>
                                    </p:set>
                                    <p:animEffect transition="in" filter="dissolve">
                                      <p:cBhvr>
                                        <p:cTn id="12" dur="500"/>
                                        <p:tgtEl>
                                          <p:spTgt spid="92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000" dirty="0">
                <a:effectLst/>
              </a:rPr>
              <a:t>Challenge: How’s your Romanian?</a:t>
            </a:r>
            <a:endParaRPr lang="en-US" altLang="en-US" sz="4000" dirty="0">
              <a:effectLst/>
            </a:endParaRPr>
          </a:p>
        </p:txBody>
      </p:sp>
      <p:sp>
        <p:nvSpPr>
          <p:cNvPr id="8601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400" dirty="0" err="1" smtClean="0">
                <a:effectLst/>
              </a:rPr>
              <a:t>Trezirea</a:t>
            </a:r>
            <a:r>
              <a:rPr lang="en-US" altLang="en-US" sz="4400" dirty="0" smtClean="0">
                <a:effectLst/>
              </a:rPr>
              <a:t> </a:t>
            </a:r>
            <a:r>
              <a:rPr lang="en-US" altLang="en-US" sz="4400" dirty="0" err="1" smtClean="0">
                <a:effectLst/>
              </a:rPr>
              <a:t>fortei</a:t>
            </a:r>
            <a:r>
              <a:rPr lang="en-US" altLang="en-US" sz="4400" dirty="0" smtClean="0">
                <a:effectLst/>
              </a:rPr>
              <a:t> </a:t>
            </a:r>
          </a:p>
          <a:p>
            <a:r>
              <a:rPr lang="en-US" altLang="en-US" sz="4400" dirty="0" smtClean="0">
                <a:effectLst/>
              </a:rPr>
              <a:t>Episode VII </a:t>
            </a:r>
            <a:r>
              <a:rPr lang="en-US" altLang="en-US" sz="4400" dirty="0" err="1" smtClean="0">
                <a:effectLst/>
              </a:rPr>
              <a:t>Trezirea</a:t>
            </a:r>
            <a:r>
              <a:rPr lang="en-US" altLang="en-US" sz="4400" dirty="0" smtClean="0">
                <a:effectLst/>
              </a:rPr>
              <a:t> </a:t>
            </a:r>
            <a:r>
              <a:rPr lang="en-US" altLang="en-US" sz="4400" dirty="0" err="1" smtClean="0">
                <a:effectLst/>
              </a:rPr>
              <a:t>fortei</a:t>
            </a:r>
            <a:r>
              <a:rPr lang="en-US" altLang="en-US" sz="4400" dirty="0" smtClean="0">
                <a:effectLst/>
              </a:rPr>
              <a:t> </a:t>
            </a:r>
          </a:p>
          <a:p>
            <a:r>
              <a:rPr lang="en-GB" altLang="en-US" sz="4400" dirty="0" smtClean="0">
                <a:effectLst/>
              </a:rPr>
              <a:t>Star Wars </a:t>
            </a:r>
            <a:r>
              <a:rPr lang="en-US" altLang="en-US" sz="4400" dirty="0" smtClean="0">
                <a:effectLst/>
              </a:rPr>
              <a:t>Episode VII </a:t>
            </a:r>
            <a:r>
              <a:rPr lang="en-US" altLang="en-US" sz="4400" dirty="0" err="1" smtClean="0">
                <a:effectLst/>
              </a:rPr>
              <a:t>Trezirea</a:t>
            </a:r>
            <a:r>
              <a:rPr lang="en-US" altLang="en-US" sz="4400" dirty="0" smtClean="0">
                <a:effectLst/>
              </a:rPr>
              <a:t> </a:t>
            </a:r>
            <a:r>
              <a:rPr lang="en-US" altLang="en-US" sz="4400" dirty="0" err="1" smtClean="0">
                <a:effectLst/>
              </a:rPr>
              <a:t>fortei</a:t>
            </a:r>
            <a:r>
              <a:rPr lang="en-US" altLang="en-US" sz="4400" dirty="0" smtClean="0">
                <a:effectLst/>
              </a:rPr>
              <a:t> </a:t>
            </a:r>
          </a:p>
        </p:txBody>
      </p:sp>
    </p:spTree>
    <p:extLst>
      <p:ext uri="{BB962C8B-B14F-4D97-AF65-F5344CB8AC3E}">
        <p14:creationId xmlns:p14="http://schemas.microsoft.com/office/powerpoint/2010/main" val="1727785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ssolve">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dissolve">
                                      <p:cBhvr>
                                        <p:cTn id="17"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ffectLst/>
            </a:endParaRPr>
          </a:p>
        </p:txBody>
      </p:sp>
      <p:sp>
        <p:nvSpPr>
          <p:cNvPr id="62467"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400" dirty="0" err="1" smtClean="0">
                <a:effectLst/>
              </a:rPr>
              <a:t>Jocurile</a:t>
            </a:r>
            <a:r>
              <a:rPr lang="en-GB" altLang="en-US" sz="4400" dirty="0" smtClean="0">
                <a:effectLst/>
              </a:rPr>
              <a:t> </a:t>
            </a:r>
            <a:r>
              <a:rPr lang="en-GB" altLang="en-US" sz="4400" dirty="0" err="1" smtClean="0">
                <a:effectLst/>
              </a:rPr>
              <a:t>foamei</a:t>
            </a:r>
            <a:endParaRPr lang="en-US" altLang="en-US" sz="4400" dirty="0" smtClean="0">
              <a:effectLst/>
            </a:endParaRPr>
          </a:p>
        </p:txBody>
      </p:sp>
    </p:spTree>
    <p:extLst>
      <p:ext uri="{BB962C8B-B14F-4D97-AF65-F5344CB8AC3E}">
        <p14:creationId xmlns:p14="http://schemas.microsoft.com/office/powerpoint/2010/main" val="341031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ffectLst/>
            </a:endParaRPr>
          </a:p>
        </p:txBody>
      </p:sp>
      <p:sp>
        <p:nvSpPr>
          <p:cNvPr id="6349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ffectLst/>
            </a:endParaRPr>
          </a:p>
        </p:txBody>
      </p:sp>
      <p:pic>
        <p:nvPicPr>
          <p:cNvPr id="63492" name="Picture 4" descr="MOCKING-JAY-2-FaceBook-Cover-IM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2133600"/>
            <a:ext cx="8520113"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Rectangle 5"/>
          <p:cNvSpPr>
            <a:spLocks noChangeArrowheads="1"/>
          </p:cNvSpPr>
          <p:nvPr/>
        </p:nvSpPr>
        <p:spPr bwMode="auto">
          <a:xfrm>
            <a:off x="1847850" y="2276476"/>
            <a:ext cx="1727200" cy="2447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88070" name="Rectangle 6"/>
          <p:cNvSpPr>
            <a:spLocks noChangeArrowheads="1"/>
          </p:cNvSpPr>
          <p:nvPr/>
        </p:nvSpPr>
        <p:spPr bwMode="auto">
          <a:xfrm>
            <a:off x="6383338" y="2133601"/>
            <a:ext cx="3313112" cy="3959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88071" name="Rectangle 7"/>
          <p:cNvSpPr>
            <a:spLocks noChangeArrowheads="1"/>
          </p:cNvSpPr>
          <p:nvPr/>
        </p:nvSpPr>
        <p:spPr bwMode="auto">
          <a:xfrm>
            <a:off x="3359151" y="2997200"/>
            <a:ext cx="3313113"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88072" name="Rectangle 8"/>
          <p:cNvSpPr>
            <a:spLocks noChangeArrowheads="1"/>
          </p:cNvSpPr>
          <p:nvPr/>
        </p:nvSpPr>
        <p:spPr bwMode="auto">
          <a:xfrm>
            <a:off x="5303838" y="5157788"/>
            <a:ext cx="914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81552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1000"/>
                                        <p:tgtEl>
                                          <p:spTgt spid="88072"/>
                                        </p:tgtEl>
                                        <p:attrNameLst>
                                          <p:attrName>ppt_x</p:attrName>
                                        </p:attrNameLst>
                                      </p:cBhvr>
                                      <p:tavLst>
                                        <p:tav tm="0">
                                          <p:val>
                                            <p:strVal val="ppt_x"/>
                                          </p:val>
                                        </p:tav>
                                        <p:tav tm="100000">
                                          <p:val>
                                            <p:strVal val="ppt_x"/>
                                          </p:val>
                                        </p:tav>
                                      </p:tavLst>
                                    </p:anim>
                                    <p:anim calcmode="lin" valueType="num">
                                      <p:cBhvr additive="base">
                                        <p:cTn id="7" dur="1000"/>
                                        <p:tgtEl>
                                          <p:spTgt spid="88072"/>
                                        </p:tgtEl>
                                        <p:attrNameLst>
                                          <p:attrName>ppt_y</p:attrName>
                                        </p:attrNameLst>
                                      </p:cBhvr>
                                      <p:tavLst>
                                        <p:tav tm="0">
                                          <p:val>
                                            <p:strVal val="ppt_y"/>
                                          </p:val>
                                        </p:tav>
                                        <p:tav tm="100000">
                                          <p:val>
                                            <p:strVal val="1+ppt_h/2"/>
                                          </p:val>
                                        </p:tav>
                                      </p:tavLst>
                                    </p:anim>
                                    <p:set>
                                      <p:cBhvr>
                                        <p:cTn id="8" dur="1" fill="hold">
                                          <p:stCondLst>
                                            <p:cond delay="999"/>
                                          </p:stCondLst>
                                        </p:cTn>
                                        <p:tgtEl>
                                          <p:spTgt spid="8807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1000"/>
                                        <p:tgtEl>
                                          <p:spTgt spid="88069"/>
                                        </p:tgtEl>
                                        <p:attrNameLst>
                                          <p:attrName>ppt_x</p:attrName>
                                        </p:attrNameLst>
                                      </p:cBhvr>
                                      <p:tavLst>
                                        <p:tav tm="0">
                                          <p:val>
                                            <p:strVal val="ppt_x"/>
                                          </p:val>
                                        </p:tav>
                                        <p:tav tm="100000">
                                          <p:val>
                                            <p:strVal val="ppt_x"/>
                                          </p:val>
                                        </p:tav>
                                      </p:tavLst>
                                    </p:anim>
                                    <p:anim calcmode="lin" valueType="num">
                                      <p:cBhvr additive="base">
                                        <p:cTn id="13" dur="1000"/>
                                        <p:tgtEl>
                                          <p:spTgt spid="88069"/>
                                        </p:tgtEl>
                                        <p:attrNameLst>
                                          <p:attrName>ppt_y</p:attrName>
                                        </p:attrNameLst>
                                      </p:cBhvr>
                                      <p:tavLst>
                                        <p:tav tm="0">
                                          <p:val>
                                            <p:strVal val="ppt_y"/>
                                          </p:val>
                                        </p:tav>
                                        <p:tav tm="100000">
                                          <p:val>
                                            <p:strVal val="1+ppt_h/2"/>
                                          </p:val>
                                        </p:tav>
                                      </p:tavLst>
                                    </p:anim>
                                    <p:set>
                                      <p:cBhvr>
                                        <p:cTn id="14" dur="1" fill="hold">
                                          <p:stCondLst>
                                            <p:cond delay="999"/>
                                          </p:stCondLst>
                                        </p:cTn>
                                        <p:tgtEl>
                                          <p:spTgt spid="8806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1000"/>
                                        <p:tgtEl>
                                          <p:spTgt spid="88071"/>
                                        </p:tgtEl>
                                        <p:attrNameLst>
                                          <p:attrName>ppt_x</p:attrName>
                                        </p:attrNameLst>
                                      </p:cBhvr>
                                      <p:tavLst>
                                        <p:tav tm="0">
                                          <p:val>
                                            <p:strVal val="ppt_x"/>
                                          </p:val>
                                        </p:tav>
                                        <p:tav tm="100000">
                                          <p:val>
                                            <p:strVal val="ppt_x"/>
                                          </p:val>
                                        </p:tav>
                                      </p:tavLst>
                                    </p:anim>
                                    <p:anim calcmode="lin" valueType="num">
                                      <p:cBhvr additive="base">
                                        <p:cTn id="19" dur="1000"/>
                                        <p:tgtEl>
                                          <p:spTgt spid="88071"/>
                                        </p:tgtEl>
                                        <p:attrNameLst>
                                          <p:attrName>ppt_y</p:attrName>
                                        </p:attrNameLst>
                                      </p:cBhvr>
                                      <p:tavLst>
                                        <p:tav tm="0">
                                          <p:val>
                                            <p:strVal val="ppt_y"/>
                                          </p:val>
                                        </p:tav>
                                        <p:tav tm="100000">
                                          <p:val>
                                            <p:strVal val="1+ppt_h/2"/>
                                          </p:val>
                                        </p:tav>
                                      </p:tavLst>
                                    </p:anim>
                                    <p:set>
                                      <p:cBhvr>
                                        <p:cTn id="20" dur="1" fill="hold">
                                          <p:stCondLst>
                                            <p:cond delay="999"/>
                                          </p:stCondLst>
                                        </p:cTn>
                                        <p:tgtEl>
                                          <p:spTgt spid="8807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1000"/>
                                        <p:tgtEl>
                                          <p:spTgt spid="88070"/>
                                        </p:tgtEl>
                                        <p:attrNameLst>
                                          <p:attrName>ppt_x</p:attrName>
                                        </p:attrNameLst>
                                      </p:cBhvr>
                                      <p:tavLst>
                                        <p:tav tm="0">
                                          <p:val>
                                            <p:strVal val="ppt_x"/>
                                          </p:val>
                                        </p:tav>
                                        <p:tav tm="100000">
                                          <p:val>
                                            <p:strVal val="ppt_x"/>
                                          </p:val>
                                        </p:tav>
                                      </p:tavLst>
                                    </p:anim>
                                    <p:anim calcmode="lin" valueType="num">
                                      <p:cBhvr additive="base">
                                        <p:cTn id="25" dur="1000"/>
                                        <p:tgtEl>
                                          <p:spTgt spid="88070"/>
                                        </p:tgtEl>
                                        <p:attrNameLst>
                                          <p:attrName>ppt_y</p:attrName>
                                        </p:attrNameLst>
                                      </p:cBhvr>
                                      <p:tavLst>
                                        <p:tav tm="0">
                                          <p:val>
                                            <p:strVal val="ppt_y"/>
                                          </p:val>
                                        </p:tav>
                                        <p:tav tm="100000">
                                          <p:val>
                                            <p:strVal val="1+ppt_h/2"/>
                                          </p:val>
                                        </p:tav>
                                      </p:tavLst>
                                    </p:anim>
                                    <p:set>
                                      <p:cBhvr>
                                        <p:cTn id="26" dur="1" fill="hold">
                                          <p:stCondLst>
                                            <p:cond delay="999"/>
                                          </p:stCondLst>
                                        </p:cTn>
                                        <p:tgtEl>
                                          <p:spTgt spid="880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P spid="88070" grpId="0" animBg="1"/>
      <p:bldP spid="88071" grpId="0" animBg="1"/>
      <p:bldP spid="8807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effectLst/>
              </a:rPr>
              <a:t>Great literature?</a:t>
            </a:r>
            <a:endParaRPr lang="en-US" altLang="en-US" smtClean="0">
              <a:effectLst/>
            </a:endParaRPr>
          </a:p>
        </p:txBody>
      </p:sp>
      <p:pic>
        <p:nvPicPr>
          <p:cNvPr id="65539" name="Picture 2" descr="Iasi (48)"/>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170364" y="1628775"/>
            <a:ext cx="3686175" cy="4895850"/>
          </a:xfrm>
        </p:spPr>
      </p:pic>
    </p:spTree>
    <p:extLst>
      <p:ext uri="{BB962C8B-B14F-4D97-AF65-F5344CB8AC3E}">
        <p14:creationId xmlns:p14="http://schemas.microsoft.com/office/powerpoint/2010/main" val="364624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95551" y="1022350"/>
            <a:ext cx="7129463" cy="4922838"/>
          </a:xfrm>
        </p:spPr>
      </p:pic>
    </p:spTree>
    <p:extLst>
      <p:ext uri="{BB962C8B-B14F-4D97-AF65-F5344CB8AC3E}">
        <p14:creationId xmlns:p14="http://schemas.microsoft.com/office/powerpoint/2010/main" val="227221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95A7DB0B-F39E-45F9-81F7-B9F465037E0D}"/>
              </a:ext>
            </a:extLst>
          </p:cNvPr>
          <p:cNvSpPr>
            <a:spLocks noGrp="1" noChangeArrowheads="1"/>
          </p:cNvSpPr>
          <p:nvPr>
            <p:ph type="title" idx="4294967295"/>
          </p:nvPr>
        </p:nvSpPr>
        <p:spPr>
          <a:xfrm>
            <a:off x="0" y="0"/>
            <a:ext cx="10972800" cy="1139825"/>
          </a:xfrm>
        </p:spPr>
        <p:txBody>
          <a:bodyPr/>
          <a:lstStyle/>
          <a:p>
            <a:pPr eaLnBrk="1" hangingPunct="1">
              <a:defRPr/>
            </a:pPr>
            <a:r>
              <a:rPr lang="en-GB" dirty="0"/>
              <a:t>Real materials can..</a:t>
            </a:r>
          </a:p>
        </p:txBody>
      </p:sp>
      <p:sp>
        <p:nvSpPr>
          <p:cNvPr id="32771" name="Rectangle 3">
            <a:extLst>
              <a:ext uri="{FF2B5EF4-FFF2-40B4-BE49-F238E27FC236}">
                <a16:creationId xmlns:a16="http://schemas.microsoft.com/office/drawing/2014/main" xmlns="" id="{BD9CCB2B-DFC4-49F1-8CFB-9607CAB00031}"/>
              </a:ext>
            </a:extLst>
          </p:cNvPr>
          <p:cNvSpPr>
            <a:spLocks noGrp="1" noChangeArrowheads="1"/>
          </p:cNvSpPr>
          <p:nvPr>
            <p:ph type="body" idx="4294967295"/>
          </p:nvPr>
        </p:nvSpPr>
        <p:spPr>
          <a:xfrm>
            <a:off x="345440" y="995680"/>
            <a:ext cx="11562687" cy="4900291"/>
          </a:xfrm>
        </p:spPr>
        <p:txBody>
          <a:bodyPr/>
          <a:lstStyle/>
          <a:p>
            <a:pPr eaLnBrk="1" hangingPunct="1">
              <a:lnSpc>
                <a:spcPct val="90000"/>
              </a:lnSpc>
              <a:defRPr/>
            </a:pPr>
            <a:r>
              <a:rPr lang="en-GB" sz="3800" dirty="0"/>
              <a:t>Stimulate interest and cultural awareness</a:t>
            </a:r>
          </a:p>
          <a:p>
            <a:pPr eaLnBrk="1" hangingPunct="1">
              <a:lnSpc>
                <a:spcPct val="90000"/>
              </a:lnSpc>
              <a:defRPr/>
            </a:pPr>
            <a:r>
              <a:rPr lang="en-GB" sz="3800" dirty="0"/>
              <a:t>Increase motivation</a:t>
            </a:r>
          </a:p>
          <a:p>
            <a:pPr eaLnBrk="1" hangingPunct="1">
              <a:lnSpc>
                <a:spcPct val="90000"/>
              </a:lnSpc>
              <a:defRPr/>
            </a:pPr>
            <a:r>
              <a:rPr lang="en-GB" sz="3800" dirty="0"/>
              <a:t>Add variety and introduce different registers</a:t>
            </a:r>
          </a:p>
          <a:p>
            <a:pPr eaLnBrk="1" hangingPunct="1">
              <a:lnSpc>
                <a:spcPct val="90000"/>
              </a:lnSpc>
              <a:defRPr/>
            </a:pPr>
            <a:r>
              <a:rPr lang="en-GB" sz="3800" dirty="0"/>
              <a:t>Attune  the ear to the flow of longer language</a:t>
            </a:r>
          </a:p>
          <a:p>
            <a:pPr eaLnBrk="1" hangingPunct="1">
              <a:lnSpc>
                <a:spcPct val="90000"/>
              </a:lnSpc>
              <a:defRPr/>
            </a:pPr>
            <a:r>
              <a:rPr lang="en-GB" sz="3800" dirty="0"/>
              <a:t>Act as a stimulus for spontaneous and creative work</a:t>
            </a:r>
          </a:p>
          <a:p>
            <a:pPr eaLnBrk="1" hangingPunct="1">
              <a:lnSpc>
                <a:spcPct val="90000"/>
              </a:lnSpc>
              <a:defRPr/>
            </a:pPr>
            <a:r>
              <a:rPr lang="en-GB" sz="3800" dirty="0"/>
              <a:t>Present a topic in a different </a:t>
            </a:r>
            <a:r>
              <a:rPr lang="en-GB" sz="3800" dirty="0" smtClean="0"/>
              <a:t>aspect</a:t>
            </a:r>
          </a:p>
          <a:p>
            <a:pPr eaLnBrk="1" hangingPunct="1">
              <a:lnSpc>
                <a:spcPct val="90000"/>
              </a:lnSpc>
              <a:defRPr/>
            </a:pPr>
            <a:r>
              <a:rPr lang="en-US" sz="3800" i="1" dirty="0">
                <a:effectLst/>
              </a:rPr>
              <a:t>develop awareness and </a:t>
            </a:r>
            <a:r>
              <a:rPr lang="en-US" sz="3800" b="1" i="1" dirty="0">
                <a:effectLst/>
              </a:rPr>
              <a:t>understanding of </a:t>
            </a:r>
            <a:r>
              <a:rPr lang="en-US" sz="3800" b="1" i="1" dirty="0" smtClean="0">
                <a:effectLst/>
              </a:rPr>
              <a:t>x-speaking </a:t>
            </a:r>
            <a:r>
              <a:rPr lang="en-US" sz="3800" b="1" i="1" dirty="0">
                <a:effectLst/>
              </a:rPr>
              <a:t>countries and communities</a:t>
            </a:r>
            <a:endParaRPr lang="en-GB" sz="3800" i="1" dirty="0"/>
          </a:p>
        </p:txBody>
      </p:sp>
    </p:spTree>
    <p:extLst>
      <p:ext uri="{BB962C8B-B14F-4D97-AF65-F5344CB8AC3E}">
        <p14:creationId xmlns:p14="http://schemas.microsoft.com/office/powerpoint/2010/main" val="231334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dissolve">
                                      <p:cBhvr>
                                        <p:cTn id="10" dur="500"/>
                                        <p:tgtEl>
                                          <p:spTgt spid="327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dissolve">
                                      <p:cBhvr>
                                        <p:cTn id="13" dur="500"/>
                                        <p:tgtEl>
                                          <p:spTgt spid="327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dissolve">
                                      <p:cBhvr>
                                        <p:cTn id="16" dur="500"/>
                                        <p:tgtEl>
                                          <p:spTgt spid="3277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dissolve">
                                      <p:cBhvr>
                                        <p:cTn id="19" dur="500"/>
                                        <p:tgtEl>
                                          <p:spTgt spid="3277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dissolve">
                                      <p:cBhvr>
                                        <p:cTn id="22" dur="500"/>
                                        <p:tgtEl>
                                          <p:spTgt spid="327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dissolve">
                                      <p:cBhvr>
                                        <p:cTn id="2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xmlns="" id="{4713B272-BDAD-42CE-A2B9-90815978CD29}"/>
              </a:ext>
            </a:extLst>
          </p:cNvPr>
          <p:cNvSpPr>
            <a:spLocks noGrp="1" noRot="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GB" altLang="en-US">
                <a:effectLst/>
              </a:rPr>
              <a:t>Getting ready to perform</a:t>
            </a:r>
            <a:endParaRPr lang="en-US" altLang="en-US">
              <a:effectLst/>
            </a:endParaRPr>
          </a:p>
        </p:txBody>
      </p:sp>
      <p:sp>
        <p:nvSpPr>
          <p:cNvPr id="159747" name="Rectangle 3">
            <a:extLst>
              <a:ext uri="{FF2B5EF4-FFF2-40B4-BE49-F238E27FC236}">
                <a16:creationId xmlns:a16="http://schemas.microsoft.com/office/drawing/2014/main" xmlns="" id="{B937F8DF-C6E9-492B-883F-C71F1F646D31}"/>
              </a:ext>
            </a:extLst>
          </p:cNvPr>
          <p:cNvSpPr>
            <a:spLocks noGrp="1" noRot="1" noChangeArrowheads="1"/>
          </p:cNvSpPr>
          <p:nvPr>
            <p:ph type="body" sz="half" idx="4294967295"/>
          </p:nvPr>
        </p:nvSpPr>
        <p:spPr>
          <a:xfrm>
            <a:off x="614149" y="1600200"/>
            <a:ext cx="480401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800" dirty="0">
                <a:effectLst/>
              </a:rPr>
              <a:t>Memorising</a:t>
            </a:r>
          </a:p>
          <a:p>
            <a:r>
              <a:rPr lang="en-GB" altLang="en-US" sz="3800" dirty="0">
                <a:effectLst/>
              </a:rPr>
              <a:t>Practising</a:t>
            </a:r>
          </a:p>
          <a:p>
            <a:r>
              <a:rPr lang="en-GB" altLang="en-US" sz="3800" dirty="0">
                <a:effectLst/>
              </a:rPr>
              <a:t>Refining</a:t>
            </a:r>
          </a:p>
          <a:p>
            <a:r>
              <a:rPr lang="en-GB" altLang="en-US" sz="3800" dirty="0">
                <a:effectLst/>
              </a:rPr>
              <a:t>Evaluating</a:t>
            </a:r>
          </a:p>
          <a:p>
            <a:endParaRPr lang="en-GB" altLang="en-US" sz="3800" dirty="0">
              <a:effectLst/>
            </a:endParaRPr>
          </a:p>
          <a:p>
            <a:r>
              <a:rPr lang="en-GB" altLang="en-US" sz="3800" dirty="0">
                <a:effectLst/>
              </a:rPr>
              <a:t>Making mistakes, improving</a:t>
            </a:r>
            <a:endParaRPr lang="en-US" altLang="en-US" sz="3800" dirty="0">
              <a:effectLst/>
            </a:endParaRPr>
          </a:p>
        </p:txBody>
      </p:sp>
      <p:sp>
        <p:nvSpPr>
          <p:cNvPr id="13316" name="Rectangle 4">
            <a:extLst>
              <a:ext uri="{FF2B5EF4-FFF2-40B4-BE49-F238E27FC236}">
                <a16:creationId xmlns:a16="http://schemas.microsoft.com/office/drawing/2014/main" xmlns="" id="{2B7282C7-921B-41B3-AA2C-DB42E793093F}"/>
              </a:ext>
            </a:extLst>
          </p:cNvPr>
          <p:cNvSpPr>
            <a:spLocks noGrp="1" noRot="1" noChangeArrowheads="1"/>
          </p:cNvSpPr>
          <p:nvPr>
            <p:ph type="body" sz="half" idx="4294967295"/>
          </p:nvPr>
        </p:nvSpPr>
        <p:spPr>
          <a:xfrm>
            <a:off x="6662619" y="1600200"/>
            <a:ext cx="4899461"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800" dirty="0">
                <a:effectLst/>
              </a:rPr>
              <a:t>Words, spelling?</a:t>
            </a:r>
          </a:p>
          <a:p>
            <a:r>
              <a:rPr lang="en-GB" altLang="en-US" sz="3800" dirty="0">
                <a:effectLst/>
              </a:rPr>
              <a:t>Pronunciation, flow</a:t>
            </a:r>
          </a:p>
          <a:p>
            <a:r>
              <a:rPr lang="en-GB" altLang="en-US" sz="3800" dirty="0">
                <a:effectLst/>
              </a:rPr>
              <a:t>Adding ideas</a:t>
            </a:r>
          </a:p>
          <a:p>
            <a:r>
              <a:rPr lang="en-GB" altLang="en-US" sz="3800" dirty="0">
                <a:solidFill>
                  <a:srgbClr val="FF0000"/>
                </a:solidFill>
                <a:effectLst/>
              </a:rPr>
              <a:t>Listening to each other</a:t>
            </a:r>
          </a:p>
          <a:p>
            <a:r>
              <a:rPr lang="en-GB" altLang="en-US" sz="3800" dirty="0">
                <a:effectLst/>
              </a:rPr>
              <a:t>Doing it again</a:t>
            </a:r>
          </a:p>
          <a:p>
            <a:endParaRPr lang="en-US" altLang="en-US" sz="3800" dirty="0">
              <a:effectLst/>
            </a:endParaRPr>
          </a:p>
        </p:txBody>
      </p:sp>
    </p:spTree>
    <p:extLst>
      <p:ext uri="{BB962C8B-B14F-4D97-AF65-F5344CB8AC3E}">
        <p14:creationId xmlns:p14="http://schemas.microsoft.com/office/powerpoint/2010/main" val="2706407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5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6">
                                            <p:txEl>
                                              <p:pRg st="1" end="1"/>
                                            </p:txEl>
                                          </p:spTgt>
                                        </p:tgtEl>
                                        <p:attrNameLst>
                                          <p:attrName>style.visibility</p:attrName>
                                        </p:attrNameLst>
                                      </p:cBhvr>
                                      <p:to>
                                        <p:strVal val="visible"/>
                                      </p:to>
                                    </p:set>
                                    <p:animEffect transition="in" filter="dissolve">
                                      <p:cBhvr>
                                        <p:cTn id="12" dur="500"/>
                                        <p:tgtEl>
                                          <p:spTgt spid="133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animEffect transition="in" filter="dissolve">
                                      <p:cBhvr>
                                        <p:cTn id="17" dur="500"/>
                                        <p:tgtEl>
                                          <p:spTgt spid="1331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6">
                                            <p:txEl>
                                              <p:pRg st="3" end="3"/>
                                            </p:txEl>
                                          </p:spTgt>
                                        </p:tgtEl>
                                        <p:attrNameLst>
                                          <p:attrName>style.visibility</p:attrName>
                                        </p:attrNameLst>
                                      </p:cBhvr>
                                      <p:to>
                                        <p:strVal val="visible"/>
                                      </p:to>
                                    </p:set>
                                    <p:animEffect transition="in" filter="dissolve">
                                      <p:cBhvr>
                                        <p:cTn id="22" dur="500"/>
                                        <p:tgtEl>
                                          <p:spTgt spid="1331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6">
                                            <p:txEl>
                                              <p:pRg st="4" end="4"/>
                                            </p:txEl>
                                          </p:spTgt>
                                        </p:tgtEl>
                                        <p:attrNameLst>
                                          <p:attrName>style.visibility</p:attrName>
                                        </p:attrNameLst>
                                      </p:cBhvr>
                                      <p:to>
                                        <p:strVal val="visible"/>
                                      </p:to>
                                    </p:set>
                                    <p:animEffect transition="in" filter="dissolve">
                                      <p:cBhvr>
                                        <p:cTn id="27" dur="5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Authentic and creative </a:t>
            </a:r>
          </a:p>
        </p:txBody>
      </p:sp>
      <p:sp>
        <p:nvSpPr>
          <p:cNvPr id="3" name="Subtitle 2"/>
          <p:cNvSpPr>
            <a:spLocks noGrp="1"/>
          </p:cNvSpPr>
          <p:nvPr>
            <p:ph type="subTitle" sz="quarter" idx="1"/>
          </p:nvPr>
        </p:nvSpPr>
        <p:spPr/>
        <p:txBody>
          <a:bodyPr/>
          <a:lstStyle/>
          <a:p>
            <a:endParaRPr lang="en-US" dirty="0"/>
          </a:p>
          <a:p>
            <a:endParaRPr lang="en-US" dirty="0"/>
          </a:p>
          <a:p>
            <a:r>
              <a:rPr lang="en-US" sz="3600" dirty="0"/>
              <a:t>Steven Fawkes </a:t>
            </a:r>
          </a:p>
          <a:p>
            <a:endParaRPr lang="en-US" sz="3600" dirty="0"/>
          </a:p>
        </p:txBody>
      </p:sp>
    </p:spTree>
    <p:extLst>
      <p:ext uri="{BB962C8B-B14F-4D97-AF65-F5344CB8AC3E}">
        <p14:creationId xmlns:p14="http://schemas.microsoft.com/office/powerpoint/2010/main" val="140722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60F438A9-9AA3-4536-A37A-CA15F3FF14A6}"/>
              </a:ext>
            </a:extLst>
          </p:cNvPr>
          <p:cNvSpPr>
            <a:spLocks noGrp="1" noRot="1" noChangeArrowheads="1"/>
          </p:cNvSpPr>
          <p:nvPr>
            <p:ph type="title" idx="4294967295"/>
          </p:nvPr>
        </p:nvSpPr>
        <p:spPr>
          <a:xfrm>
            <a:off x="887104" y="277813"/>
            <a:ext cx="10972800" cy="1139825"/>
          </a:xfrm>
        </p:spPr>
        <p:txBody>
          <a:bodyPr anchorCtr="0"/>
          <a:lstStyle/>
          <a:p>
            <a:pPr eaLnBrk="1" hangingPunct="1">
              <a:defRPr/>
            </a:pPr>
            <a:r>
              <a:rPr lang="en-GB" dirty="0"/>
              <a:t>High School Musical</a:t>
            </a:r>
          </a:p>
        </p:txBody>
      </p:sp>
      <p:sp>
        <p:nvSpPr>
          <p:cNvPr id="93187" name="Rectangle 3">
            <a:extLst>
              <a:ext uri="{FF2B5EF4-FFF2-40B4-BE49-F238E27FC236}">
                <a16:creationId xmlns:a16="http://schemas.microsoft.com/office/drawing/2014/main" xmlns="" id="{F65F1318-1FCD-455F-A2B5-8787DABACB1D}"/>
              </a:ext>
            </a:extLst>
          </p:cNvPr>
          <p:cNvSpPr>
            <a:spLocks noGrp="1" noRot="1" noChangeArrowheads="1"/>
          </p:cNvSpPr>
          <p:nvPr>
            <p:ph type="body" idx="4294967295"/>
          </p:nvPr>
        </p:nvSpPr>
        <p:spPr>
          <a:xfrm>
            <a:off x="345440" y="1600200"/>
            <a:ext cx="10627360" cy="4525963"/>
          </a:xfrm>
        </p:spPr>
        <p:txBody>
          <a:bodyPr/>
          <a:lstStyle/>
          <a:p>
            <a:pPr eaLnBrk="1" hangingPunct="1">
              <a:defRPr/>
            </a:pPr>
            <a:r>
              <a:rPr lang="en-GB" sz="4400" dirty="0">
                <a:hlinkClick r:id="rId3"/>
              </a:rPr>
              <a:t>http://</a:t>
            </a:r>
            <a:r>
              <a:rPr lang="en-GB" sz="4400" dirty="0" smtClean="0">
                <a:hlinkClick r:id="rId3"/>
              </a:rPr>
              <a:t>www.youtube.com/watch?v=OMo1Qi5E4WU</a:t>
            </a:r>
            <a:r>
              <a:rPr lang="en-GB" sz="4400" dirty="0" smtClean="0"/>
              <a:t> </a:t>
            </a:r>
            <a:endParaRPr lang="en-GB" sz="4400" dirty="0"/>
          </a:p>
          <a:p>
            <a:pPr eaLnBrk="1" hangingPunct="1">
              <a:defRPr/>
            </a:pPr>
            <a:endParaRPr lang="en-GB" sz="4400" dirty="0"/>
          </a:p>
          <a:p>
            <a:pPr eaLnBrk="1" hangingPunct="1">
              <a:defRPr/>
            </a:pPr>
            <a:r>
              <a:rPr lang="en-GB" sz="4400" dirty="0"/>
              <a:t>Pronunciation</a:t>
            </a:r>
          </a:p>
          <a:p>
            <a:pPr eaLnBrk="1" hangingPunct="1">
              <a:defRPr/>
            </a:pPr>
            <a:r>
              <a:rPr lang="en-GB" sz="4400" dirty="0"/>
              <a:t>Intonation</a:t>
            </a:r>
          </a:p>
          <a:p>
            <a:pPr eaLnBrk="1" hangingPunct="1">
              <a:defRPr/>
            </a:pPr>
            <a:r>
              <a:rPr lang="en-GB" sz="4400" dirty="0"/>
              <a:t>Join in chorus</a:t>
            </a:r>
          </a:p>
          <a:p>
            <a:pPr eaLnBrk="1" hangingPunct="1">
              <a:buFont typeface="Wingdings" panose="05000000000000000000" pitchFamily="2" charset="2"/>
              <a:buNone/>
              <a:defRPr/>
            </a:pPr>
            <a:endParaRPr lang="en-GB" sz="4400" dirty="0"/>
          </a:p>
          <a:p>
            <a:pPr eaLnBrk="1" hangingPunct="1">
              <a:defRPr/>
            </a:pPr>
            <a:endParaRPr lang="en-GB" sz="4400" dirty="0"/>
          </a:p>
        </p:txBody>
      </p:sp>
    </p:spTree>
    <p:extLst>
      <p:ext uri="{BB962C8B-B14F-4D97-AF65-F5344CB8AC3E}">
        <p14:creationId xmlns:p14="http://schemas.microsoft.com/office/powerpoint/2010/main" val="247142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checkerboard(across)">
                                      <p:cBhvr>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checkerboard(across)">
                                      <p:cBhvr>
                                        <p:cTn id="12" dur="500"/>
                                        <p:tgtEl>
                                          <p:spTgt spid="93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checkerboard(across)">
                                      <p:cBhvr>
                                        <p:cTn id="17" dur="500"/>
                                        <p:tgtEl>
                                          <p:spTgt spid="93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3187">
                                            <p:txEl>
                                              <p:pRg st="4" end="4"/>
                                            </p:txEl>
                                          </p:spTgt>
                                        </p:tgtEl>
                                        <p:attrNameLst>
                                          <p:attrName>style.visibility</p:attrName>
                                        </p:attrNameLst>
                                      </p:cBhvr>
                                      <p:to>
                                        <p:strVal val="visible"/>
                                      </p:to>
                                    </p:set>
                                    <p:animEffect transition="in" filter="checkerboard(across)">
                                      <p:cBhvr>
                                        <p:cTn id="22"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A1D6BF84-7B67-40DC-AE3F-D3560477A247}"/>
              </a:ext>
            </a:extLst>
          </p:cNvPr>
          <p:cNvSpPr>
            <a:spLocks noGrp="1" noRot="1" noChangeArrowheads="1"/>
          </p:cNvSpPr>
          <p:nvPr>
            <p:ph type="title" idx="4294967295"/>
          </p:nvPr>
        </p:nvSpPr>
        <p:spPr>
          <a:xfrm>
            <a:off x="0" y="277813"/>
            <a:ext cx="10972800" cy="1139825"/>
          </a:xfrm>
        </p:spPr>
        <p:txBody>
          <a:bodyPr anchorCtr="0"/>
          <a:lstStyle/>
          <a:p>
            <a:pPr eaLnBrk="1" hangingPunct="1">
              <a:defRPr/>
            </a:pPr>
            <a:r>
              <a:rPr lang="en-GB"/>
              <a:t>Chorus</a:t>
            </a:r>
            <a:endParaRPr lang="en-US"/>
          </a:p>
        </p:txBody>
      </p:sp>
      <p:sp>
        <p:nvSpPr>
          <p:cNvPr id="89091" name="Rectangle 3">
            <a:extLst>
              <a:ext uri="{FF2B5EF4-FFF2-40B4-BE49-F238E27FC236}">
                <a16:creationId xmlns:a16="http://schemas.microsoft.com/office/drawing/2014/main" xmlns="" id="{DB630610-1161-414B-8F2F-0C8C9D562B0B}"/>
              </a:ext>
            </a:extLst>
          </p:cNvPr>
          <p:cNvSpPr>
            <a:spLocks noGrp="1" noRot="1" noChangeArrowheads="1"/>
          </p:cNvSpPr>
          <p:nvPr>
            <p:ph type="body" idx="4294967295"/>
          </p:nvPr>
        </p:nvSpPr>
        <p:spPr>
          <a:xfrm>
            <a:off x="1282890" y="1600200"/>
            <a:ext cx="9689910" cy="4525963"/>
          </a:xfrm>
        </p:spPr>
        <p:txBody>
          <a:bodyPr/>
          <a:lstStyle/>
          <a:p>
            <a:pPr eaLnBrk="1" hangingPunct="1">
              <a:defRPr/>
            </a:pPr>
            <a:r>
              <a:rPr lang="fr-FR" sz="4000" dirty="0"/>
              <a:t>Se </a:t>
            </a:r>
            <a:r>
              <a:rPr lang="fr-FR" sz="4000" dirty="0" err="1"/>
              <a:t>provi</a:t>
            </a:r>
            <a:r>
              <a:rPr lang="fr-FR" sz="4000" dirty="0"/>
              <a:t> a </a:t>
            </a:r>
            <a:r>
              <a:rPr lang="fr-FR" sz="4000" dirty="0" err="1"/>
              <a:t>volare</a:t>
            </a:r>
            <a:r>
              <a:rPr lang="fr-FR" sz="4000" dirty="0"/>
              <a:t> …….</a:t>
            </a:r>
            <a:br>
              <a:rPr lang="fr-FR" sz="4000" dirty="0"/>
            </a:br>
            <a:r>
              <a:rPr lang="fr-FR" sz="4000" dirty="0"/>
              <a:t>ti </a:t>
            </a:r>
            <a:r>
              <a:rPr lang="fr-FR" sz="4000" dirty="0" err="1"/>
              <a:t>accorgi</a:t>
            </a:r>
            <a:r>
              <a:rPr lang="fr-FR" sz="4000" dirty="0"/>
              <a:t> </a:t>
            </a:r>
            <a:r>
              <a:rPr lang="fr-FR" sz="4000" dirty="0" err="1"/>
              <a:t>che</a:t>
            </a:r>
            <a:r>
              <a:rPr lang="fr-FR" sz="4000" dirty="0"/>
              <a:t> </a:t>
            </a:r>
            <a:r>
              <a:rPr lang="fr-FR" sz="4000" dirty="0" err="1"/>
              <a:t>qualche</a:t>
            </a:r>
            <a:r>
              <a:rPr lang="fr-FR" sz="4000" dirty="0"/>
              <a:t> </a:t>
            </a:r>
            <a:r>
              <a:rPr lang="fr-FR" sz="4000" dirty="0" err="1"/>
              <a:t>stella</a:t>
            </a:r>
            <a:r>
              <a:rPr lang="fr-FR" sz="4000" dirty="0"/>
              <a:t> </a:t>
            </a:r>
            <a:r>
              <a:rPr lang="fr-FR" sz="4000" dirty="0" err="1"/>
              <a:t>sta</a:t>
            </a:r>
            <a:r>
              <a:rPr lang="fr-FR" sz="4000" dirty="0"/>
              <a:t> </a:t>
            </a:r>
            <a:r>
              <a:rPr lang="fr-FR" sz="4000" dirty="0" err="1"/>
              <a:t>lì</a:t>
            </a:r>
            <a:r>
              <a:rPr lang="fr-FR" sz="4000" dirty="0"/>
              <a:t> per </a:t>
            </a:r>
            <a:r>
              <a:rPr lang="fr-FR" sz="4000" dirty="0" err="1"/>
              <a:t>noi</a:t>
            </a:r>
            <a:r>
              <a:rPr lang="fr-FR" sz="4000" dirty="0"/>
              <a:t/>
            </a:r>
            <a:br>
              <a:rPr lang="fr-FR" sz="4000" dirty="0"/>
            </a:br>
            <a:r>
              <a:rPr lang="fr-FR" sz="4000" dirty="0"/>
              <a:t>e </a:t>
            </a:r>
            <a:r>
              <a:rPr lang="fr-FR" sz="4000" dirty="0" err="1"/>
              <a:t>sfiorandole</a:t>
            </a:r>
            <a:r>
              <a:rPr lang="fr-FR" sz="4000" dirty="0"/>
              <a:t> </a:t>
            </a:r>
            <a:r>
              <a:rPr lang="fr-FR" sz="4000" dirty="0" err="1"/>
              <a:t>sei</a:t>
            </a:r>
            <a:r>
              <a:rPr lang="fr-FR" sz="4000" dirty="0"/>
              <a:t> più libero</a:t>
            </a:r>
          </a:p>
          <a:p>
            <a:pPr eaLnBrk="1" hangingPunct="1">
              <a:defRPr/>
            </a:pPr>
            <a:r>
              <a:rPr lang="fr-FR" sz="4000" dirty="0"/>
              <a:t>Se </a:t>
            </a:r>
            <a:r>
              <a:rPr lang="fr-FR" sz="4000" dirty="0" err="1"/>
              <a:t>pr</a:t>
            </a:r>
            <a:r>
              <a:rPr lang="fr-FR" sz="4000" b="1" dirty="0" err="1"/>
              <a:t>o</a:t>
            </a:r>
            <a:r>
              <a:rPr lang="fr-FR" sz="4000" dirty="0" err="1"/>
              <a:t>vi</a:t>
            </a:r>
            <a:r>
              <a:rPr lang="fr-FR" sz="4000" dirty="0"/>
              <a:t> a </a:t>
            </a:r>
            <a:r>
              <a:rPr lang="fr-FR" sz="4000" dirty="0" err="1"/>
              <a:t>vol</a:t>
            </a:r>
            <a:r>
              <a:rPr lang="fr-FR" sz="4000" b="1" dirty="0" err="1"/>
              <a:t>a</a:t>
            </a:r>
            <a:r>
              <a:rPr lang="fr-FR" sz="4000" dirty="0" err="1"/>
              <a:t>re</a:t>
            </a:r>
            <a:r>
              <a:rPr lang="fr-FR" sz="4000" dirty="0"/>
              <a:t/>
            </a:r>
            <a:br>
              <a:rPr lang="fr-FR" sz="4000" dirty="0"/>
            </a:br>
            <a:r>
              <a:rPr lang="fr-FR" sz="4000" dirty="0" err="1"/>
              <a:t>ti_acc</a:t>
            </a:r>
            <a:r>
              <a:rPr lang="fr-FR" sz="4000" b="1" dirty="0" err="1"/>
              <a:t>or</a:t>
            </a:r>
            <a:r>
              <a:rPr lang="fr-FR" sz="4000" dirty="0" err="1"/>
              <a:t>gi</a:t>
            </a:r>
            <a:r>
              <a:rPr lang="fr-FR" sz="4000" dirty="0"/>
              <a:t> </a:t>
            </a:r>
            <a:r>
              <a:rPr lang="fr-FR" sz="4000" dirty="0" err="1"/>
              <a:t>che</a:t>
            </a:r>
            <a:r>
              <a:rPr lang="fr-FR" sz="4000" dirty="0"/>
              <a:t> </a:t>
            </a:r>
            <a:r>
              <a:rPr lang="fr-FR" sz="4000" dirty="0" err="1"/>
              <a:t>qu</a:t>
            </a:r>
            <a:r>
              <a:rPr lang="fr-FR" sz="4000" b="1" dirty="0" err="1"/>
              <a:t>al</a:t>
            </a:r>
            <a:r>
              <a:rPr lang="fr-FR" sz="4000" dirty="0" err="1"/>
              <a:t>che</a:t>
            </a:r>
            <a:r>
              <a:rPr lang="fr-FR" sz="4000" dirty="0"/>
              <a:t> </a:t>
            </a:r>
            <a:r>
              <a:rPr lang="fr-FR" sz="4000" dirty="0" err="1"/>
              <a:t>st</a:t>
            </a:r>
            <a:r>
              <a:rPr lang="fr-FR" sz="4000" b="1" dirty="0" err="1"/>
              <a:t>e</a:t>
            </a:r>
            <a:r>
              <a:rPr lang="fr-FR" sz="4000" dirty="0" err="1"/>
              <a:t>lla</a:t>
            </a:r>
            <a:r>
              <a:rPr lang="fr-FR" sz="4000" dirty="0"/>
              <a:t> </a:t>
            </a:r>
            <a:r>
              <a:rPr lang="fr-FR" sz="4000" dirty="0" err="1"/>
              <a:t>sta</a:t>
            </a:r>
            <a:r>
              <a:rPr lang="fr-FR" sz="4000" dirty="0"/>
              <a:t> </a:t>
            </a:r>
            <a:r>
              <a:rPr lang="fr-FR" sz="4000" dirty="0" err="1"/>
              <a:t>l</a:t>
            </a:r>
            <a:r>
              <a:rPr lang="fr-FR" sz="4000" b="1" dirty="0" err="1"/>
              <a:t>ì</a:t>
            </a:r>
            <a:r>
              <a:rPr lang="fr-FR" sz="4000" dirty="0"/>
              <a:t> per </a:t>
            </a:r>
            <a:r>
              <a:rPr lang="fr-FR" sz="4000" dirty="0" err="1"/>
              <a:t>n</a:t>
            </a:r>
            <a:r>
              <a:rPr lang="fr-FR" sz="4000" b="1" dirty="0" err="1"/>
              <a:t>oi</a:t>
            </a:r>
            <a:r>
              <a:rPr lang="fr-FR" sz="4000" dirty="0"/>
              <a:t/>
            </a:r>
            <a:br>
              <a:rPr lang="fr-FR" sz="4000" dirty="0"/>
            </a:br>
            <a:r>
              <a:rPr lang="fr-FR" sz="4000" dirty="0"/>
              <a:t>e </a:t>
            </a:r>
            <a:r>
              <a:rPr lang="fr-FR" sz="4000" dirty="0" err="1"/>
              <a:t>sfior</a:t>
            </a:r>
            <a:r>
              <a:rPr lang="fr-FR" sz="4000" dirty="0"/>
              <a:t>-</a:t>
            </a:r>
            <a:r>
              <a:rPr lang="fr-FR" sz="4000" b="1" dirty="0"/>
              <a:t>an</a:t>
            </a:r>
            <a:r>
              <a:rPr lang="fr-FR" sz="4000" dirty="0"/>
              <a:t>-do-le </a:t>
            </a:r>
            <a:r>
              <a:rPr lang="fr-FR" sz="4000" dirty="0" err="1"/>
              <a:t>sei</a:t>
            </a:r>
            <a:r>
              <a:rPr lang="fr-FR" sz="4000" dirty="0"/>
              <a:t> più l</a:t>
            </a:r>
            <a:r>
              <a:rPr lang="fr-FR" sz="4000" b="1" dirty="0"/>
              <a:t>i</a:t>
            </a:r>
            <a:r>
              <a:rPr lang="fr-FR" sz="4000" dirty="0"/>
              <a:t>bero</a:t>
            </a:r>
          </a:p>
          <a:p>
            <a:pPr eaLnBrk="1" hangingPunct="1">
              <a:defRPr/>
            </a:pPr>
            <a:endParaRPr lang="fr-FR" dirty="0"/>
          </a:p>
          <a:p>
            <a:pPr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2236335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dissolve">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dissolve">
                                      <p:cBhvr>
                                        <p:cTn id="12"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67084C63-41D5-4B5E-A5CF-39D72D6EC882}"/>
              </a:ext>
            </a:extLst>
          </p:cNvPr>
          <p:cNvSpPr>
            <a:spLocks noGrp="1" noRot="1" noChangeArrowheads="1"/>
          </p:cNvSpPr>
          <p:nvPr>
            <p:ph type="title"/>
          </p:nvPr>
        </p:nvSpPr>
        <p:spPr/>
        <p:txBody>
          <a:bodyPr/>
          <a:lstStyle/>
          <a:p>
            <a:pPr eaLnBrk="1" hangingPunct="1">
              <a:defRPr/>
            </a:pPr>
            <a:r>
              <a:rPr lang="en-GB"/>
              <a:t>What is a performance?</a:t>
            </a:r>
            <a:endParaRPr lang="en-US"/>
          </a:p>
        </p:txBody>
      </p:sp>
      <p:sp>
        <p:nvSpPr>
          <p:cNvPr id="94211" name="Rectangle 3">
            <a:extLst>
              <a:ext uri="{FF2B5EF4-FFF2-40B4-BE49-F238E27FC236}">
                <a16:creationId xmlns:a16="http://schemas.microsoft.com/office/drawing/2014/main" xmlns="" id="{40C2629A-33D5-47A7-9CA4-267C197E3686}"/>
              </a:ext>
            </a:extLst>
          </p:cNvPr>
          <p:cNvSpPr>
            <a:spLocks noGrp="1" noRot="1" noChangeArrowheads="1"/>
          </p:cNvSpPr>
          <p:nvPr>
            <p:ph sz="half" idx="1"/>
          </p:nvPr>
        </p:nvSpPr>
        <p:spPr/>
        <p:txBody>
          <a:bodyPr/>
          <a:lstStyle/>
          <a:p>
            <a:pPr eaLnBrk="1" hangingPunct="1">
              <a:defRPr/>
            </a:pPr>
            <a:r>
              <a:rPr lang="en-GB" sz="3800" dirty="0"/>
              <a:t>Talking</a:t>
            </a:r>
          </a:p>
          <a:p>
            <a:pPr eaLnBrk="1" hangingPunct="1">
              <a:defRPr/>
            </a:pPr>
            <a:r>
              <a:rPr lang="en-GB" sz="3800" dirty="0"/>
              <a:t>Singing</a:t>
            </a:r>
          </a:p>
          <a:p>
            <a:pPr eaLnBrk="1" hangingPunct="1">
              <a:defRPr/>
            </a:pPr>
            <a:r>
              <a:rPr lang="en-GB" sz="3800" dirty="0"/>
              <a:t>Dancing</a:t>
            </a:r>
          </a:p>
          <a:p>
            <a:pPr eaLnBrk="1" hangingPunct="1">
              <a:defRPr/>
            </a:pPr>
            <a:r>
              <a:rPr lang="en-GB" sz="3800" dirty="0"/>
              <a:t>Reading aloud</a:t>
            </a:r>
          </a:p>
          <a:p>
            <a:pPr eaLnBrk="1" hangingPunct="1">
              <a:defRPr/>
            </a:pPr>
            <a:r>
              <a:rPr lang="en-GB" sz="3800" dirty="0"/>
              <a:t>Presenting</a:t>
            </a:r>
          </a:p>
          <a:p>
            <a:pPr eaLnBrk="1" hangingPunct="1">
              <a:defRPr/>
            </a:pPr>
            <a:r>
              <a:rPr lang="en-GB" sz="3800" dirty="0"/>
              <a:t>Showing</a:t>
            </a:r>
          </a:p>
          <a:p>
            <a:pPr eaLnBrk="1" hangingPunct="1">
              <a:defRPr/>
            </a:pPr>
            <a:r>
              <a:rPr lang="en-GB" sz="3800" dirty="0"/>
              <a:t>Recording</a:t>
            </a:r>
          </a:p>
          <a:p>
            <a:pPr eaLnBrk="1" hangingPunct="1">
              <a:defRPr/>
            </a:pPr>
            <a:endParaRPr lang="en-GB" dirty="0"/>
          </a:p>
          <a:p>
            <a:pPr eaLnBrk="1" hangingPunct="1">
              <a:defRPr/>
            </a:pPr>
            <a:endParaRPr lang="en-US" dirty="0"/>
          </a:p>
        </p:txBody>
      </p:sp>
      <p:sp>
        <p:nvSpPr>
          <p:cNvPr id="94212" name="Rectangle 4">
            <a:extLst>
              <a:ext uri="{FF2B5EF4-FFF2-40B4-BE49-F238E27FC236}">
                <a16:creationId xmlns:a16="http://schemas.microsoft.com/office/drawing/2014/main" xmlns="" id="{59A75ABB-AA61-431B-8298-4E88C1A0914A}"/>
              </a:ext>
            </a:extLst>
          </p:cNvPr>
          <p:cNvSpPr>
            <a:spLocks noGrp="1" noRot="1" noChangeArrowheads="1"/>
          </p:cNvSpPr>
          <p:nvPr>
            <p:ph sz="half" idx="2"/>
          </p:nvPr>
        </p:nvSpPr>
        <p:spPr/>
        <p:txBody>
          <a:bodyPr/>
          <a:lstStyle/>
          <a:p>
            <a:pPr eaLnBrk="1" hangingPunct="1">
              <a:defRPr/>
            </a:pPr>
            <a:r>
              <a:rPr lang="en-GB" sz="3800" dirty="0"/>
              <a:t>Displaying</a:t>
            </a:r>
          </a:p>
          <a:p>
            <a:pPr eaLnBrk="1" hangingPunct="1">
              <a:defRPr/>
            </a:pPr>
            <a:r>
              <a:rPr lang="en-GB" sz="3800" dirty="0"/>
              <a:t>Writing </a:t>
            </a:r>
          </a:p>
          <a:p>
            <a:pPr eaLnBrk="1" hangingPunct="1">
              <a:defRPr/>
            </a:pPr>
            <a:r>
              <a:rPr lang="en-GB" sz="3800" dirty="0"/>
              <a:t>Scripting</a:t>
            </a:r>
          </a:p>
          <a:p>
            <a:pPr eaLnBrk="1" hangingPunct="1">
              <a:defRPr/>
            </a:pPr>
            <a:r>
              <a:rPr lang="en-GB" sz="3800" dirty="0"/>
              <a:t>Producing</a:t>
            </a:r>
          </a:p>
          <a:p>
            <a:pPr eaLnBrk="1" hangingPunct="1">
              <a:buFont typeface="Wingdings" panose="05000000000000000000" pitchFamily="2" charset="2"/>
              <a:buNone/>
              <a:defRPr/>
            </a:pPr>
            <a:endParaRPr lang="en-GB" sz="3800" dirty="0"/>
          </a:p>
          <a:p>
            <a:pPr eaLnBrk="1" hangingPunct="1">
              <a:defRPr/>
            </a:pPr>
            <a:endParaRPr lang="en-GB" sz="3800" dirty="0"/>
          </a:p>
          <a:p>
            <a:pPr eaLnBrk="1" hangingPunct="1">
              <a:defRPr/>
            </a:pPr>
            <a:r>
              <a:rPr lang="en-GB" sz="3800" b="1" dirty="0"/>
              <a:t>for an audience</a:t>
            </a:r>
          </a:p>
          <a:p>
            <a:pPr eaLnBrk="1" hangingPunct="1">
              <a:defRPr/>
            </a:pPr>
            <a:endParaRPr lang="en-GB" dirty="0"/>
          </a:p>
          <a:p>
            <a:pPr eaLnBrk="1" hangingPunct="1">
              <a:defRPr/>
            </a:pPr>
            <a:endParaRPr lang="en-US" dirty="0"/>
          </a:p>
        </p:txBody>
      </p:sp>
    </p:spTree>
    <p:extLst>
      <p:ext uri="{BB962C8B-B14F-4D97-AF65-F5344CB8AC3E}">
        <p14:creationId xmlns:p14="http://schemas.microsoft.com/office/powerpoint/2010/main" val="1212163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dissolve">
                                      <p:cBhvr>
                                        <p:cTn id="7" dur="1000"/>
                                        <p:tgtEl>
                                          <p:spTgt spid="9421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dissolve">
                                      <p:cBhvr>
                                        <p:cTn id="10" dur="1000"/>
                                        <p:tgtEl>
                                          <p:spTgt spid="9421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animEffect transition="in" filter="dissolve">
                                      <p:cBhvr>
                                        <p:cTn id="13" dur="1000"/>
                                        <p:tgtEl>
                                          <p:spTgt spid="9421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4211">
                                            <p:txEl>
                                              <p:pRg st="3" end="3"/>
                                            </p:txEl>
                                          </p:spTgt>
                                        </p:tgtEl>
                                        <p:attrNameLst>
                                          <p:attrName>style.visibility</p:attrName>
                                        </p:attrNameLst>
                                      </p:cBhvr>
                                      <p:to>
                                        <p:strVal val="visible"/>
                                      </p:to>
                                    </p:set>
                                    <p:animEffect transition="in" filter="dissolve">
                                      <p:cBhvr>
                                        <p:cTn id="16" dur="1000"/>
                                        <p:tgtEl>
                                          <p:spTgt spid="9421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animEffect transition="in" filter="dissolve">
                                      <p:cBhvr>
                                        <p:cTn id="19" dur="1000"/>
                                        <p:tgtEl>
                                          <p:spTgt spid="9421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4211">
                                            <p:txEl>
                                              <p:pRg st="5" end="5"/>
                                            </p:txEl>
                                          </p:spTgt>
                                        </p:tgtEl>
                                        <p:attrNameLst>
                                          <p:attrName>style.visibility</p:attrName>
                                        </p:attrNameLst>
                                      </p:cBhvr>
                                      <p:to>
                                        <p:strVal val="visible"/>
                                      </p:to>
                                    </p:set>
                                    <p:animEffect transition="in" filter="dissolve">
                                      <p:cBhvr>
                                        <p:cTn id="22" dur="1000"/>
                                        <p:tgtEl>
                                          <p:spTgt spid="9421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4211">
                                            <p:txEl>
                                              <p:pRg st="6" end="6"/>
                                            </p:txEl>
                                          </p:spTgt>
                                        </p:tgtEl>
                                        <p:attrNameLst>
                                          <p:attrName>style.visibility</p:attrName>
                                        </p:attrNameLst>
                                      </p:cBhvr>
                                      <p:to>
                                        <p:strVal val="visible"/>
                                      </p:to>
                                    </p:set>
                                    <p:animEffect transition="in" filter="dissolve">
                                      <p:cBhvr>
                                        <p:cTn id="25" dur="1000"/>
                                        <p:tgtEl>
                                          <p:spTgt spid="9421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4212">
                                            <p:txEl>
                                              <p:pRg st="0" end="0"/>
                                            </p:txEl>
                                          </p:spTgt>
                                        </p:tgtEl>
                                        <p:attrNameLst>
                                          <p:attrName>style.visibility</p:attrName>
                                        </p:attrNameLst>
                                      </p:cBhvr>
                                      <p:to>
                                        <p:strVal val="visible"/>
                                      </p:to>
                                    </p:set>
                                    <p:animEffect transition="in" filter="dissolve">
                                      <p:cBhvr>
                                        <p:cTn id="30" dur="500"/>
                                        <p:tgtEl>
                                          <p:spTgt spid="94212">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4212">
                                            <p:txEl>
                                              <p:pRg st="1" end="1"/>
                                            </p:txEl>
                                          </p:spTgt>
                                        </p:tgtEl>
                                        <p:attrNameLst>
                                          <p:attrName>style.visibility</p:attrName>
                                        </p:attrNameLst>
                                      </p:cBhvr>
                                      <p:to>
                                        <p:strVal val="visible"/>
                                      </p:to>
                                    </p:set>
                                    <p:animEffect transition="in" filter="dissolve">
                                      <p:cBhvr>
                                        <p:cTn id="35" dur="500"/>
                                        <p:tgtEl>
                                          <p:spTgt spid="94212">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4212">
                                            <p:txEl>
                                              <p:pRg st="2" end="2"/>
                                            </p:txEl>
                                          </p:spTgt>
                                        </p:tgtEl>
                                        <p:attrNameLst>
                                          <p:attrName>style.visibility</p:attrName>
                                        </p:attrNameLst>
                                      </p:cBhvr>
                                      <p:to>
                                        <p:strVal val="visible"/>
                                      </p:to>
                                    </p:set>
                                    <p:animEffect transition="in" filter="dissolve">
                                      <p:cBhvr>
                                        <p:cTn id="40" dur="500"/>
                                        <p:tgtEl>
                                          <p:spTgt spid="94212">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4212">
                                            <p:txEl>
                                              <p:pRg st="3" end="3"/>
                                            </p:txEl>
                                          </p:spTgt>
                                        </p:tgtEl>
                                        <p:attrNameLst>
                                          <p:attrName>style.visibility</p:attrName>
                                        </p:attrNameLst>
                                      </p:cBhvr>
                                      <p:to>
                                        <p:strVal val="visible"/>
                                      </p:to>
                                    </p:set>
                                    <p:animEffect transition="in" filter="dissolve">
                                      <p:cBhvr>
                                        <p:cTn id="45" dur="500"/>
                                        <p:tgtEl>
                                          <p:spTgt spid="94212">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4212">
                                            <p:txEl>
                                              <p:pRg st="6" end="6"/>
                                            </p:txEl>
                                          </p:spTgt>
                                        </p:tgtEl>
                                        <p:attrNameLst>
                                          <p:attrName>style.visibility</p:attrName>
                                        </p:attrNameLst>
                                      </p:cBhvr>
                                      <p:to>
                                        <p:strVal val="visible"/>
                                      </p:to>
                                    </p:set>
                                    <p:animEffect transition="in" filter="dissolve">
                                      <p:cBhvr>
                                        <p:cTn id="50" dur="500"/>
                                        <p:tgtEl>
                                          <p:spTgt spid="942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xmlns="" id="{B4FDB42B-B4C7-4F3E-A051-CF8F993C1B9D}"/>
              </a:ext>
            </a:extLst>
          </p:cNvPr>
          <p:cNvSpPr>
            <a:spLocks noGrp="1" noChangeArrowheads="1"/>
          </p:cNvSpPr>
          <p:nvPr>
            <p:ph type="title"/>
          </p:nvPr>
        </p:nvSpPr>
        <p:spPr>
          <a:xfrm>
            <a:off x="548640" y="0"/>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chemeClr val="tx1"/>
                </a:solidFill>
                <a:effectLst/>
              </a:rPr>
              <a:t>Authentic text</a:t>
            </a:r>
            <a:endParaRPr lang="en-US" altLang="en-US" dirty="0">
              <a:solidFill>
                <a:schemeClr val="tx1"/>
              </a:solidFill>
              <a:effectLst/>
            </a:endParaRPr>
          </a:p>
        </p:txBody>
      </p:sp>
      <p:sp>
        <p:nvSpPr>
          <p:cNvPr id="171011" name="Rectangle 3">
            <a:extLst>
              <a:ext uri="{FF2B5EF4-FFF2-40B4-BE49-F238E27FC236}">
                <a16:creationId xmlns:a16="http://schemas.microsoft.com/office/drawing/2014/main" xmlns="" id="{1992BB9D-C670-48DD-9BCA-1245D8D9B471}"/>
              </a:ext>
            </a:extLst>
          </p:cNvPr>
          <p:cNvSpPr>
            <a:spLocks noGrp="1" noChangeArrowheads="1"/>
          </p:cNvSpPr>
          <p:nvPr>
            <p:ph idx="1"/>
          </p:nvPr>
        </p:nvSpPr>
        <p:spPr>
          <a:xfrm>
            <a:off x="304800" y="1036321"/>
            <a:ext cx="11602720" cy="5089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3800" dirty="0">
                <a:effectLst/>
              </a:rPr>
              <a:t>What is it for?</a:t>
            </a:r>
          </a:p>
          <a:p>
            <a:pPr>
              <a:lnSpc>
                <a:spcPct val="80000"/>
              </a:lnSpc>
            </a:pPr>
            <a:r>
              <a:rPr lang="en-GB" altLang="en-US" sz="3800" dirty="0">
                <a:effectLst/>
              </a:rPr>
              <a:t>Stirring, frightening, amusing, informing, challenging, moving, enchanting, engaging, </a:t>
            </a:r>
            <a:r>
              <a:rPr lang="en-GB" altLang="en-US" sz="3800" dirty="0" smtClean="0">
                <a:solidFill>
                  <a:schemeClr val="accent4">
                    <a:lumMod val="10000"/>
                  </a:schemeClr>
                </a:solidFill>
                <a:effectLst/>
              </a:rPr>
              <a:t>remembering</a:t>
            </a:r>
            <a:endParaRPr lang="en-GB" altLang="en-US" sz="3800" dirty="0">
              <a:effectLst/>
            </a:endParaRPr>
          </a:p>
          <a:p>
            <a:pPr>
              <a:lnSpc>
                <a:spcPct val="80000"/>
              </a:lnSpc>
            </a:pPr>
            <a:r>
              <a:rPr lang="en-GB" altLang="en-US" sz="3800" dirty="0">
                <a:effectLst/>
              </a:rPr>
              <a:t>Even if it is not Great Literature a text may be worth using because</a:t>
            </a:r>
          </a:p>
          <a:p>
            <a:pPr lvl="1">
              <a:lnSpc>
                <a:spcPct val="80000"/>
              </a:lnSpc>
            </a:pPr>
            <a:r>
              <a:rPr lang="en-GB" altLang="en-US" sz="3800" dirty="0">
                <a:effectLst/>
              </a:rPr>
              <a:t>Students like it </a:t>
            </a:r>
          </a:p>
          <a:p>
            <a:pPr lvl="1">
              <a:lnSpc>
                <a:spcPct val="80000"/>
              </a:lnSpc>
            </a:pPr>
            <a:r>
              <a:rPr lang="en-GB" altLang="en-US" sz="3800" dirty="0">
                <a:effectLst/>
              </a:rPr>
              <a:t>Students respond to it </a:t>
            </a:r>
          </a:p>
          <a:p>
            <a:pPr lvl="1">
              <a:lnSpc>
                <a:spcPct val="80000"/>
              </a:lnSpc>
            </a:pPr>
            <a:r>
              <a:rPr lang="en-GB" altLang="en-US" sz="3800" dirty="0">
                <a:effectLst/>
              </a:rPr>
              <a:t>It shows interesting things about language</a:t>
            </a:r>
          </a:p>
          <a:p>
            <a:pPr lvl="1">
              <a:lnSpc>
                <a:spcPct val="80000"/>
              </a:lnSpc>
            </a:pPr>
            <a:r>
              <a:rPr lang="en-GB" altLang="en-US" sz="3800" dirty="0">
                <a:effectLst/>
              </a:rPr>
              <a:t>It helps people learn more about …</a:t>
            </a:r>
            <a:endParaRPr lang="en-US" altLang="en-US" sz="3800" dirty="0">
              <a:effectLst/>
            </a:endParaRPr>
          </a:p>
          <a:p>
            <a:pPr>
              <a:lnSpc>
                <a:spcPct val="80000"/>
              </a:lnSpc>
            </a:pPr>
            <a:endParaRPr lang="en-US" altLang="en-US" sz="2800" dirty="0">
              <a:effectLst/>
            </a:endParaRPr>
          </a:p>
        </p:txBody>
      </p:sp>
    </p:spTree>
    <p:extLst>
      <p:ext uri="{BB962C8B-B14F-4D97-AF65-F5344CB8AC3E}">
        <p14:creationId xmlns:p14="http://schemas.microsoft.com/office/powerpoint/2010/main" val="219356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dissolve">
                                      <p:cBhvr>
                                        <p:cTn id="7" dur="500"/>
                                        <p:tgtEl>
                                          <p:spTgt spid="17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1011">
                                            <p:txEl>
                                              <p:pRg st="1" end="1"/>
                                            </p:txEl>
                                          </p:spTgt>
                                        </p:tgtEl>
                                        <p:attrNameLst>
                                          <p:attrName>style.visibility</p:attrName>
                                        </p:attrNameLst>
                                      </p:cBhvr>
                                      <p:to>
                                        <p:strVal val="visible"/>
                                      </p:to>
                                    </p:set>
                                    <p:animEffect transition="in" filter="dissolve">
                                      <p:cBhvr>
                                        <p:cTn id="12" dur="500"/>
                                        <p:tgtEl>
                                          <p:spTgt spid="171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1011">
                                            <p:txEl>
                                              <p:pRg st="2" end="2"/>
                                            </p:txEl>
                                          </p:spTgt>
                                        </p:tgtEl>
                                        <p:attrNameLst>
                                          <p:attrName>style.visibility</p:attrName>
                                        </p:attrNameLst>
                                      </p:cBhvr>
                                      <p:to>
                                        <p:strVal val="visible"/>
                                      </p:to>
                                    </p:set>
                                    <p:animEffect transition="in" filter="dissolve">
                                      <p:cBhvr>
                                        <p:cTn id="17" dur="500"/>
                                        <p:tgtEl>
                                          <p:spTgt spid="17101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dissolve">
                                      <p:cBhvr>
                                        <p:cTn id="20" dur="500"/>
                                        <p:tgtEl>
                                          <p:spTgt spid="17101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1011">
                                            <p:txEl>
                                              <p:pRg st="4" end="4"/>
                                            </p:txEl>
                                          </p:spTgt>
                                        </p:tgtEl>
                                        <p:attrNameLst>
                                          <p:attrName>style.visibility</p:attrName>
                                        </p:attrNameLst>
                                      </p:cBhvr>
                                      <p:to>
                                        <p:strVal val="visible"/>
                                      </p:to>
                                    </p:set>
                                    <p:animEffect transition="in" filter="dissolve">
                                      <p:cBhvr>
                                        <p:cTn id="23" dur="500"/>
                                        <p:tgtEl>
                                          <p:spTgt spid="171011">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1011">
                                            <p:txEl>
                                              <p:pRg st="5" end="5"/>
                                            </p:txEl>
                                          </p:spTgt>
                                        </p:tgtEl>
                                        <p:attrNameLst>
                                          <p:attrName>style.visibility</p:attrName>
                                        </p:attrNameLst>
                                      </p:cBhvr>
                                      <p:to>
                                        <p:strVal val="visible"/>
                                      </p:to>
                                    </p:set>
                                    <p:animEffect transition="in" filter="dissolve">
                                      <p:cBhvr>
                                        <p:cTn id="26" dur="500"/>
                                        <p:tgtEl>
                                          <p:spTgt spid="171011">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1011">
                                            <p:txEl>
                                              <p:pRg st="6" end="6"/>
                                            </p:txEl>
                                          </p:spTgt>
                                        </p:tgtEl>
                                        <p:attrNameLst>
                                          <p:attrName>style.visibility</p:attrName>
                                        </p:attrNameLst>
                                      </p:cBhvr>
                                      <p:to>
                                        <p:strVal val="visible"/>
                                      </p:to>
                                    </p:set>
                                    <p:animEffect transition="in" filter="dissolve">
                                      <p:cBhvr>
                                        <p:cTn id="29" dur="500"/>
                                        <p:tgtEl>
                                          <p:spTgt spid="171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xmlns="" id="{F29658FE-F155-4E3C-A046-87EA62864ED9}"/>
              </a:ext>
            </a:extLst>
          </p:cNvPr>
          <p:cNvSpPr>
            <a:spLocks noGrp="1" noChangeArrowheads="1"/>
          </p:cNvSpPr>
          <p:nvPr>
            <p:ph type="title"/>
          </p:nvPr>
        </p:nvSpPr>
        <p:spPr>
          <a:xfrm>
            <a:off x="609600" y="0"/>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rPr>
              <a:t>ALL Literature Project</a:t>
            </a:r>
            <a:endParaRPr lang="en-US" altLang="en-US" dirty="0">
              <a:effectLst/>
            </a:endParaRPr>
          </a:p>
        </p:txBody>
      </p:sp>
      <p:sp>
        <p:nvSpPr>
          <p:cNvPr id="105475" name="Rectangle 3">
            <a:extLst>
              <a:ext uri="{FF2B5EF4-FFF2-40B4-BE49-F238E27FC236}">
                <a16:creationId xmlns:a16="http://schemas.microsoft.com/office/drawing/2014/main" xmlns="" id="{4C671705-AE73-4910-A4FB-AC7639A8CC34}"/>
              </a:ext>
            </a:extLst>
          </p:cNvPr>
          <p:cNvSpPr>
            <a:spLocks noGrp="1" noChangeArrowheads="1"/>
          </p:cNvSpPr>
          <p:nvPr>
            <p:ph idx="1"/>
          </p:nvPr>
        </p:nvSpPr>
        <p:spPr>
          <a:xfrm>
            <a:off x="284480" y="995681"/>
            <a:ext cx="11744960" cy="5425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dirty="0">
                <a:effectLst/>
              </a:rPr>
              <a:t>http://ALL-Literature.wikidot.com</a:t>
            </a:r>
          </a:p>
          <a:p>
            <a:pPr>
              <a:lnSpc>
                <a:spcPct val="90000"/>
              </a:lnSpc>
            </a:pPr>
            <a:r>
              <a:rPr lang="en-GB" altLang="en-US" dirty="0">
                <a:effectLst/>
              </a:rPr>
              <a:t>Examples of useful texts and their exploitation from other teachers </a:t>
            </a:r>
          </a:p>
          <a:p>
            <a:pPr>
              <a:lnSpc>
                <a:spcPct val="90000"/>
              </a:lnSpc>
            </a:pPr>
            <a:r>
              <a:rPr lang="en-GB" altLang="en-US" dirty="0">
                <a:effectLst/>
              </a:rPr>
              <a:t>https://allconnectblog.wordpress.com/</a:t>
            </a:r>
          </a:p>
          <a:p>
            <a:pPr>
              <a:lnSpc>
                <a:spcPct val="90000"/>
              </a:lnSpc>
            </a:pPr>
            <a:r>
              <a:rPr lang="en-GB" altLang="en-US" dirty="0">
                <a:effectLst/>
              </a:rPr>
              <a:t>Training resources on </a:t>
            </a:r>
          </a:p>
          <a:p>
            <a:pPr lvl="1">
              <a:lnSpc>
                <a:spcPct val="90000"/>
              </a:lnSpc>
            </a:pPr>
            <a:r>
              <a:rPr lang="en-US" altLang="en-US" sz="3200" dirty="0">
                <a:effectLst/>
              </a:rPr>
              <a:t>Literature </a:t>
            </a:r>
          </a:p>
          <a:p>
            <a:pPr lvl="1">
              <a:lnSpc>
                <a:spcPct val="90000"/>
              </a:lnSpc>
            </a:pPr>
            <a:r>
              <a:rPr lang="en-US" altLang="en-US" sz="3200" dirty="0">
                <a:effectLst/>
              </a:rPr>
              <a:t>Spontaneous Speaking </a:t>
            </a:r>
          </a:p>
          <a:p>
            <a:pPr lvl="1">
              <a:lnSpc>
                <a:spcPct val="90000"/>
              </a:lnSpc>
            </a:pPr>
            <a:r>
              <a:rPr lang="en-US" altLang="en-US" sz="3200" dirty="0">
                <a:effectLst/>
              </a:rPr>
              <a:t>Translation module </a:t>
            </a:r>
          </a:p>
          <a:p>
            <a:pPr lvl="1">
              <a:lnSpc>
                <a:spcPct val="90000"/>
              </a:lnSpc>
            </a:pPr>
            <a:r>
              <a:rPr lang="en-US" altLang="en-US" sz="3200" dirty="0">
                <a:effectLst/>
              </a:rPr>
              <a:t>Grammar module </a:t>
            </a:r>
          </a:p>
          <a:p>
            <a:pPr lvl="1">
              <a:lnSpc>
                <a:spcPct val="90000"/>
              </a:lnSpc>
            </a:pPr>
            <a:r>
              <a:rPr lang="en-US" altLang="en-US" sz="3200" dirty="0">
                <a:effectLst/>
              </a:rPr>
              <a:t>Extended Writing module </a:t>
            </a:r>
            <a:endParaRPr lang="en-GB" altLang="en-US" sz="3200" dirty="0">
              <a:effectLst/>
            </a:endParaRPr>
          </a:p>
          <a:p>
            <a:pPr>
              <a:lnSpc>
                <a:spcPct val="90000"/>
              </a:lnSpc>
            </a:pPr>
            <a:r>
              <a:rPr lang="en-GB" altLang="en-US" dirty="0">
                <a:effectLst/>
              </a:rPr>
              <a:t>Linked wikis </a:t>
            </a:r>
          </a:p>
          <a:p>
            <a:pPr>
              <a:lnSpc>
                <a:spcPct val="90000"/>
              </a:lnSpc>
              <a:buFont typeface="Wingdings" panose="05000000000000000000" pitchFamily="2" charset="2"/>
              <a:buNone/>
            </a:pPr>
            <a:endParaRPr lang="en-US" altLang="en-US" sz="2400" dirty="0">
              <a:effectLst/>
            </a:endParaRPr>
          </a:p>
        </p:txBody>
      </p:sp>
    </p:spTree>
    <p:extLst>
      <p:ext uri="{BB962C8B-B14F-4D97-AF65-F5344CB8AC3E}">
        <p14:creationId xmlns:p14="http://schemas.microsoft.com/office/powerpoint/2010/main" val="640887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13C765DD-3F45-423F-9A74-AE0D125D3715}"/>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rPr>
              <a:t>ALL Literature Project</a:t>
            </a:r>
            <a:endParaRPr lang="en-US" altLang="en-US" dirty="0">
              <a:effectLst/>
            </a:endParaRPr>
          </a:p>
        </p:txBody>
      </p:sp>
      <p:sp>
        <p:nvSpPr>
          <p:cNvPr id="43011" name="Rectangle 3">
            <a:extLst>
              <a:ext uri="{FF2B5EF4-FFF2-40B4-BE49-F238E27FC236}">
                <a16:creationId xmlns:a16="http://schemas.microsoft.com/office/drawing/2014/main" xmlns="" id="{FF131E20-FB1F-45A8-A4A4-480FDFCDB90E}"/>
              </a:ext>
            </a:extLst>
          </p:cNvPr>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3500" dirty="0">
                <a:effectLst/>
              </a:rPr>
              <a:t>http://ALL-Literature.wikidot.com</a:t>
            </a:r>
          </a:p>
          <a:p>
            <a:pPr>
              <a:lnSpc>
                <a:spcPct val="90000"/>
              </a:lnSpc>
            </a:pPr>
            <a:r>
              <a:rPr lang="en-GB" altLang="en-US" sz="3500" dirty="0">
                <a:effectLst/>
              </a:rPr>
              <a:t>Examples of useful texts and their exploitation from other teachers</a:t>
            </a:r>
          </a:p>
          <a:p>
            <a:pPr marL="0" indent="0">
              <a:lnSpc>
                <a:spcPct val="90000"/>
              </a:lnSpc>
              <a:buNone/>
            </a:pPr>
            <a:endParaRPr lang="en-GB" altLang="en-US" sz="3500" dirty="0">
              <a:effectLst/>
            </a:endParaRPr>
          </a:p>
          <a:p>
            <a:pPr>
              <a:lnSpc>
                <a:spcPct val="90000"/>
              </a:lnSpc>
            </a:pPr>
            <a:r>
              <a:rPr lang="en-GB" altLang="en-US" sz="3500" dirty="0">
                <a:effectLst/>
              </a:rPr>
              <a:t>Please join and add your own ! </a:t>
            </a:r>
          </a:p>
          <a:p>
            <a:pPr marL="0" indent="0">
              <a:lnSpc>
                <a:spcPct val="90000"/>
              </a:lnSpc>
              <a:buNone/>
            </a:pPr>
            <a:endParaRPr lang="en-GB" altLang="en-US" sz="3500" dirty="0">
              <a:effectLst/>
            </a:endParaRPr>
          </a:p>
          <a:p>
            <a:pPr>
              <a:lnSpc>
                <a:spcPct val="90000"/>
              </a:lnSpc>
            </a:pPr>
            <a:r>
              <a:rPr lang="en-GB" altLang="en-US" sz="3500" dirty="0">
                <a:effectLst/>
              </a:rPr>
              <a:t>Strategies …</a:t>
            </a:r>
          </a:p>
          <a:p>
            <a:pPr>
              <a:lnSpc>
                <a:spcPct val="90000"/>
              </a:lnSpc>
              <a:buFont typeface="Wingdings" panose="05000000000000000000" pitchFamily="2" charset="2"/>
              <a:buNone/>
            </a:pPr>
            <a:endParaRPr lang="en-US" altLang="en-US" sz="3500" dirty="0">
              <a:effectLst/>
            </a:endParaRPr>
          </a:p>
        </p:txBody>
      </p:sp>
    </p:spTree>
    <p:extLst>
      <p:ext uri="{BB962C8B-B14F-4D97-AF65-F5344CB8AC3E}">
        <p14:creationId xmlns:p14="http://schemas.microsoft.com/office/powerpoint/2010/main" val="398919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xmlns="" id="{0BD26D3A-7F54-4753-A12F-94A19A688338}"/>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ffectLst/>
              </a:rPr>
              <a:t>Recitation / reading aloud</a:t>
            </a:r>
          </a:p>
        </p:txBody>
      </p:sp>
      <p:sp>
        <p:nvSpPr>
          <p:cNvPr id="107523" name="Rectangle 3">
            <a:extLst>
              <a:ext uri="{FF2B5EF4-FFF2-40B4-BE49-F238E27FC236}">
                <a16:creationId xmlns:a16="http://schemas.microsoft.com/office/drawing/2014/main" xmlns="" id="{BE856B63-D90C-48EF-8F63-5C2930BDD8A4}"/>
              </a:ext>
            </a:extLst>
          </p:cNvPr>
          <p:cNvSpPr>
            <a:spLocks noGrp="1" noChangeArrowheads="1"/>
          </p:cNvSpPr>
          <p:nvPr>
            <p:ph type="body" idx="4294967295"/>
          </p:nvPr>
        </p:nvSpPr>
        <p:spPr>
          <a:xfrm>
            <a:off x="406400" y="568960"/>
            <a:ext cx="11297920" cy="55572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3500" dirty="0">
              <a:effectLst/>
            </a:endParaRPr>
          </a:p>
          <a:p>
            <a:pPr>
              <a:buFont typeface="Wingdings" panose="05000000000000000000" pitchFamily="2" charset="2"/>
              <a:buNone/>
            </a:pPr>
            <a:r>
              <a:rPr lang="en-US" altLang="en-US" sz="3500" dirty="0">
                <a:effectLst/>
              </a:rPr>
              <a:t>can be about the sound / spelling system and the feel of the words in the mouth</a:t>
            </a:r>
          </a:p>
          <a:p>
            <a:r>
              <a:rPr lang="en-GB" altLang="en-US" sz="3500" dirty="0">
                <a:effectLst/>
              </a:rPr>
              <a:t>Pronunciation</a:t>
            </a:r>
          </a:p>
          <a:p>
            <a:r>
              <a:rPr lang="en-GB" altLang="en-US" sz="3500" dirty="0">
                <a:effectLst/>
              </a:rPr>
              <a:t>Intonation</a:t>
            </a:r>
          </a:p>
          <a:p>
            <a:r>
              <a:rPr lang="en-GB" altLang="en-US" sz="3500" dirty="0">
                <a:effectLst/>
              </a:rPr>
              <a:t>‘Accent’</a:t>
            </a:r>
          </a:p>
          <a:p>
            <a:r>
              <a:rPr lang="en-GB" altLang="en-US" sz="3500" dirty="0">
                <a:effectLst/>
              </a:rPr>
              <a:t>Challenge</a:t>
            </a:r>
          </a:p>
          <a:p>
            <a:r>
              <a:rPr lang="en-US" altLang="en-US" sz="3500" dirty="0">
                <a:effectLst/>
              </a:rPr>
              <a:t>https://www.youtube.com/watch?v=yanU4dFC7lU</a:t>
            </a:r>
          </a:p>
          <a:p>
            <a:pPr>
              <a:buFont typeface="Wingdings" panose="05000000000000000000" pitchFamily="2" charset="2"/>
              <a:buNone/>
            </a:pPr>
            <a:endParaRPr lang="en-US" altLang="en-US" sz="2800" dirty="0">
              <a:effectLst/>
            </a:endParaRPr>
          </a:p>
        </p:txBody>
      </p:sp>
    </p:spTree>
    <p:extLst>
      <p:ext uri="{BB962C8B-B14F-4D97-AF65-F5344CB8AC3E}">
        <p14:creationId xmlns:p14="http://schemas.microsoft.com/office/powerpoint/2010/main" val="645556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xmlns="" id="{0E5C6344-3725-4264-A89E-36CCFB582B09}"/>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ffectLst/>
              </a:rPr>
              <a:t>Pablo Neruda</a:t>
            </a:r>
            <a:endParaRPr lang="en-US" altLang="en-US">
              <a:effectLst/>
            </a:endParaRPr>
          </a:p>
        </p:txBody>
      </p:sp>
      <p:sp>
        <p:nvSpPr>
          <p:cNvPr id="108547" name="Rectangle 3">
            <a:extLst>
              <a:ext uri="{FF2B5EF4-FFF2-40B4-BE49-F238E27FC236}">
                <a16:creationId xmlns:a16="http://schemas.microsoft.com/office/drawing/2014/main" xmlns="" id="{098AABE5-A20A-46E8-B1D1-F27196252DA4}"/>
              </a:ext>
            </a:extLst>
          </p:cNvPr>
          <p:cNvSpPr>
            <a:spLocks noGrp="1" noChangeArrowheads="1"/>
          </p:cNvSpPr>
          <p:nvPr>
            <p:ph type="body" idx="4294967295"/>
          </p:nvPr>
        </p:nvSpPr>
        <p:spPr>
          <a:xfrm>
            <a:off x="629920" y="1417638"/>
            <a:ext cx="1119632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3500" dirty="0" err="1">
                <a:effectLst/>
              </a:rPr>
              <a:t>Puedo</a:t>
            </a:r>
            <a:r>
              <a:rPr lang="en-US" altLang="en-US" sz="3500" dirty="0">
                <a:effectLst/>
              </a:rPr>
              <a:t> </a:t>
            </a:r>
            <a:r>
              <a:rPr lang="en-US" altLang="en-US" sz="3500" dirty="0" err="1">
                <a:effectLst/>
              </a:rPr>
              <a:t>escribir</a:t>
            </a:r>
            <a:r>
              <a:rPr lang="en-US" altLang="en-US" sz="3500" dirty="0">
                <a:effectLst/>
              </a:rPr>
              <a:t> </a:t>
            </a:r>
            <a:r>
              <a:rPr lang="en-US" altLang="en-US" sz="3500" dirty="0" err="1">
                <a:effectLst/>
              </a:rPr>
              <a:t>los</a:t>
            </a:r>
            <a:r>
              <a:rPr lang="en-US" altLang="en-US" sz="3500" dirty="0">
                <a:effectLst/>
              </a:rPr>
              <a:t> versos </a:t>
            </a:r>
            <a:r>
              <a:rPr lang="en-US" altLang="en-US" sz="3500" dirty="0" err="1">
                <a:effectLst/>
              </a:rPr>
              <a:t>más</a:t>
            </a:r>
            <a:r>
              <a:rPr lang="en-US" altLang="en-US" sz="3500" dirty="0">
                <a:effectLst/>
              </a:rPr>
              <a:t> tristes </a:t>
            </a:r>
            <a:r>
              <a:rPr lang="en-US" altLang="en-US" sz="3500" dirty="0" err="1">
                <a:effectLst/>
              </a:rPr>
              <a:t>esta</a:t>
            </a:r>
            <a:r>
              <a:rPr lang="en-US" altLang="en-US" sz="3500" dirty="0">
                <a:effectLst/>
              </a:rPr>
              <a:t> </a:t>
            </a:r>
            <a:r>
              <a:rPr lang="en-US" altLang="en-US" sz="3500" dirty="0" err="1">
                <a:effectLst/>
              </a:rPr>
              <a:t>noche</a:t>
            </a:r>
            <a:r>
              <a:rPr lang="en-US" altLang="en-US" sz="3500" dirty="0">
                <a:effectLst/>
              </a:rPr>
              <a:t>.</a:t>
            </a:r>
          </a:p>
          <a:p>
            <a:pPr>
              <a:lnSpc>
                <a:spcPct val="80000"/>
              </a:lnSpc>
            </a:pPr>
            <a:r>
              <a:rPr lang="en-US" altLang="en-US" sz="3500" dirty="0" err="1">
                <a:effectLst/>
              </a:rPr>
              <a:t>Escribir</a:t>
            </a:r>
            <a:r>
              <a:rPr lang="en-US" altLang="en-US" sz="3500" dirty="0">
                <a:effectLst/>
              </a:rPr>
              <a:t>, </a:t>
            </a:r>
            <a:r>
              <a:rPr lang="en-US" altLang="en-US" sz="3500" dirty="0" err="1">
                <a:effectLst/>
              </a:rPr>
              <a:t>por</a:t>
            </a:r>
            <a:r>
              <a:rPr lang="en-US" altLang="en-US" sz="3500" dirty="0">
                <a:effectLst/>
              </a:rPr>
              <a:t> </a:t>
            </a:r>
            <a:r>
              <a:rPr lang="en-US" altLang="en-US" sz="3500" dirty="0" err="1">
                <a:effectLst/>
              </a:rPr>
              <a:t>ejemplo</a:t>
            </a:r>
            <a:r>
              <a:rPr lang="en-US" altLang="en-US" sz="3500" dirty="0">
                <a:effectLst/>
              </a:rPr>
              <a:t>: "La </a:t>
            </a:r>
            <a:r>
              <a:rPr lang="en-US" altLang="en-US" sz="3500" dirty="0" err="1">
                <a:effectLst/>
              </a:rPr>
              <a:t>noche</a:t>
            </a:r>
            <a:r>
              <a:rPr lang="en-US" altLang="en-US" sz="3500" dirty="0">
                <a:effectLst/>
              </a:rPr>
              <a:t> </a:t>
            </a:r>
            <a:r>
              <a:rPr lang="en-US" altLang="en-US" sz="3500" dirty="0" err="1">
                <a:effectLst/>
              </a:rPr>
              <a:t>está</a:t>
            </a:r>
            <a:r>
              <a:rPr lang="en-US" altLang="en-US" sz="3500" dirty="0">
                <a:effectLst/>
              </a:rPr>
              <a:t> </a:t>
            </a:r>
            <a:r>
              <a:rPr lang="en-US" altLang="en-US" sz="3500" dirty="0" err="1">
                <a:effectLst/>
              </a:rPr>
              <a:t>estrellada</a:t>
            </a:r>
            <a:r>
              <a:rPr lang="en-US" altLang="en-US" sz="3500" dirty="0">
                <a:effectLst/>
              </a:rPr>
              <a:t>, </a:t>
            </a:r>
            <a:br>
              <a:rPr lang="en-US" altLang="en-US" sz="3500" dirty="0">
                <a:effectLst/>
              </a:rPr>
            </a:br>
            <a:r>
              <a:rPr lang="en-US" altLang="en-US" sz="3500" dirty="0">
                <a:effectLst/>
              </a:rPr>
              <a:t>y </a:t>
            </a:r>
            <a:r>
              <a:rPr lang="en-US" altLang="en-US" sz="3500" dirty="0" err="1">
                <a:effectLst/>
              </a:rPr>
              <a:t>tiritan</a:t>
            </a:r>
            <a:r>
              <a:rPr lang="en-US" altLang="en-US" sz="3500" dirty="0">
                <a:effectLst/>
              </a:rPr>
              <a:t>, </a:t>
            </a:r>
            <a:r>
              <a:rPr lang="en-US" altLang="en-US" sz="3500" dirty="0" err="1">
                <a:effectLst/>
              </a:rPr>
              <a:t>azules</a:t>
            </a:r>
            <a:r>
              <a:rPr lang="en-US" altLang="en-US" sz="3500" dirty="0">
                <a:effectLst/>
              </a:rPr>
              <a:t>, </a:t>
            </a:r>
            <a:r>
              <a:rPr lang="en-US" altLang="en-US" sz="3500" dirty="0" err="1">
                <a:effectLst/>
              </a:rPr>
              <a:t>los</a:t>
            </a:r>
            <a:r>
              <a:rPr lang="en-US" altLang="en-US" sz="3500" dirty="0">
                <a:effectLst/>
              </a:rPr>
              <a:t> </a:t>
            </a:r>
            <a:r>
              <a:rPr lang="en-US" altLang="en-US" sz="3500" dirty="0" err="1">
                <a:effectLst/>
              </a:rPr>
              <a:t>astros</a:t>
            </a:r>
            <a:r>
              <a:rPr lang="en-US" altLang="en-US" sz="3500" dirty="0">
                <a:effectLst/>
              </a:rPr>
              <a:t>, a lo </a:t>
            </a:r>
            <a:r>
              <a:rPr lang="en-US" altLang="en-US" sz="3500" dirty="0" err="1">
                <a:effectLst/>
              </a:rPr>
              <a:t>lejos</a:t>
            </a:r>
            <a:r>
              <a:rPr lang="en-US" altLang="en-US" sz="3500" dirty="0">
                <a:effectLst/>
              </a:rPr>
              <a:t>".</a:t>
            </a:r>
          </a:p>
          <a:p>
            <a:pPr>
              <a:lnSpc>
                <a:spcPct val="80000"/>
              </a:lnSpc>
            </a:pPr>
            <a:r>
              <a:rPr lang="en-US" altLang="en-US" sz="3500" dirty="0">
                <a:effectLst/>
              </a:rPr>
              <a:t>El </a:t>
            </a:r>
            <a:r>
              <a:rPr lang="en-US" altLang="en-US" sz="3500" dirty="0" err="1">
                <a:effectLst/>
              </a:rPr>
              <a:t>viento</a:t>
            </a:r>
            <a:r>
              <a:rPr lang="en-US" altLang="en-US" sz="3500" dirty="0">
                <a:effectLst/>
              </a:rPr>
              <a:t> de la </a:t>
            </a:r>
            <a:r>
              <a:rPr lang="en-US" altLang="en-US" sz="3500" dirty="0" err="1">
                <a:effectLst/>
              </a:rPr>
              <a:t>noche</a:t>
            </a:r>
            <a:r>
              <a:rPr lang="en-US" altLang="en-US" sz="3500" dirty="0">
                <a:effectLst/>
              </a:rPr>
              <a:t> </a:t>
            </a:r>
            <a:r>
              <a:rPr lang="en-US" altLang="en-US" sz="3500" dirty="0" err="1">
                <a:effectLst/>
              </a:rPr>
              <a:t>gira</a:t>
            </a:r>
            <a:r>
              <a:rPr lang="en-US" altLang="en-US" sz="3500" dirty="0">
                <a:effectLst/>
              </a:rPr>
              <a:t> </a:t>
            </a:r>
            <a:r>
              <a:rPr lang="en-US" altLang="en-US" sz="3500" dirty="0" err="1">
                <a:effectLst/>
              </a:rPr>
              <a:t>en</a:t>
            </a:r>
            <a:r>
              <a:rPr lang="en-US" altLang="en-US" sz="3500" dirty="0">
                <a:effectLst/>
              </a:rPr>
              <a:t> el </a:t>
            </a:r>
            <a:r>
              <a:rPr lang="en-US" altLang="en-US" sz="3500" dirty="0" err="1">
                <a:effectLst/>
              </a:rPr>
              <a:t>cielo</a:t>
            </a:r>
            <a:r>
              <a:rPr lang="en-US" altLang="en-US" sz="3500" dirty="0">
                <a:effectLst/>
              </a:rPr>
              <a:t> y </a:t>
            </a:r>
            <a:r>
              <a:rPr lang="en-US" altLang="en-US" sz="3500" dirty="0" err="1">
                <a:effectLst/>
              </a:rPr>
              <a:t>canta</a:t>
            </a:r>
            <a:r>
              <a:rPr lang="en-US" altLang="en-US" sz="3500" dirty="0">
                <a:effectLst/>
              </a:rPr>
              <a:t>.</a:t>
            </a:r>
          </a:p>
          <a:p>
            <a:pPr>
              <a:lnSpc>
                <a:spcPct val="80000"/>
              </a:lnSpc>
            </a:pPr>
            <a:r>
              <a:rPr lang="en-US" altLang="en-US" sz="3500" dirty="0" err="1">
                <a:effectLst/>
              </a:rPr>
              <a:t>Puedo</a:t>
            </a:r>
            <a:r>
              <a:rPr lang="en-US" altLang="en-US" sz="3500" dirty="0">
                <a:effectLst/>
              </a:rPr>
              <a:t> </a:t>
            </a:r>
            <a:r>
              <a:rPr lang="en-US" altLang="en-US" sz="3500" dirty="0" err="1">
                <a:effectLst/>
              </a:rPr>
              <a:t>escribir</a:t>
            </a:r>
            <a:r>
              <a:rPr lang="en-US" altLang="en-US" sz="3500" dirty="0">
                <a:effectLst/>
              </a:rPr>
              <a:t> </a:t>
            </a:r>
            <a:r>
              <a:rPr lang="en-US" altLang="en-US" sz="3500" dirty="0" err="1">
                <a:effectLst/>
              </a:rPr>
              <a:t>los</a:t>
            </a:r>
            <a:r>
              <a:rPr lang="en-US" altLang="en-US" sz="3500" dirty="0">
                <a:effectLst/>
              </a:rPr>
              <a:t> versos </a:t>
            </a:r>
            <a:r>
              <a:rPr lang="en-US" altLang="en-US" sz="3500" dirty="0" err="1">
                <a:effectLst/>
              </a:rPr>
              <a:t>más</a:t>
            </a:r>
            <a:r>
              <a:rPr lang="en-US" altLang="en-US" sz="3500" dirty="0">
                <a:effectLst/>
              </a:rPr>
              <a:t> tristes </a:t>
            </a:r>
            <a:r>
              <a:rPr lang="en-US" altLang="en-US" sz="3500" dirty="0" err="1">
                <a:effectLst/>
              </a:rPr>
              <a:t>esta</a:t>
            </a:r>
            <a:r>
              <a:rPr lang="en-US" altLang="en-US" sz="3500" dirty="0">
                <a:effectLst/>
              </a:rPr>
              <a:t> </a:t>
            </a:r>
            <a:r>
              <a:rPr lang="en-US" altLang="en-US" sz="3500" dirty="0" err="1">
                <a:effectLst/>
              </a:rPr>
              <a:t>noche</a:t>
            </a:r>
            <a:r>
              <a:rPr lang="en-US" altLang="en-US" sz="3500" dirty="0">
                <a:effectLst/>
              </a:rPr>
              <a:t>. </a:t>
            </a:r>
            <a:br>
              <a:rPr lang="en-US" altLang="en-US" sz="3500" dirty="0">
                <a:effectLst/>
              </a:rPr>
            </a:br>
            <a:r>
              <a:rPr lang="en-US" altLang="en-US" sz="3500" dirty="0" err="1">
                <a:effectLst/>
              </a:rPr>
              <a:t>Yo</a:t>
            </a:r>
            <a:r>
              <a:rPr lang="en-US" altLang="en-US" sz="3500" dirty="0">
                <a:effectLst/>
              </a:rPr>
              <a:t> la </a:t>
            </a:r>
            <a:r>
              <a:rPr lang="en-US" altLang="en-US" sz="3500" dirty="0" err="1">
                <a:effectLst/>
              </a:rPr>
              <a:t>quise</a:t>
            </a:r>
            <a:r>
              <a:rPr lang="en-US" altLang="en-US" sz="3500" dirty="0">
                <a:effectLst/>
              </a:rPr>
              <a:t>, y a </a:t>
            </a:r>
            <a:r>
              <a:rPr lang="en-US" altLang="en-US" sz="3500" dirty="0" err="1">
                <a:effectLst/>
              </a:rPr>
              <a:t>veces</a:t>
            </a:r>
            <a:r>
              <a:rPr lang="en-US" altLang="en-US" sz="3500" dirty="0">
                <a:effectLst/>
              </a:rPr>
              <a:t> </a:t>
            </a:r>
            <a:r>
              <a:rPr lang="en-US" altLang="en-US" sz="3500" dirty="0" err="1">
                <a:effectLst/>
              </a:rPr>
              <a:t>ella</a:t>
            </a:r>
            <a:r>
              <a:rPr lang="en-US" altLang="en-US" sz="3500" dirty="0">
                <a:effectLst/>
              </a:rPr>
              <a:t> </a:t>
            </a:r>
            <a:r>
              <a:rPr lang="en-US" altLang="en-US" sz="3500" dirty="0" err="1">
                <a:effectLst/>
              </a:rPr>
              <a:t>también</a:t>
            </a:r>
            <a:r>
              <a:rPr lang="en-US" altLang="en-US" sz="3500" dirty="0">
                <a:effectLst/>
              </a:rPr>
              <a:t> me </a:t>
            </a:r>
            <a:r>
              <a:rPr lang="en-US" altLang="en-US" sz="3500" dirty="0" err="1">
                <a:effectLst/>
              </a:rPr>
              <a:t>quiso</a:t>
            </a:r>
            <a:r>
              <a:rPr lang="en-US" altLang="en-US" sz="3500" dirty="0">
                <a:effectLst/>
              </a:rPr>
              <a:t>.</a:t>
            </a:r>
          </a:p>
          <a:p>
            <a:pPr>
              <a:lnSpc>
                <a:spcPct val="80000"/>
              </a:lnSpc>
            </a:pPr>
            <a:r>
              <a:rPr lang="en-US" altLang="en-US" sz="3500" dirty="0" err="1">
                <a:effectLst/>
              </a:rPr>
              <a:t>En</a:t>
            </a:r>
            <a:r>
              <a:rPr lang="en-US" altLang="en-US" sz="3500" dirty="0">
                <a:effectLst/>
              </a:rPr>
              <a:t> las </a:t>
            </a:r>
            <a:r>
              <a:rPr lang="en-US" altLang="en-US" sz="3500" dirty="0" err="1">
                <a:effectLst/>
              </a:rPr>
              <a:t>noches</a:t>
            </a:r>
            <a:r>
              <a:rPr lang="en-US" altLang="en-US" sz="3500" dirty="0">
                <a:effectLst/>
              </a:rPr>
              <a:t> </a:t>
            </a:r>
            <a:r>
              <a:rPr lang="en-US" altLang="en-US" sz="3500" dirty="0" err="1">
                <a:effectLst/>
              </a:rPr>
              <a:t>como</a:t>
            </a:r>
            <a:r>
              <a:rPr lang="en-US" altLang="en-US" sz="3500" dirty="0">
                <a:effectLst/>
              </a:rPr>
              <a:t> </a:t>
            </a:r>
            <a:r>
              <a:rPr lang="en-US" altLang="en-US" sz="3500" dirty="0" err="1">
                <a:effectLst/>
              </a:rPr>
              <a:t>ésta</a:t>
            </a:r>
            <a:r>
              <a:rPr lang="en-US" altLang="en-US" sz="3500" dirty="0">
                <a:effectLst/>
              </a:rPr>
              <a:t> la </a:t>
            </a:r>
            <a:r>
              <a:rPr lang="en-US" altLang="en-US" sz="3500" dirty="0" err="1">
                <a:effectLst/>
              </a:rPr>
              <a:t>tuve</a:t>
            </a:r>
            <a:r>
              <a:rPr lang="en-US" altLang="en-US" sz="3500" dirty="0">
                <a:effectLst/>
              </a:rPr>
              <a:t> entre </a:t>
            </a:r>
            <a:r>
              <a:rPr lang="en-US" altLang="en-US" sz="3500" dirty="0" err="1">
                <a:effectLst/>
              </a:rPr>
              <a:t>mis</a:t>
            </a:r>
            <a:r>
              <a:rPr lang="en-US" altLang="en-US" sz="3500" dirty="0">
                <a:effectLst/>
              </a:rPr>
              <a:t> </a:t>
            </a:r>
            <a:r>
              <a:rPr lang="en-US" altLang="en-US" sz="3500" dirty="0" err="1">
                <a:effectLst/>
              </a:rPr>
              <a:t>brazos</a:t>
            </a:r>
            <a:r>
              <a:rPr lang="en-US" altLang="en-US" sz="3500" dirty="0">
                <a:effectLst/>
              </a:rPr>
              <a:t>.</a:t>
            </a:r>
            <a:br>
              <a:rPr lang="en-US" altLang="en-US" sz="3500" dirty="0">
                <a:effectLst/>
              </a:rPr>
            </a:br>
            <a:r>
              <a:rPr lang="en-US" altLang="en-US" sz="3500" dirty="0">
                <a:effectLst/>
              </a:rPr>
              <a:t>La </a:t>
            </a:r>
            <a:r>
              <a:rPr lang="en-US" altLang="en-US" sz="3500" dirty="0" err="1">
                <a:effectLst/>
              </a:rPr>
              <a:t>besé</a:t>
            </a:r>
            <a:r>
              <a:rPr lang="en-US" altLang="en-US" sz="3500" dirty="0">
                <a:effectLst/>
              </a:rPr>
              <a:t> </a:t>
            </a:r>
            <a:r>
              <a:rPr lang="en-US" altLang="en-US" sz="3500" dirty="0" err="1">
                <a:effectLst/>
              </a:rPr>
              <a:t>tantas</a:t>
            </a:r>
            <a:r>
              <a:rPr lang="en-US" altLang="en-US" sz="3500" dirty="0">
                <a:effectLst/>
              </a:rPr>
              <a:t> </a:t>
            </a:r>
            <a:r>
              <a:rPr lang="en-US" altLang="en-US" sz="3500" dirty="0" err="1">
                <a:effectLst/>
              </a:rPr>
              <a:t>veces</a:t>
            </a:r>
            <a:r>
              <a:rPr lang="en-US" altLang="en-US" sz="3500" dirty="0">
                <a:effectLst/>
              </a:rPr>
              <a:t> </a:t>
            </a:r>
            <a:r>
              <a:rPr lang="en-US" altLang="en-US" sz="3500" dirty="0" err="1">
                <a:effectLst/>
              </a:rPr>
              <a:t>bajo</a:t>
            </a:r>
            <a:r>
              <a:rPr lang="en-US" altLang="en-US" sz="3500" dirty="0">
                <a:effectLst/>
              </a:rPr>
              <a:t> el </a:t>
            </a:r>
            <a:r>
              <a:rPr lang="en-US" altLang="en-US" sz="3500" dirty="0" err="1">
                <a:effectLst/>
              </a:rPr>
              <a:t>cielo</a:t>
            </a:r>
            <a:r>
              <a:rPr lang="en-US" altLang="en-US" sz="3500" dirty="0">
                <a:effectLst/>
              </a:rPr>
              <a:t> </a:t>
            </a:r>
            <a:r>
              <a:rPr lang="en-US" altLang="en-US" sz="3500" dirty="0" err="1">
                <a:effectLst/>
              </a:rPr>
              <a:t>infinito</a:t>
            </a:r>
            <a:r>
              <a:rPr lang="en-US" altLang="en-US" sz="3500" dirty="0">
                <a:effectLst/>
              </a:rPr>
              <a:t>.</a:t>
            </a:r>
          </a:p>
          <a:p>
            <a:pPr>
              <a:lnSpc>
                <a:spcPct val="80000"/>
              </a:lnSpc>
            </a:pPr>
            <a:r>
              <a:rPr lang="en-US" altLang="en-US" sz="3500" dirty="0">
                <a:effectLst/>
              </a:rPr>
              <a:t>Ella me </a:t>
            </a:r>
            <a:r>
              <a:rPr lang="en-US" altLang="en-US" sz="3500" dirty="0" err="1">
                <a:effectLst/>
              </a:rPr>
              <a:t>quiso</a:t>
            </a:r>
            <a:r>
              <a:rPr lang="en-US" altLang="en-US" sz="3500" dirty="0">
                <a:effectLst/>
              </a:rPr>
              <a:t>, a </a:t>
            </a:r>
            <a:r>
              <a:rPr lang="en-US" altLang="en-US" sz="3500" dirty="0" err="1">
                <a:effectLst/>
              </a:rPr>
              <a:t>veces</a:t>
            </a:r>
            <a:r>
              <a:rPr lang="en-US" altLang="en-US" sz="3500" dirty="0">
                <a:effectLst/>
              </a:rPr>
              <a:t> </a:t>
            </a:r>
            <a:r>
              <a:rPr lang="en-US" altLang="en-US" sz="3500" dirty="0" err="1">
                <a:effectLst/>
              </a:rPr>
              <a:t>yo</a:t>
            </a:r>
            <a:r>
              <a:rPr lang="en-US" altLang="en-US" sz="3500" dirty="0">
                <a:effectLst/>
              </a:rPr>
              <a:t> </a:t>
            </a:r>
            <a:r>
              <a:rPr lang="en-US" altLang="en-US" sz="3500" dirty="0" err="1">
                <a:effectLst/>
              </a:rPr>
              <a:t>también</a:t>
            </a:r>
            <a:r>
              <a:rPr lang="en-US" altLang="en-US" sz="3500" dirty="0">
                <a:effectLst/>
              </a:rPr>
              <a:t> la </a:t>
            </a:r>
            <a:r>
              <a:rPr lang="en-US" altLang="en-US" sz="3500" dirty="0" err="1">
                <a:effectLst/>
              </a:rPr>
              <a:t>quería</a:t>
            </a:r>
            <a:r>
              <a:rPr lang="en-US" altLang="en-US" sz="3500" dirty="0">
                <a:effectLst/>
              </a:rPr>
              <a:t>. </a:t>
            </a:r>
            <a:br>
              <a:rPr lang="en-US" altLang="en-US" sz="3500" dirty="0">
                <a:effectLst/>
              </a:rPr>
            </a:br>
            <a:r>
              <a:rPr lang="en-US" altLang="en-US" sz="3500" dirty="0" err="1">
                <a:effectLst/>
              </a:rPr>
              <a:t>Cómo</a:t>
            </a:r>
            <a:r>
              <a:rPr lang="en-US" altLang="en-US" sz="3500" dirty="0">
                <a:effectLst/>
              </a:rPr>
              <a:t> no </a:t>
            </a:r>
            <a:r>
              <a:rPr lang="en-US" altLang="en-US" sz="3500" dirty="0" err="1">
                <a:effectLst/>
              </a:rPr>
              <a:t>haber</a:t>
            </a:r>
            <a:r>
              <a:rPr lang="en-US" altLang="en-US" sz="3500" dirty="0">
                <a:effectLst/>
              </a:rPr>
              <a:t> </a:t>
            </a:r>
            <a:r>
              <a:rPr lang="en-US" altLang="en-US" sz="3500" dirty="0" err="1">
                <a:effectLst/>
              </a:rPr>
              <a:t>amado</a:t>
            </a:r>
            <a:r>
              <a:rPr lang="en-US" altLang="en-US" sz="3500" dirty="0">
                <a:effectLst/>
              </a:rPr>
              <a:t> </a:t>
            </a:r>
            <a:r>
              <a:rPr lang="en-US" altLang="en-US" sz="3500" dirty="0" err="1">
                <a:effectLst/>
              </a:rPr>
              <a:t>sus</a:t>
            </a:r>
            <a:r>
              <a:rPr lang="en-US" altLang="en-US" sz="3500" dirty="0">
                <a:effectLst/>
              </a:rPr>
              <a:t> </a:t>
            </a:r>
            <a:r>
              <a:rPr lang="en-US" altLang="en-US" sz="3500" dirty="0" err="1">
                <a:effectLst/>
              </a:rPr>
              <a:t>grandes</a:t>
            </a:r>
            <a:r>
              <a:rPr lang="en-US" altLang="en-US" sz="3500" dirty="0">
                <a:effectLst/>
              </a:rPr>
              <a:t> </a:t>
            </a:r>
            <a:r>
              <a:rPr lang="en-US" altLang="en-US" sz="3500" dirty="0" err="1">
                <a:effectLst/>
              </a:rPr>
              <a:t>ojos</a:t>
            </a:r>
            <a:r>
              <a:rPr lang="en-US" altLang="en-US" sz="3500" dirty="0">
                <a:effectLst/>
              </a:rPr>
              <a:t> </a:t>
            </a:r>
            <a:r>
              <a:rPr lang="en-US" altLang="en-US" sz="3500" dirty="0" err="1">
                <a:effectLst/>
              </a:rPr>
              <a:t>fijos</a:t>
            </a:r>
            <a:r>
              <a:rPr lang="en-US" altLang="en-US" sz="3500" dirty="0">
                <a:effectLst/>
              </a:rPr>
              <a:t>.</a:t>
            </a:r>
          </a:p>
        </p:txBody>
      </p:sp>
    </p:spTree>
    <p:extLst>
      <p:ext uri="{BB962C8B-B14F-4D97-AF65-F5344CB8AC3E}">
        <p14:creationId xmlns:p14="http://schemas.microsoft.com/office/powerpoint/2010/main" val="733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xmlns="" id="{FA5B158A-97B0-47FD-A3A8-7C5148F07C35}"/>
              </a:ext>
            </a:extLst>
          </p:cNvPr>
          <p:cNvSpPr>
            <a:spLocks noGrp="1" noChangeArrowheads="1"/>
          </p:cNvSpPr>
          <p:nvPr>
            <p:ph type="title"/>
          </p:nvPr>
        </p:nvSpPr>
        <p:spPr>
          <a:xfrm>
            <a:off x="589280" y="0"/>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rPr>
              <a:t>Work with a poem</a:t>
            </a:r>
            <a:endParaRPr lang="en-US" altLang="en-US" dirty="0">
              <a:effectLst/>
            </a:endParaRPr>
          </a:p>
        </p:txBody>
      </p:sp>
      <p:sp>
        <p:nvSpPr>
          <p:cNvPr id="219139" name="Rectangle 3">
            <a:extLst>
              <a:ext uri="{FF2B5EF4-FFF2-40B4-BE49-F238E27FC236}">
                <a16:creationId xmlns:a16="http://schemas.microsoft.com/office/drawing/2014/main" xmlns="" id="{0C5747EB-DED6-447D-BC9A-2A494941C977}"/>
              </a:ext>
            </a:extLst>
          </p:cNvPr>
          <p:cNvSpPr>
            <a:spLocks noGrp="1" noChangeArrowheads="1"/>
          </p:cNvSpPr>
          <p:nvPr>
            <p:ph sz="half" idx="1"/>
          </p:nvPr>
        </p:nvSpPr>
        <p:spPr>
          <a:xfrm>
            <a:off x="568960" y="711201"/>
            <a:ext cx="5384800" cy="50695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500" dirty="0">
                <a:effectLst/>
              </a:rPr>
              <a:t>Mood</a:t>
            </a:r>
          </a:p>
          <a:p>
            <a:r>
              <a:rPr lang="en-GB" altLang="en-US" sz="3500" dirty="0">
                <a:effectLst/>
              </a:rPr>
              <a:t>Tone</a:t>
            </a:r>
          </a:p>
          <a:p>
            <a:r>
              <a:rPr lang="en-GB" altLang="en-US" sz="3500" dirty="0">
                <a:effectLst/>
              </a:rPr>
              <a:t>Words we know</a:t>
            </a:r>
          </a:p>
          <a:p>
            <a:r>
              <a:rPr lang="en-GB" altLang="en-US" sz="3500" dirty="0">
                <a:effectLst/>
              </a:rPr>
              <a:t>Sounds : </a:t>
            </a:r>
          </a:p>
          <a:p>
            <a:pPr lvl="1"/>
            <a:r>
              <a:rPr lang="en-GB" altLang="en-US" sz="3200" dirty="0">
                <a:effectLst/>
              </a:rPr>
              <a:t>rhymes</a:t>
            </a:r>
          </a:p>
          <a:p>
            <a:pPr lvl="1"/>
            <a:r>
              <a:rPr lang="en-GB" altLang="en-US" sz="3200" dirty="0">
                <a:effectLst/>
              </a:rPr>
              <a:t>phonemes and graphemes</a:t>
            </a:r>
          </a:p>
          <a:p>
            <a:pPr lvl="1"/>
            <a:r>
              <a:rPr lang="en-GB" altLang="en-US" sz="3200" dirty="0">
                <a:effectLst/>
              </a:rPr>
              <a:t>Letter frequency</a:t>
            </a:r>
          </a:p>
          <a:p>
            <a:pPr lvl="1"/>
            <a:r>
              <a:rPr lang="en-GB" altLang="en-US" sz="3200" dirty="0" err="1">
                <a:effectLst/>
              </a:rPr>
              <a:t>Onomatopeia</a:t>
            </a:r>
            <a:endParaRPr lang="en-GB" altLang="en-US" sz="3200" dirty="0">
              <a:effectLst/>
            </a:endParaRPr>
          </a:p>
          <a:p>
            <a:pPr lvl="1"/>
            <a:r>
              <a:rPr lang="en-GB" altLang="en-US" sz="3200" dirty="0">
                <a:effectLst/>
              </a:rPr>
              <a:t>Mood</a:t>
            </a:r>
          </a:p>
        </p:txBody>
      </p:sp>
      <p:sp>
        <p:nvSpPr>
          <p:cNvPr id="282628" name="Rectangle 4">
            <a:extLst>
              <a:ext uri="{FF2B5EF4-FFF2-40B4-BE49-F238E27FC236}">
                <a16:creationId xmlns:a16="http://schemas.microsoft.com/office/drawing/2014/main" xmlns="" id="{F46E77E8-7DDF-4F84-AD64-BEBAC8825F43}"/>
              </a:ext>
            </a:extLst>
          </p:cNvPr>
          <p:cNvSpPr>
            <a:spLocks noGrp="1" noChangeArrowheads="1"/>
          </p:cNvSpPr>
          <p:nvPr>
            <p:ph sz="half" idx="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3500" dirty="0">
                <a:effectLst/>
              </a:rPr>
              <a:t>Repeated lines / words</a:t>
            </a:r>
          </a:p>
          <a:p>
            <a:pPr>
              <a:lnSpc>
                <a:spcPct val="90000"/>
              </a:lnSpc>
            </a:pPr>
            <a:r>
              <a:rPr lang="en-GB" altLang="en-US" sz="3500" dirty="0">
                <a:effectLst/>
              </a:rPr>
              <a:t>Guided reading</a:t>
            </a:r>
          </a:p>
          <a:p>
            <a:pPr>
              <a:lnSpc>
                <a:spcPct val="90000"/>
              </a:lnSpc>
            </a:pPr>
            <a:r>
              <a:rPr lang="en-GB" altLang="en-US" sz="3500" dirty="0">
                <a:effectLst/>
              </a:rPr>
              <a:t>Prepare to perform (part or whole)</a:t>
            </a:r>
          </a:p>
          <a:p>
            <a:pPr>
              <a:lnSpc>
                <a:spcPct val="90000"/>
              </a:lnSpc>
            </a:pPr>
            <a:r>
              <a:rPr lang="en-GB" altLang="en-US" sz="3500" dirty="0">
                <a:effectLst/>
              </a:rPr>
              <a:t>Parts of speech (nouns)</a:t>
            </a:r>
          </a:p>
          <a:p>
            <a:pPr>
              <a:lnSpc>
                <a:spcPct val="90000"/>
              </a:lnSpc>
            </a:pPr>
            <a:r>
              <a:rPr lang="en-GB" altLang="en-US" sz="3500" dirty="0">
                <a:effectLst/>
              </a:rPr>
              <a:t>Repetitions</a:t>
            </a:r>
          </a:p>
          <a:p>
            <a:pPr>
              <a:lnSpc>
                <a:spcPct val="90000"/>
              </a:lnSpc>
            </a:pPr>
            <a:r>
              <a:rPr lang="en-GB" altLang="en-US" sz="3500" dirty="0">
                <a:effectLst/>
              </a:rPr>
              <a:t>Meaning</a:t>
            </a:r>
          </a:p>
          <a:p>
            <a:pPr>
              <a:lnSpc>
                <a:spcPct val="90000"/>
              </a:lnSpc>
            </a:pPr>
            <a:endParaRPr lang="en-US" altLang="en-US" sz="3500" dirty="0">
              <a:effectLst/>
            </a:endParaRPr>
          </a:p>
        </p:txBody>
      </p:sp>
    </p:spTree>
    <p:extLst>
      <p:ext uri="{BB962C8B-B14F-4D97-AF65-F5344CB8AC3E}">
        <p14:creationId xmlns:p14="http://schemas.microsoft.com/office/powerpoint/2010/main" val="1633426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dissolve">
                                      <p:cBhvr>
                                        <p:cTn id="7" dur="500"/>
                                        <p:tgtEl>
                                          <p:spTgt spid="21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dissolve">
                                      <p:cBhvr>
                                        <p:cTn id="12" dur="500"/>
                                        <p:tgtEl>
                                          <p:spTgt spid="21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dissolve">
                                      <p:cBhvr>
                                        <p:cTn id="17" dur="500"/>
                                        <p:tgtEl>
                                          <p:spTgt spid="219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39">
                                            <p:txEl>
                                              <p:pRg st="3" end="3"/>
                                            </p:txEl>
                                          </p:spTgt>
                                        </p:tgtEl>
                                        <p:attrNameLst>
                                          <p:attrName>style.visibility</p:attrName>
                                        </p:attrNameLst>
                                      </p:cBhvr>
                                      <p:to>
                                        <p:strVal val="visible"/>
                                      </p:to>
                                    </p:set>
                                    <p:animEffect transition="in" filter="dissolve">
                                      <p:cBhvr>
                                        <p:cTn id="22" dur="500"/>
                                        <p:tgtEl>
                                          <p:spTgt spid="21913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19139">
                                            <p:txEl>
                                              <p:pRg st="4" end="4"/>
                                            </p:txEl>
                                          </p:spTgt>
                                        </p:tgtEl>
                                        <p:attrNameLst>
                                          <p:attrName>style.visibility</p:attrName>
                                        </p:attrNameLst>
                                      </p:cBhvr>
                                      <p:to>
                                        <p:strVal val="visible"/>
                                      </p:to>
                                    </p:set>
                                    <p:animEffect transition="in" filter="dissolve">
                                      <p:cBhvr>
                                        <p:cTn id="25" dur="500"/>
                                        <p:tgtEl>
                                          <p:spTgt spid="21913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9139">
                                            <p:txEl>
                                              <p:pRg st="5" end="5"/>
                                            </p:txEl>
                                          </p:spTgt>
                                        </p:tgtEl>
                                        <p:attrNameLst>
                                          <p:attrName>style.visibility</p:attrName>
                                        </p:attrNameLst>
                                      </p:cBhvr>
                                      <p:to>
                                        <p:strVal val="visible"/>
                                      </p:to>
                                    </p:set>
                                    <p:animEffect transition="in" filter="dissolve">
                                      <p:cBhvr>
                                        <p:cTn id="28" dur="500"/>
                                        <p:tgtEl>
                                          <p:spTgt spid="219139">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9139">
                                            <p:txEl>
                                              <p:pRg st="6" end="6"/>
                                            </p:txEl>
                                          </p:spTgt>
                                        </p:tgtEl>
                                        <p:attrNameLst>
                                          <p:attrName>style.visibility</p:attrName>
                                        </p:attrNameLst>
                                      </p:cBhvr>
                                      <p:to>
                                        <p:strVal val="visible"/>
                                      </p:to>
                                    </p:set>
                                    <p:animEffect transition="in" filter="dissolve">
                                      <p:cBhvr>
                                        <p:cTn id="31" dur="500"/>
                                        <p:tgtEl>
                                          <p:spTgt spid="219139">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9139">
                                            <p:txEl>
                                              <p:pRg st="7" end="7"/>
                                            </p:txEl>
                                          </p:spTgt>
                                        </p:tgtEl>
                                        <p:attrNameLst>
                                          <p:attrName>style.visibility</p:attrName>
                                        </p:attrNameLst>
                                      </p:cBhvr>
                                      <p:to>
                                        <p:strVal val="visible"/>
                                      </p:to>
                                    </p:set>
                                    <p:animEffect transition="in" filter="dissolve">
                                      <p:cBhvr>
                                        <p:cTn id="34" dur="500"/>
                                        <p:tgtEl>
                                          <p:spTgt spid="219139">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19139">
                                            <p:txEl>
                                              <p:pRg st="8" end="8"/>
                                            </p:txEl>
                                          </p:spTgt>
                                        </p:tgtEl>
                                        <p:attrNameLst>
                                          <p:attrName>style.visibility</p:attrName>
                                        </p:attrNameLst>
                                      </p:cBhvr>
                                      <p:to>
                                        <p:strVal val="visible"/>
                                      </p:to>
                                    </p:set>
                                    <p:animEffect transition="in" filter="dissolve">
                                      <p:cBhvr>
                                        <p:cTn id="37" dur="500"/>
                                        <p:tgtEl>
                                          <p:spTgt spid="219139">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82628">
                                            <p:txEl>
                                              <p:pRg st="0" end="0"/>
                                            </p:txEl>
                                          </p:spTgt>
                                        </p:tgtEl>
                                        <p:attrNameLst>
                                          <p:attrName>style.visibility</p:attrName>
                                        </p:attrNameLst>
                                      </p:cBhvr>
                                      <p:to>
                                        <p:strVal val="visible"/>
                                      </p:to>
                                    </p:set>
                                    <p:animEffect transition="in" filter="dissolve">
                                      <p:cBhvr>
                                        <p:cTn id="40" dur="500"/>
                                        <p:tgtEl>
                                          <p:spTgt spid="282628">
                                            <p:txEl>
                                              <p:pRg st="0" end="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82628">
                                            <p:txEl>
                                              <p:pRg st="1" end="1"/>
                                            </p:txEl>
                                          </p:spTgt>
                                        </p:tgtEl>
                                        <p:attrNameLst>
                                          <p:attrName>style.visibility</p:attrName>
                                        </p:attrNameLst>
                                      </p:cBhvr>
                                      <p:to>
                                        <p:strVal val="visible"/>
                                      </p:to>
                                    </p:set>
                                    <p:animEffect transition="in" filter="dissolve">
                                      <p:cBhvr>
                                        <p:cTn id="43" dur="500"/>
                                        <p:tgtEl>
                                          <p:spTgt spid="282628">
                                            <p:txEl>
                                              <p:pRg st="1" end="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82628">
                                            <p:txEl>
                                              <p:pRg st="2" end="2"/>
                                            </p:txEl>
                                          </p:spTgt>
                                        </p:tgtEl>
                                        <p:attrNameLst>
                                          <p:attrName>style.visibility</p:attrName>
                                        </p:attrNameLst>
                                      </p:cBhvr>
                                      <p:to>
                                        <p:strVal val="visible"/>
                                      </p:to>
                                    </p:set>
                                    <p:animEffect transition="in" filter="dissolve">
                                      <p:cBhvr>
                                        <p:cTn id="46" dur="500"/>
                                        <p:tgtEl>
                                          <p:spTgt spid="282628">
                                            <p:txEl>
                                              <p:pRg st="2" end="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82628">
                                            <p:txEl>
                                              <p:pRg st="3" end="3"/>
                                            </p:txEl>
                                          </p:spTgt>
                                        </p:tgtEl>
                                        <p:attrNameLst>
                                          <p:attrName>style.visibility</p:attrName>
                                        </p:attrNameLst>
                                      </p:cBhvr>
                                      <p:to>
                                        <p:strVal val="visible"/>
                                      </p:to>
                                    </p:set>
                                    <p:animEffect transition="in" filter="dissolve">
                                      <p:cBhvr>
                                        <p:cTn id="49" dur="500"/>
                                        <p:tgtEl>
                                          <p:spTgt spid="282628">
                                            <p:txEl>
                                              <p:pRg st="3" end="3"/>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82628">
                                            <p:txEl>
                                              <p:pRg st="4" end="4"/>
                                            </p:txEl>
                                          </p:spTgt>
                                        </p:tgtEl>
                                        <p:attrNameLst>
                                          <p:attrName>style.visibility</p:attrName>
                                        </p:attrNameLst>
                                      </p:cBhvr>
                                      <p:to>
                                        <p:strVal val="visible"/>
                                      </p:to>
                                    </p:set>
                                    <p:animEffect transition="in" filter="dissolve">
                                      <p:cBhvr>
                                        <p:cTn id="52" dur="500"/>
                                        <p:tgtEl>
                                          <p:spTgt spid="282628">
                                            <p:txEl>
                                              <p:pRg st="4" end="4"/>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82628">
                                            <p:txEl>
                                              <p:pRg st="5" end="5"/>
                                            </p:txEl>
                                          </p:spTgt>
                                        </p:tgtEl>
                                        <p:attrNameLst>
                                          <p:attrName>style.visibility</p:attrName>
                                        </p:attrNameLst>
                                      </p:cBhvr>
                                      <p:to>
                                        <p:strVal val="visible"/>
                                      </p:to>
                                    </p:set>
                                    <p:animEffect transition="in" filter="dissolve">
                                      <p:cBhvr>
                                        <p:cTn id="55" dur="500"/>
                                        <p:tgtEl>
                                          <p:spTgt spid="282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P spid="28262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xmlns="" id="{224BC197-9FEE-414E-BB45-9A7022DE32D6}"/>
              </a:ext>
            </a:extLst>
          </p:cNvPr>
          <p:cNvSpPr>
            <a:spLocks noGrp="1" noChangeArrowheads="1"/>
          </p:cNvSpPr>
          <p:nvPr>
            <p:ph type="title" idx="4294967295"/>
          </p:nvPr>
        </p:nvSpPr>
        <p:spPr>
          <a:xfrm>
            <a:off x="609600" y="0"/>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effectLst>
                  <a:outerShdw blurRad="38100" dist="38100" dir="2700000" algn="tl">
                    <a:srgbClr val="000000">
                      <a:alpha val="43137"/>
                    </a:srgbClr>
                  </a:outerShdw>
                </a:effectLst>
              </a:rPr>
              <a:t>Playing with text</a:t>
            </a:r>
            <a:endParaRPr lang="en-US" altLang="en-US" dirty="0">
              <a:effectLst>
                <a:outerShdw blurRad="38100" dist="38100" dir="2700000" algn="tl">
                  <a:srgbClr val="000000">
                    <a:alpha val="43137"/>
                  </a:srgbClr>
                </a:outerShdw>
              </a:effectLst>
            </a:endParaRPr>
          </a:p>
        </p:txBody>
      </p:sp>
      <p:sp>
        <p:nvSpPr>
          <p:cNvPr id="112643" name="Rectangle 3">
            <a:extLst>
              <a:ext uri="{FF2B5EF4-FFF2-40B4-BE49-F238E27FC236}">
                <a16:creationId xmlns:a16="http://schemas.microsoft.com/office/drawing/2014/main" xmlns="" id="{C7416879-2DAD-44D4-B31B-CB59E2A974E5}"/>
              </a:ext>
            </a:extLst>
          </p:cNvPr>
          <p:cNvSpPr>
            <a:spLocks noGrp="1" noChangeArrowheads="1"/>
          </p:cNvSpPr>
          <p:nvPr>
            <p:ph type="body" idx="4294967295"/>
          </p:nvPr>
        </p:nvSpPr>
        <p:spPr>
          <a:xfrm>
            <a:off x="734250" y="1081088"/>
            <a:ext cx="6946710"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4400" dirty="0">
                <a:effectLst/>
              </a:rPr>
              <a:t>Extending</a:t>
            </a:r>
          </a:p>
          <a:p>
            <a:pPr eaLnBrk="1" hangingPunct="1">
              <a:lnSpc>
                <a:spcPct val="90000"/>
              </a:lnSpc>
            </a:pPr>
            <a:r>
              <a:rPr lang="en-GB" altLang="en-US" sz="4400" dirty="0">
                <a:effectLst/>
              </a:rPr>
              <a:t>Transposing</a:t>
            </a:r>
          </a:p>
          <a:p>
            <a:pPr eaLnBrk="1" hangingPunct="1">
              <a:lnSpc>
                <a:spcPct val="90000"/>
              </a:lnSpc>
            </a:pPr>
            <a:r>
              <a:rPr lang="en-GB" altLang="en-US" sz="4400" dirty="0">
                <a:effectLst/>
              </a:rPr>
              <a:t>Adapting</a:t>
            </a:r>
          </a:p>
          <a:p>
            <a:pPr eaLnBrk="1" hangingPunct="1">
              <a:lnSpc>
                <a:spcPct val="90000"/>
              </a:lnSpc>
            </a:pPr>
            <a:r>
              <a:rPr lang="en-GB" altLang="en-US" sz="4400" dirty="0">
                <a:effectLst/>
              </a:rPr>
              <a:t>Performing</a:t>
            </a:r>
          </a:p>
          <a:p>
            <a:pPr eaLnBrk="1" hangingPunct="1">
              <a:lnSpc>
                <a:spcPct val="90000"/>
              </a:lnSpc>
            </a:pPr>
            <a:r>
              <a:rPr lang="en-GB" altLang="en-US" sz="4400" dirty="0">
                <a:effectLst/>
              </a:rPr>
              <a:t>Interpreting / translating key bits</a:t>
            </a:r>
          </a:p>
          <a:p>
            <a:pPr eaLnBrk="1" hangingPunct="1">
              <a:lnSpc>
                <a:spcPct val="90000"/>
              </a:lnSpc>
            </a:pPr>
            <a:r>
              <a:rPr lang="en-GB" altLang="en-US" sz="4400" dirty="0">
                <a:effectLst/>
              </a:rPr>
              <a:t>Recycling</a:t>
            </a:r>
          </a:p>
          <a:p>
            <a:pPr eaLnBrk="1" hangingPunct="1">
              <a:lnSpc>
                <a:spcPct val="90000"/>
              </a:lnSpc>
            </a:pPr>
            <a:r>
              <a:rPr lang="en-GB" altLang="en-US" sz="4400" dirty="0">
                <a:solidFill>
                  <a:srgbClr val="FF3300"/>
                </a:solidFill>
                <a:effectLst/>
              </a:rPr>
              <a:t>Personalising</a:t>
            </a:r>
          </a:p>
          <a:p>
            <a:pPr algn="r" eaLnBrk="1" hangingPunct="1">
              <a:lnSpc>
                <a:spcPct val="90000"/>
              </a:lnSpc>
              <a:buFont typeface="Wingdings" panose="05000000000000000000" pitchFamily="2" charset="2"/>
              <a:buNone/>
            </a:pPr>
            <a:endParaRPr lang="en-US" altLang="en-US" dirty="0">
              <a:solidFill>
                <a:srgbClr val="FF3300"/>
              </a:solidFill>
              <a:effectLst/>
            </a:endParaRPr>
          </a:p>
        </p:txBody>
      </p:sp>
    </p:spTree>
    <p:extLst>
      <p:ext uri="{BB962C8B-B14F-4D97-AF65-F5344CB8AC3E}">
        <p14:creationId xmlns:p14="http://schemas.microsoft.com/office/powerpoint/2010/main" val="165043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33A6DC76-0F96-4C97-85F8-6AA79E1FC453}"/>
              </a:ext>
            </a:extLst>
          </p:cNvPr>
          <p:cNvSpPr>
            <a:spLocks noGrp="1" noChangeArrowheads="1"/>
          </p:cNvSpPr>
          <p:nvPr>
            <p:ph type="title"/>
          </p:nvPr>
        </p:nvSpPr>
        <p:spPr/>
        <p:txBody>
          <a:bodyPr/>
          <a:lstStyle/>
          <a:p>
            <a:pPr eaLnBrk="1" hangingPunct="1">
              <a:defRPr/>
            </a:pPr>
            <a:r>
              <a:rPr lang="en-GB"/>
              <a:t>Language is not predictable</a:t>
            </a:r>
            <a:endParaRPr lang="en-US"/>
          </a:p>
        </p:txBody>
      </p:sp>
      <p:sp>
        <p:nvSpPr>
          <p:cNvPr id="75779" name="Rectangle 3">
            <a:extLst>
              <a:ext uri="{FF2B5EF4-FFF2-40B4-BE49-F238E27FC236}">
                <a16:creationId xmlns:a16="http://schemas.microsoft.com/office/drawing/2014/main" xmlns="" id="{4ABFA730-0C81-4F78-BCE1-E7AE847D6F95}"/>
              </a:ext>
            </a:extLst>
          </p:cNvPr>
          <p:cNvSpPr>
            <a:spLocks noGrp="1" noChangeArrowheads="1"/>
          </p:cNvSpPr>
          <p:nvPr>
            <p:ph idx="1"/>
          </p:nvPr>
        </p:nvSpPr>
        <p:spPr/>
        <p:txBody>
          <a:bodyPr/>
          <a:lstStyle/>
          <a:p>
            <a:pPr eaLnBrk="1" hangingPunct="1">
              <a:defRPr/>
            </a:pPr>
            <a:r>
              <a:rPr lang="en-GB" sz="4400" dirty="0"/>
              <a:t>Learners need more than vocabulary and scripts</a:t>
            </a:r>
            <a:endParaRPr lang="en-US" sz="4400" dirty="0"/>
          </a:p>
        </p:txBody>
      </p:sp>
    </p:spTree>
    <p:extLst>
      <p:ext uri="{BB962C8B-B14F-4D97-AF65-F5344CB8AC3E}">
        <p14:creationId xmlns:p14="http://schemas.microsoft.com/office/powerpoint/2010/main" val="1882648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xmlns="" id="{18803F7C-7C52-489C-AE9E-DD3199E44A17}"/>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Personalising</a:t>
            </a:r>
            <a:endParaRPr lang="en-US" altLang="en-US">
              <a:effectLst/>
            </a:endParaRPr>
          </a:p>
        </p:txBody>
      </p:sp>
      <p:sp>
        <p:nvSpPr>
          <p:cNvPr id="114691" name="Rectangle 3">
            <a:extLst>
              <a:ext uri="{FF2B5EF4-FFF2-40B4-BE49-F238E27FC236}">
                <a16:creationId xmlns:a16="http://schemas.microsoft.com/office/drawing/2014/main" xmlns="" id="{E72E187C-F4A6-48F7-81DC-53DE92227836}"/>
              </a:ext>
            </a:extLst>
          </p:cNvPr>
          <p:cNvSpPr>
            <a:spLocks noGrp="1" noChangeArrowheads="1"/>
          </p:cNvSpPr>
          <p:nvPr>
            <p:ph type="body" idx="4294967295"/>
          </p:nvPr>
        </p:nvSpPr>
        <p:spPr>
          <a:xfrm>
            <a:off x="1392072" y="1600200"/>
            <a:ext cx="958072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4000" dirty="0">
                <a:effectLst/>
              </a:rPr>
              <a:t>Read / View a blog item such as: http://www.n-punto.com/blog/ </a:t>
            </a:r>
            <a:r>
              <a:rPr lang="en-GB" altLang="en-US" sz="4000" u="sng" dirty="0" err="1">
                <a:effectLst/>
              </a:rPr>
              <a:t>Gratitud</a:t>
            </a:r>
            <a:r>
              <a:rPr lang="en-GB" altLang="en-US" sz="4000" dirty="0">
                <a:effectLst/>
              </a:rPr>
              <a:t> </a:t>
            </a:r>
          </a:p>
          <a:p>
            <a:pPr eaLnBrk="1" hangingPunct="1"/>
            <a:r>
              <a:rPr lang="en-GB" altLang="en-US" sz="4000" dirty="0">
                <a:effectLst/>
              </a:rPr>
              <a:t>Invent your own</a:t>
            </a:r>
          </a:p>
          <a:p>
            <a:pPr eaLnBrk="1" hangingPunct="1">
              <a:buFont typeface="Wingdings" panose="05000000000000000000" pitchFamily="2" charset="2"/>
              <a:buNone/>
            </a:pPr>
            <a:endParaRPr lang="en-US" altLang="en-US" sz="4000" dirty="0">
              <a:effectLst/>
            </a:endParaRPr>
          </a:p>
          <a:p>
            <a:pPr eaLnBrk="1" hangingPunct="1">
              <a:buFont typeface="Wingdings" panose="05000000000000000000" pitchFamily="2" charset="2"/>
              <a:buNone/>
            </a:pPr>
            <a:endParaRPr lang="en-US" altLang="en-US" sz="4000" dirty="0">
              <a:effectLst/>
            </a:endParaRPr>
          </a:p>
          <a:p>
            <a:pPr eaLnBrk="1" hangingPunct="1"/>
            <a:endParaRPr lang="en-US" altLang="en-US" dirty="0">
              <a:effectLst/>
            </a:endParaRPr>
          </a:p>
        </p:txBody>
      </p:sp>
    </p:spTree>
    <p:extLst>
      <p:ext uri="{BB962C8B-B14F-4D97-AF65-F5344CB8AC3E}">
        <p14:creationId xmlns:p14="http://schemas.microsoft.com/office/powerpoint/2010/main" val="4151128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xmlns="" id="{246EB249-89AA-4A44-9531-CFF8F678A5DE}"/>
              </a:ext>
            </a:extLst>
          </p:cNvPr>
          <p:cNvSpPr>
            <a:spLocks noGrp="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z="3200" b="1">
                <a:effectLst/>
              </a:rPr>
              <a:t>Gratitud</a:t>
            </a:r>
            <a:br>
              <a:rPr lang="en-US" altLang="en-US" sz="3200" b="1">
                <a:effectLst/>
              </a:rPr>
            </a:br>
            <a:r>
              <a:rPr lang="en-US" altLang="en-US" sz="1600">
                <a:effectLst/>
              </a:rPr>
              <a:t>n-punto | Publicado: Lunes, 1 diciembre, 2014</a:t>
            </a:r>
            <a:r>
              <a:rPr lang="en-US" altLang="en-US" sz="3200">
                <a:effectLst/>
              </a:rPr>
              <a:t> </a:t>
            </a:r>
          </a:p>
        </p:txBody>
      </p:sp>
      <p:sp>
        <p:nvSpPr>
          <p:cNvPr id="116739" name="Rectangle 3">
            <a:extLst>
              <a:ext uri="{FF2B5EF4-FFF2-40B4-BE49-F238E27FC236}">
                <a16:creationId xmlns:a16="http://schemas.microsoft.com/office/drawing/2014/main" xmlns="" id="{142CB8CF-CAEE-44FA-A779-A3C650840CAC}"/>
              </a:ext>
            </a:extLst>
          </p:cNvPr>
          <p:cNvSpPr txBox="1">
            <a:spLocks/>
          </p:cNvSpPr>
          <p:nvPr/>
        </p:nvSpPr>
        <p:spPr bwMode="auto">
          <a:xfrm>
            <a:off x="670560" y="1498599"/>
            <a:ext cx="5349240" cy="53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r>
              <a:rPr lang="en-US" altLang="en-US" sz="3000" b="1" dirty="0"/>
              <a:t>Gracias </a:t>
            </a:r>
            <a:r>
              <a:rPr lang="en-US" altLang="en-US" sz="3000" b="1" dirty="0" err="1"/>
              <a:t>por</a:t>
            </a:r>
            <a:r>
              <a:rPr lang="en-US" altLang="en-US" sz="3000" b="1" dirty="0"/>
              <a:t>:</a:t>
            </a:r>
            <a:endParaRPr lang="en-US" altLang="en-US" sz="3000" dirty="0"/>
          </a:p>
          <a:p>
            <a:pPr eaLnBrk="1" hangingPunct="1">
              <a:lnSpc>
                <a:spcPct val="80000"/>
              </a:lnSpc>
              <a:buFont typeface="Wingdings" panose="05000000000000000000" pitchFamily="2" charset="2"/>
              <a:buNone/>
            </a:pPr>
            <a:r>
              <a:rPr lang="en-US" altLang="en-US" sz="3000" dirty="0"/>
              <a:t>El </a:t>
            </a:r>
            <a:r>
              <a:rPr lang="en-US" altLang="en-US" sz="3000" dirty="0" err="1"/>
              <a:t>aire</a:t>
            </a:r>
            <a:r>
              <a:rPr lang="en-US" altLang="en-US" sz="3000" dirty="0"/>
              <a:t> </a:t>
            </a:r>
            <a:r>
              <a:rPr lang="en-US" altLang="en-US" sz="3000" dirty="0" err="1"/>
              <a:t>que</a:t>
            </a:r>
            <a:r>
              <a:rPr lang="en-US" altLang="en-US" sz="3000" dirty="0"/>
              <a:t> </a:t>
            </a:r>
            <a:r>
              <a:rPr lang="en-US" altLang="en-US" sz="3000" dirty="0" err="1"/>
              <a:t>respiro</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a:t>
            </a:r>
            <a:r>
              <a:rPr lang="en-US" altLang="en-US" sz="3000" dirty="0" err="1"/>
              <a:t>que</a:t>
            </a:r>
            <a:r>
              <a:rPr lang="en-US" altLang="en-US" sz="3000" dirty="0"/>
              <a:t> </a:t>
            </a:r>
            <a:r>
              <a:rPr lang="en-US" altLang="en-US" sz="3000" dirty="0" err="1"/>
              <a:t>puedo</a:t>
            </a:r>
            <a:r>
              <a:rPr lang="en-US" altLang="en-US" sz="3000" dirty="0"/>
              <a:t> </a:t>
            </a:r>
            <a:r>
              <a:rPr lang="en-US" altLang="en-US" sz="3000" dirty="0" err="1"/>
              <a:t>hablar</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el </a:t>
            </a:r>
            <a:r>
              <a:rPr lang="en-US" altLang="en-US" sz="3000" dirty="0" err="1"/>
              <a:t>techo</a:t>
            </a:r>
            <a:r>
              <a:rPr lang="en-US" altLang="en-US" sz="3000" dirty="0"/>
              <a:t> </a:t>
            </a:r>
            <a:r>
              <a:rPr lang="en-US" altLang="en-US" sz="3000" dirty="0" err="1"/>
              <a:t>donde</a:t>
            </a:r>
            <a:r>
              <a:rPr lang="en-US" altLang="en-US" sz="3000" dirty="0"/>
              <a:t> vivo</a:t>
            </a:r>
          </a:p>
          <a:p>
            <a:pPr eaLnBrk="1" hangingPunct="1">
              <a:lnSpc>
                <a:spcPct val="80000"/>
              </a:lnSpc>
              <a:buFont typeface="Wingdings" panose="05000000000000000000" pitchFamily="2" charset="2"/>
              <a:buNone/>
            </a:pPr>
            <a:r>
              <a:rPr lang="en-US" altLang="en-US" sz="3000" dirty="0" err="1"/>
              <a:t>Por</a:t>
            </a:r>
            <a:r>
              <a:rPr lang="en-US" altLang="en-US" sz="3000" dirty="0"/>
              <a:t> el </a:t>
            </a:r>
            <a:r>
              <a:rPr lang="en-US" altLang="en-US" sz="3000" dirty="0" err="1"/>
              <a:t>cuerpo</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el </a:t>
            </a:r>
            <a:r>
              <a:rPr lang="en-US" altLang="en-US" sz="3000" dirty="0" err="1"/>
              <a:t>trabajo</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a:t>
            </a:r>
            <a:r>
              <a:rPr lang="en-US" altLang="en-US" sz="3000" dirty="0" err="1"/>
              <a:t>estar</a:t>
            </a:r>
            <a:r>
              <a:rPr lang="en-US" altLang="en-US" sz="3000" dirty="0"/>
              <a:t> vivo</a:t>
            </a:r>
          </a:p>
          <a:p>
            <a:pPr eaLnBrk="1" hangingPunct="1">
              <a:lnSpc>
                <a:spcPct val="80000"/>
              </a:lnSpc>
              <a:buFont typeface="Wingdings" panose="05000000000000000000" pitchFamily="2" charset="2"/>
              <a:buNone/>
            </a:pPr>
            <a:r>
              <a:rPr lang="en-US" altLang="en-US" sz="3000" dirty="0" err="1"/>
              <a:t>Por</a:t>
            </a:r>
            <a:r>
              <a:rPr lang="en-US" altLang="en-US" sz="3000" dirty="0"/>
              <a:t> </a:t>
            </a:r>
            <a:r>
              <a:rPr lang="en-US" altLang="en-US" sz="3000" dirty="0" err="1"/>
              <a:t>las</a:t>
            </a:r>
            <a:r>
              <a:rPr lang="en-US" altLang="en-US" sz="3000" dirty="0"/>
              <a:t> </a:t>
            </a:r>
            <a:r>
              <a:rPr lang="en-US" altLang="en-US" sz="3000" dirty="0" err="1"/>
              <a:t>amistades</a:t>
            </a:r>
            <a:endParaRPr lang="en-US" altLang="en-US" sz="3000" dirty="0"/>
          </a:p>
          <a:p>
            <a:pPr eaLnBrk="1" hangingPunct="1">
              <a:lnSpc>
                <a:spcPct val="80000"/>
              </a:lnSpc>
              <a:buFont typeface="Wingdings" panose="05000000000000000000" pitchFamily="2" charset="2"/>
              <a:buNone/>
            </a:pPr>
            <a:r>
              <a:rPr lang="en-GB" altLang="en-US" sz="3000" dirty="0" smtClean="0"/>
              <a:t>…</a:t>
            </a:r>
            <a:endParaRPr lang="en-US" altLang="en-US" sz="3000" b="1" i="1" dirty="0"/>
          </a:p>
          <a:p>
            <a:pPr eaLnBrk="1" hangingPunct="1">
              <a:lnSpc>
                <a:spcPct val="80000"/>
              </a:lnSpc>
              <a:buFont typeface="Wingdings" panose="05000000000000000000" pitchFamily="2" charset="2"/>
              <a:buNone/>
            </a:pPr>
            <a:r>
              <a:rPr lang="en-US" altLang="en-US" sz="3000" b="1" i="1" dirty="0" err="1"/>
              <a:t>Por</a:t>
            </a:r>
            <a:r>
              <a:rPr lang="en-US" altLang="en-US" sz="3000" b="1" i="1" dirty="0"/>
              <a:t> </a:t>
            </a:r>
            <a:r>
              <a:rPr lang="en-US" altLang="en-US" sz="3000" b="1" i="1" dirty="0" err="1"/>
              <a:t>Táyna</a:t>
            </a:r>
            <a:r>
              <a:rPr lang="en-US" altLang="en-US" sz="3000" b="1" i="1" dirty="0"/>
              <a:t> Rivera </a:t>
            </a:r>
            <a:r>
              <a:rPr lang="en-US" altLang="en-US" sz="3000" b="1" i="1" dirty="0" err="1"/>
              <a:t>Llavona</a:t>
            </a:r>
            <a:r>
              <a:rPr lang="en-US" altLang="en-US" sz="3000" b="1" i="1" dirty="0"/>
              <a:t> / Especial para n-</a:t>
            </a:r>
            <a:r>
              <a:rPr lang="en-US" altLang="en-US" sz="3000" b="1" i="1" dirty="0" err="1"/>
              <a:t>punto</a:t>
            </a:r>
            <a:r>
              <a:rPr lang="en-US" altLang="en-US" sz="3000" b="1" i="1" dirty="0"/>
              <a:t> </a:t>
            </a:r>
            <a:r>
              <a:rPr lang="en-US" altLang="en-US" sz="3000" dirty="0"/>
              <a:t> </a:t>
            </a:r>
          </a:p>
        </p:txBody>
      </p:sp>
      <p:sp>
        <p:nvSpPr>
          <p:cNvPr id="116740" name="Rectangle 4">
            <a:extLst>
              <a:ext uri="{FF2B5EF4-FFF2-40B4-BE49-F238E27FC236}">
                <a16:creationId xmlns:a16="http://schemas.microsoft.com/office/drawing/2014/main" xmlns="" id="{B50873BF-2FDD-45E7-840A-1762AD3A1FCB}"/>
              </a:ext>
            </a:extLst>
          </p:cNvPr>
          <p:cNvSpPr txBox="1">
            <a:spLocks/>
          </p:cNvSpPr>
          <p:nvPr/>
        </p:nvSpPr>
        <p:spPr bwMode="auto">
          <a:xfrm>
            <a:off x="6919278" y="16256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lnSpc>
                <a:spcPct val="80000"/>
              </a:lnSpc>
              <a:buFont typeface="Wingdings" panose="05000000000000000000" pitchFamily="2" charset="2"/>
              <a:buNone/>
            </a:pPr>
            <a:endParaRPr lang="en-US" altLang="en-US" sz="1800" dirty="0"/>
          </a:p>
          <a:p>
            <a:pPr eaLnBrk="1" hangingPunct="1">
              <a:lnSpc>
                <a:spcPct val="80000"/>
              </a:lnSpc>
              <a:buFont typeface="Wingdings" panose="05000000000000000000" pitchFamily="2" charset="2"/>
              <a:buNone/>
            </a:pPr>
            <a:r>
              <a:rPr lang="en-US" altLang="en-US" sz="3000" dirty="0" err="1"/>
              <a:t>Por</a:t>
            </a:r>
            <a:r>
              <a:rPr lang="en-US" altLang="en-US" sz="3000" dirty="0"/>
              <a:t> </a:t>
            </a:r>
            <a:r>
              <a:rPr lang="en-US" altLang="en-US" sz="3000" dirty="0" err="1"/>
              <a:t>que</a:t>
            </a:r>
            <a:r>
              <a:rPr lang="en-US" altLang="en-US" sz="3000" dirty="0"/>
              <a:t> </a:t>
            </a:r>
            <a:r>
              <a:rPr lang="en-US" altLang="en-US" sz="3000" dirty="0" err="1"/>
              <a:t>cada</a:t>
            </a:r>
            <a:r>
              <a:rPr lang="en-US" altLang="en-US" sz="3000" dirty="0"/>
              <a:t> </a:t>
            </a:r>
            <a:r>
              <a:rPr lang="en-US" altLang="en-US" sz="3000" dirty="0" err="1"/>
              <a:t>día</a:t>
            </a:r>
            <a:r>
              <a:rPr lang="en-US" altLang="en-US" sz="3000" dirty="0"/>
              <a:t> </a:t>
            </a:r>
            <a:r>
              <a:rPr lang="en-US" altLang="en-US" sz="3000" dirty="0" err="1"/>
              <a:t>tiene</a:t>
            </a:r>
            <a:r>
              <a:rPr lang="en-US" altLang="en-US" sz="3000" dirty="0"/>
              <a:t> </a:t>
            </a:r>
            <a:r>
              <a:rPr lang="en-US" altLang="en-US" sz="3000" dirty="0" err="1"/>
              <a:t>algo</a:t>
            </a:r>
            <a:r>
              <a:rPr lang="en-US" altLang="en-US" sz="3000" dirty="0"/>
              <a:t> </a:t>
            </a:r>
            <a:r>
              <a:rPr lang="en-US" altLang="en-US" sz="3000" dirty="0" err="1"/>
              <a:t>diferente</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el sol</a:t>
            </a:r>
          </a:p>
          <a:p>
            <a:pPr eaLnBrk="1" hangingPunct="1">
              <a:lnSpc>
                <a:spcPct val="80000"/>
              </a:lnSpc>
              <a:buFont typeface="Wingdings" panose="05000000000000000000" pitchFamily="2" charset="2"/>
              <a:buNone/>
            </a:pPr>
            <a:r>
              <a:rPr lang="en-US" altLang="en-US" sz="3000" dirty="0" err="1"/>
              <a:t>Por</a:t>
            </a:r>
            <a:r>
              <a:rPr lang="en-US" altLang="en-US" sz="3000" dirty="0"/>
              <a:t> la </a:t>
            </a:r>
            <a:r>
              <a:rPr lang="en-US" altLang="en-US" sz="3000" dirty="0" err="1"/>
              <a:t>lluvia</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la </a:t>
            </a:r>
            <a:r>
              <a:rPr lang="en-US" altLang="en-US" sz="3000" dirty="0" err="1"/>
              <a:t>naturaleza</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los </a:t>
            </a:r>
            <a:r>
              <a:rPr lang="en-US" altLang="en-US" sz="3000" dirty="0" err="1"/>
              <a:t>animales</a:t>
            </a:r>
            <a:endParaRPr lang="en-US" altLang="en-US" sz="3000" dirty="0"/>
          </a:p>
          <a:p>
            <a:pPr eaLnBrk="1" hangingPunct="1">
              <a:lnSpc>
                <a:spcPct val="80000"/>
              </a:lnSpc>
              <a:buFont typeface="Wingdings" panose="05000000000000000000" pitchFamily="2" charset="2"/>
              <a:buNone/>
            </a:pPr>
            <a:r>
              <a:rPr lang="en-US" altLang="en-US" sz="3000" dirty="0" err="1"/>
              <a:t>Por</a:t>
            </a:r>
            <a:r>
              <a:rPr lang="en-US" altLang="en-US" sz="3000" dirty="0"/>
              <a:t> la comida</a:t>
            </a:r>
          </a:p>
          <a:p>
            <a:pPr eaLnBrk="1" hangingPunct="1">
              <a:lnSpc>
                <a:spcPct val="80000"/>
              </a:lnSpc>
              <a:buFont typeface="Wingdings" panose="05000000000000000000" pitchFamily="2" charset="2"/>
              <a:buNone/>
            </a:pPr>
            <a:r>
              <a:rPr lang="en-US" altLang="en-US" sz="3000" dirty="0" err="1"/>
              <a:t>Por</a:t>
            </a:r>
            <a:r>
              <a:rPr lang="en-US" altLang="en-US" sz="3000" dirty="0"/>
              <a:t> lo </a:t>
            </a:r>
            <a:r>
              <a:rPr lang="en-US" altLang="en-US" sz="3000" dirty="0" err="1"/>
              <a:t>que</a:t>
            </a:r>
            <a:r>
              <a:rPr lang="en-US" altLang="en-US" sz="3000" dirty="0"/>
              <a:t> no </a:t>
            </a:r>
            <a:r>
              <a:rPr lang="en-US" altLang="en-US" sz="3000" dirty="0" err="1"/>
              <a:t>tengo</a:t>
            </a:r>
            <a:endParaRPr lang="en-US" altLang="en-US" sz="3000" dirty="0"/>
          </a:p>
          <a:p>
            <a:pPr eaLnBrk="1" hangingPunct="1">
              <a:lnSpc>
                <a:spcPct val="80000"/>
              </a:lnSpc>
            </a:pPr>
            <a:endParaRPr lang="en-US" altLang="en-US" sz="3000" dirty="0"/>
          </a:p>
        </p:txBody>
      </p:sp>
    </p:spTree>
    <p:extLst>
      <p:ext uri="{BB962C8B-B14F-4D97-AF65-F5344CB8AC3E}">
        <p14:creationId xmlns:p14="http://schemas.microsoft.com/office/powerpoint/2010/main" val="1170761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xmlns="" id="{62BC5155-43BC-42FF-991C-5C67D4FEEB87}"/>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Playing with text</a:t>
            </a:r>
            <a:endParaRPr lang="en-US" altLang="en-US">
              <a:effectLst/>
            </a:endParaRPr>
          </a:p>
        </p:txBody>
      </p:sp>
      <p:sp>
        <p:nvSpPr>
          <p:cNvPr id="118787" name="Rectangle 3">
            <a:extLst>
              <a:ext uri="{FF2B5EF4-FFF2-40B4-BE49-F238E27FC236}">
                <a16:creationId xmlns:a16="http://schemas.microsoft.com/office/drawing/2014/main" xmlns="" id="{439B423E-338A-455B-933D-344964521EC4}"/>
              </a:ext>
            </a:extLst>
          </p:cNvPr>
          <p:cNvSpPr>
            <a:spLocks noGrp="1" noChangeArrowheads="1"/>
          </p:cNvSpPr>
          <p:nvPr>
            <p:ph type="body" idx="4294967295"/>
          </p:nvPr>
        </p:nvSpPr>
        <p:spPr>
          <a:xfrm>
            <a:off x="1665027" y="1825649"/>
            <a:ext cx="8229600"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4000" dirty="0">
                <a:effectLst/>
              </a:rPr>
              <a:t>Extending</a:t>
            </a:r>
          </a:p>
          <a:p>
            <a:pPr eaLnBrk="1" hangingPunct="1">
              <a:lnSpc>
                <a:spcPct val="90000"/>
              </a:lnSpc>
            </a:pPr>
            <a:r>
              <a:rPr lang="en-GB" altLang="en-US" sz="4000" dirty="0">
                <a:effectLst/>
              </a:rPr>
              <a:t>Transposing</a:t>
            </a:r>
          </a:p>
          <a:p>
            <a:pPr eaLnBrk="1" hangingPunct="1">
              <a:lnSpc>
                <a:spcPct val="90000"/>
              </a:lnSpc>
            </a:pPr>
            <a:r>
              <a:rPr lang="en-GB" altLang="en-US" sz="4000" dirty="0">
                <a:solidFill>
                  <a:srgbClr val="FF3300"/>
                </a:solidFill>
                <a:effectLst/>
              </a:rPr>
              <a:t>Adapting</a:t>
            </a:r>
          </a:p>
          <a:p>
            <a:pPr eaLnBrk="1" hangingPunct="1">
              <a:lnSpc>
                <a:spcPct val="90000"/>
              </a:lnSpc>
            </a:pPr>
            <a:r>
              <a:rPr lang="en-GB" altLang="en-US" sz="4000" dirty="0">
                <a:effectLst/>
              </a:rPr>
              <a:t>Performing</a:t>
            </a:r>
          </a:p>
          <a:p>
            <a:pPr eaLnBrk="1" hangingPunct="1">
              <a:lnSpc>
                <a:spcPct val="90000"/>
              </a:lnSpc>
            </a:pPr>
            <a:r>
              <a:rPr lang="en-GB" altLang="en-US" sz="4000" dirty="0">
                <a:effectLst/>
              </a:rPr>
              <a:t>Interpreting / translating key bits</a:t>
            </a:r>
          </a:p>
          <a:p>
            <a:pPr eaLnBrk="1" hangingPunct="1">
              <a:lnSpc>
                <a:spcPct val="90000"/>
              </a:lnSpc>
            </a:pPr>
            <a:r>
              <a:rPr lang="en-GB" altLang="en-US" sz="4000" dirty="0">
                <a:effectLst/>
              </a:rPr>
              <a:t>Recycling</a:t>
            </a:r>
          </a:p>
          <a:p>
            <a:pPr eaLnBrk="1" hangingPunct="1">
              <a:lnSpc>
                <a:spcPct val="90000"/>
              </a:lnSpc>
            </a:pPr>
            <a:r>
              <a:rPr lang="en-GB" altLang="en-US" sz="4000" dirty="0">
                <a:effectLst/>
              </a:rPr>
              <a:t>Personalising</a:t>
            </a:r>
          </a:p>
          <a:p>
            <a:pPr algn="r" eaLnBrk="1" hangingPunct="1">
              <a:lnSpc>
                <a:spcPct val="90000"/>
              </a:lnSpc>
              <a:buFont typeface="Wingdings" panose="05000000000000000000" pitchFamily="2" charset="2"/>
              <a:buNone/>
            </a:pPr>
            <a:endParaRPr lang="en-US" altLang="en-US" dirty="0">
              <a:effectLst/>
            </a:endParaRPr>
          </a:p>
        </p:txBody>
      </p:sp>
    </p:spTree>
    <p:extLst>
      <p:ext uri="{BB962C8B-B14F-4D97-AF65-F5344CB8AC3E}">
        <p14:creationId xmlns:p14="http://schemas.microsoft.com/office/powerpoint/2010/main" val="518301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xmlns="" id="{755E6A66-5A1C-4253-93CB-AA18CA203717}"/>
              </a:ext>
            </a:extLst>
          </p:cNvPr>
          <p:cNvSpPr>
            <a:spLocks noGrp="1" noChangeArrowheads="1"/>
          </p:cNvSpPr>
          <p:nvPr>
            <p:ph type="title" idx="4294967295"/>
          </p:nvPr>
        </p:nvSpPr>
        <p:spPr>
          <a:xfrm>
            <a:off x="0" y="277813"/>
            <a:ext cx="10972800" cy="1139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defRPr/>
            </a:pPr>
            <a:r>
              <a:rPr lang="de-DE" altLang="en-US" sz="3600" b="1">
                <a:effectLst/>
              </a:rPr>
              <a:t>Fragen einer Ananas</a:t>
            </a:r>
            <a:r>
              <a:rPr lang="de-DE" altLang="en-US" sz="3600">
                <a:effectLst/>
              </a:rPr>
              <a:t/>
            </a:r>
            <a:br>
              <a:rPr lang="de-DE" altLang="en-US" sz="3600">
                <a:effectLst/>
              </a:rPr>
            </a:br>
            <a:endParaRPr lang="en-US" altLang="en-US" sz="3600">
              <a:effectLst/>
            </a:endParaRPr>
          </a:p>
        </p:txBody>
      </p:sp>
      <p:sp>
        <p:nvSpPr>
          <p:cNvPr id="120835" name="Rectangle 3">
            <a:extLst>
              <a:ext uri="{FF2B5EF4-FFF2-40B4-BE49-F238E27FC236}">
                <a16:creationId xmlns:a16="http://schemas.microsoft.com/office/drawing/2014/main" xmlns="" id="{2DF8EB4A-63F2-4550-9073-F71B4D56FB8F}"/>
              </a:ext>
            </a:extLst>
          </p:cNvPr>
          <p:cNvSpPr>
            <a:spLocks noGrp="1"/>
          </p:cNvSpPr>
          <p:nvPr>
            <p:ph type="body" sz="half" idx="4294967295"/>
          </p:nvPr>
        </p:nvSpPr>
        <p:spPr>
          <a:xfrm>
            <a:off x="304800" y="1072357"/>
            <a:ext cx="5181600" cy="5399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Eine goldgelbe Ananas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Fragte sich einst:</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Ei-die-was!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Was soll denn das?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bin ich eine Ananas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bin ich kein Haus,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kein Pfirsich, keine Maus?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bin ich nicht blau,</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heiße ich nicht Frau,</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nicht Auto oder Hund,</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bin ich gelb, wieso nicht bunt?</a:t>
            </a:r>
          </a:p>
        </p:txBody>
      </p:sp>
      <p:sp>
        <p:nvSpPr>
          <p:cNvPr id="120836" name="Rectangle 4">
            <a:extLst>
              <a:ext uri="{FF2B5EF4-FFF2-40B4-BE49-F238E27FC236}">
                <a16:creationId xmlns:a16="http://schemas.microsoft.com/office/drawing/2014/main" xmlns="" id="{8FCDA129-673C-4240-9EAB-75663222C367}"/>
              </a:ext>
            </a:extLst>
          </p:cNvPr>
          <p:cNvSpPr>
            <a:spLocks noGrp="1"/>
          </p:cNvSpPr>
          <p:nvPr>
            <p:ph type="body" sz="half" idx="4294967295"/>
          </p:nvPr>
        </p:nvSpPr>
        <p:spPr>
          <a:xfrm>
            <a:off x="5773002" y="1186526"/>
            <a:ext cx="6309815" cy="4857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wachse ich und werde gegessen,</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woher komme ich, wer bin ich,</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hab ich alles vergessen?</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Wer Antworten weiß</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Auf alle meine Fragen,</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der soll sie doch</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gefälligst sagen!</a:t>
            </a:r>
            <a:endParaRPr lang="de-DE" altLang="en-US" sz="3000" b="1" dirty="0">
              <a:effectLst/>
              <a:cs typeface="Arial" panose="020B0604020202020204" pitchFamily="34" charset="0"/>
            </a:endParaRPr>
          </a:p>
          <a:p>
            <a:pPr algn="r" eaLnBrk="1" hangingPunct="1">
              <a:lnSpc>
                <a:spcPct val="80000"/>
              </a:lnSpc>
              <a:buFont typeface="Wingdings" panose="05000000000000000000" pitchFamily="2" charset="2"/>
              <a:buNone/>
            </a:pPr>
            <a:endParaRPr lang="de-DE" altLang="en-US" sz="2600" b="1" dirty="0">
              <a:effectLst/>
              <a:cs typeface="Arial" panose="020B0604020202020204" pitchFamily="34" charset="0"/>
            </a:endParaRPr>
          </a:p>
          <a:p>
            <a:pPr algn="r" eaLnBrk="1" hangingPunct="1">
              <a:lnSpc>
                <a:spcPct val="80000"/>
              </a:lnSpc>
              <a:buFont typeface="Wingdings" panose="05000000000000000000" pitchFamily="2" charset="2"/>
              <a:buNone/>
            </a:pPr>
            <a:endParaRPr lang="de-DE" altLang="en-US" sz="2600" b="1" dirty="0">
              <a:effectLst/>
              <a:cs typeface="Arial" panose="020B0604020202020204" pitchFamily="34" charset="0"/>
            </a:endParaRPr>
          </a:p>
          <a:p>
            <a:pPr algn="r" eaLnBrk="1" hangingPunct="1">
              <a:lnSpc>
                <a:spcPct val="80000"/>
              </a:lnSpc>
              <a:buFont typeface="Wingdings" panose="05000000000000000000" pitchFamily="2" charset="2"/>
              <a:buNone/>
            </a:pPr>
            <a:r>
              <a:rPr lang="de-DE" altLang="en-US" sz="2600" b="1" dirty="0">
                <a:effectLst/>
                <a:cs typeface="Arial" panose="020B0604020202020204" pitchFamily="34" charset="0"/>
              </a:rPr>
              <a:t>Rosita Davidson</a:t>
            </a:r>
            <a:endParaRPr lang="en-US" altLang="en-US" sz="2600" b="1" dirty="0">
              <a:effectLst/>
              <a:cs typeface="Arial" panose="020B0604020202020204" pitchFamily="34" charset="0"/>
            </a:endParaRPr>
          </a:p>
          <a:p>
            <a:pPr eaLnBrk="1" hangingPunct="1">
              <a:lnSpc>
                <a:spcPct val="80000"/>
              </a:lnSpc>
            </a:pPr>
            <a:endParaRPr lang="en-US" altLang="en-US" sz="2600" dirty="0">
              <a:effectLst/>
              <a:cs typeface="Arial" panose="020B0604020202020204" pitchFamily="34" charset="0"/>
            </a:endParaRPr>
          </a:p>
        </p:txBody>
      </p:sp>
    </p:spTree>
    <p:extLst>
      <p:ext uri="{BB962C8B-B14F-4D97-AF65-F5344CB8AC3E}">
        <p14:creationId xmlns:p14="http://schemas.microsoft.com/office/powerpoint/2010/main" val="738412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xmlns="" id="{18114D2E-9867-4910-83A4-BBABDF0730A0}"/>
              </a:ext>
            </a:extLst>
          </p:cNvPr>
          <p:cNvSpPr>
            <a:spLocks noGrp="1" noChangeArrowheads="1"/>
          </p:cNvSpPr>
          <p:nvPr>
            <p:ph type="title" idx="4294967295"/>
          </p:nvPr>
        </p:nvSpPr>
        <p:spPr>
          <a:xfrm>
            <a:off x="0" y="277813"/>
            <a:ext cx="10972800" cy="1139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normAutofit fontScale="90000"/>
          </a:bodyPr>
          <a:lstStyle/>
          <a:p>
            <a:pPr eaLnBrk="1" hangingPunct="1">
              <a:defRPr/>
            </a:pPr>
            <a:r>
              <a:rPr lang="de-DE" altLang="en-US" sz="3600" b="1">
                <a:effectLst/>
              </a:rPr>
              <a:t>Fragen einer Ananas</a:t>
            </a:r>
            <a:r>
              <a:rPr lang="de-DE" altLang="en-US" sz="3600">
                <a:effectLst/>
              </a:rPr>
              <a:t/>
            </a:r>
            <a:br>
              <a:rPr lang="de-DE" altLang="en-US" sz="3600">
                <a:effectLst/>
              </a:rPr>
            </a:br>
            <a:endParaRPr lang="en-US" altLang="en-US" sz="3600">
              <a:effectLst/>
            </a:endParaRPr>
          </a:p>
        </p:txBody>
      </p:sp>
      <p:sp>
        <p:nvSpPr>
          <p:cNvPr id="121859" name="Rectangle 3">
            <a:extLst>
              <a:ext uri="{FF2B5EF4-FFF2-40B4-BE49-F238E27FC236}">
                <a16:creationId xmlns:a16="http://schemas.microsoft.com/office/drawing/2014/main" xmlns="" id="{7AA5C88F-9A8B-472C-A927-BAAADC04047C}"/>
              </a:ext>
            </a:extLst>
          </p:cNvPr>
          <p:cNvSpPr>
            <a:spLocks noGrp="1"/>
          </p:cNvSpPr>
          <p:nvPr>
            <p:ph type="body" sz="half" idx="4294967295"/>
          </p:nvPr>
        </p:nvSpPr>
        <p:spPr>
          <a:xfrm>
            <a:off x="668739" y="981075"/>
            <a:ext cx="5431809" cy="5616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Eine goldgelbe Ananas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Fragte sich einst:</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Ei-die-was!</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Was soll denn das?</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Wieso bin ich eine Ananas</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Wieso bin ich kein Haus,</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kein Pfirsich, keine Maus?</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Wieso bin ich nicht blau,</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wieso heiße ich nicht Frau,</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wieso nicht Auto oder Hund,</a:t>
            </a:r>
          </a:p>
          <a:p>
            <a:pPr eaLnBrk="1" hangingPunct="1">
              <a:lnSpc>
                <a:spcPct val="80000"/>
              </a:lnSpc>
              <a:buFont typeface="Wingdings" panose="05000000000000000000" pitchFamily="2" charset="2"/>
              <a:buNone/>
            </a:pPr>
            <a:r>
              <a:rPr lang="de-DE" altLang="en-US" sz="3000" dirty="0">
                <a:solidFill>
                  <a:schemeClr val="accent4">
                    <a:lumMod val="10000"/>
                  </a:schemeClr>
                </a:solidFill>
                <a:effectLst/>
                <a:cs typeface="Arial" panose="020B0604020202020204" pitchFamily="34" charset="0"/>
              </a:rPr>
              <a:t>wieso bin ich gelb, wieso nicht bunt?</a:t>
            </a:r>
          </a:p>
          <a:p>
            <a:pPr eaLnBrk="1" hangingPunct="1">
              <a:lnSpc>
                <a:spcPct val="80000"/>
              </a:lnSpc>
              <a:buFont typeface="Wingdings" panose="05000000000000000000" pitchFamily="2" charset="2"/>
              <a:buNone/>
            </a:pPr>
            <a:endParaRPr lang="de-DE" altLang="en-US" sz="2600" dirty="0">
              <a:solidFill>
                <a:schemeClr val="hlink"/>
              </a:solidFill>
              <a:effectLst/>
              <a:cs typeface="Arial" panose="020B0604020202020204" pitchFamily="34" charset="0"/>
            </a:endParaRPr>
          </a:p>
        </p:txBody>
      </p:sp>
      <p:sp>
        <p:nvSpPr>
          <p:cNvPr id="121860" name="Rectangle 4">
            <a:extLst>
              <a:ext uri="{FF2B5EF4-FFF2-40B4-BE49-F238E27FC236}">
                <a16:creationId xmlns:a16="http://schemas.microsoft.com/office/drawing/2014/main" xmlns="" id="{049CEA23-4F02-4755-B998-B44FAEB92CD6}"/>
              </a:ext>
            </a:extLst>
          </p:cNvPr>
          <p:cNvSpPr>
            <a:spLocks noGrp="1"/>
          </p:cNvSpPr>
          <p:nvPr>
            <p:ph type="body" sz="half" idx="4294967295"/>
          </p:nvPr>
        </p:nvSpPr>
        <p:spPr>
          <a:xfrm>
            <a:off x="6934200" y="981075"/>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Wieso wachse ich und werde gegessen,</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woher komme ich, wer bin ich,</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hab ich alles vergessen?</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Wer Antworten weiß</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Auf alle meine Fragen,</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der soll sie doch</a:t>
            </a:r>
          </a:p>
          <a:p>
            <a:pPr eaLnBrk="1" hangingPunct="1">
              <a:lnSpc>
                <a:spcPct val="80000"/>
              </a:lnSpc>
              <a:buFont typeface="Wingdings" panose="05000000000000000000" pitchFamily="2" charset="2"/>
              <a:buNone/>
            </a:pPr>
            <a:r>
              <a:rPr lang="de-DE" altLang="en-US" sz="3000" dirty="0">
                <a:effectLst/>
                <a:cs typeface="Arial" panose="020B0604020202020204" pitchFamily="34" charset="0"/>
              </a:rPr>
              <a:t>gefälligst sagen!</a:t>
            </a:r>
            <a:endParaRPr lang="de-DE" altLang="en-US" sz="3000" b="1" dirty="0">
              <a:effectLst/>
              <a:cs typeface="Arial" panose="020B0604020202020204" pitchFamily="34" charset="0"/>
            </a:endParaRPr>
          </a:p>
          <a:p>
            <a:pPr algn="r" eaLnBrk="1" hangingPunct="1">
              <a:lnSpc>
                <a:spcPct val="80000"/>
              </a:lnSpc>
              <a:buFont typeface="Wingdings" panose="05000000000000000000" pitchFamily="2" charset="2"/>
              <a:buNone/>
            </a:pPr>
            <a:endParaRPr lang="de-DE" altLang="en-US" sz="2600" b="1" dirty="0">
              <a:effectLst/>
              <a:cs typeface="Arial" panose="020B0604020202020204" pitchFamily="34" charset="0"/>
            </a:endParaRPr>
          </a:p>
          <a:p>
            <a:pPr algn="r" eaLnBrk="1" hangingPunct="1">
              <a:lnSpc>
                <a:spcPct val="80000"/>
              </a:lnSpc>
              <a:buFont typeface="Wingdings" panose="05000000000000000000" pitchFamily="2" charset="2"/>
              <a:buNone/>
            </a:pPr>
            <a:endParaRPr lang="de-DE" altLang="en-US" sz="2600" b="1" dirty="0">
              <a:effectLst/>
              <a:cs typeface="Arial" panose="020B0604020202020204" pitchFamily="34" charset="0"/>
            </a:endParaRPr>
          </a:p>
          <a:p>
            <a:pPr algn="r" eaLnBrk="1" hangingPunct="1">
              <a:lnSpc>
                <a:spcPct val="80000"/>
              </a:lnSpc>
              <a:buFont typeface="Wingdings" panose="05000000000000000000" pitchFamily="2" charset="2"/>
              <a:buNone/>
            </a:pPr>
            <a:r>
              <a:rPr lang="de-DE" altLang="en-US" sz="2600" b="1" dirty="0">
                <a:effectLst/>
                <a:cs typeface="Arial" panose="020B0604020202020204" pitchFamily="34" charset="0"/>
              </a:rPr>
              <a:t>Rosita Davidson</a:t>
            </a:r>
            <a:endParaRPr lang="en-US" altLang="en-US" sz="2600" b="1" dirty="0">
              <a:effectLst/>
              <a:cs typeface="Arial" panose="020B0604020202020204" pitchFamily="34" charset="0"/>
            </a:endParaRPr>
          </a:p>
          <a:p>
            <a:pPr eaLnBrk="1" hangingPunct="1">
              <a:lnSpc>
                <a:spcPct val="80000"/>
              </a:lnSpc>
            </a:pPr>
            <a:endParaRPr lang="en-US" altLang="en-US" sz="2600" dirty="0">
              <a:effectLst/>
              <a:cs typeface="Arial" panose="020B0604020202020204" pitchFamily="34" charset="0"/>
            </a:endParaRPr>
          </a:p>
        </p:txBody>
      </p:sp>
    </p:spTree>
    <p:extLst>
      <p:ext uri="{BB962C8B-B14F-4D97-AF65-F5344CB8AC3E}">
        <p14:creationId xmlns:p14="http://schemas.microsoft.com/office/powerpoint/2010/main" val="117916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xmlns="" id="{5A522F9D-A0A8-4649-A589-B95CF00A803C}"/>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Playing with text</a:t>
            </a:r>
            <a:endParaRPr lang="en-US" altLang="en-US">
              <a:effectLst/>
            </a:endParaRPr>
          </a:p>
        </p:txBody>
      </p:sp>
      <p:sp>
        <p:nvSpPr>
          <p:cNvPr id="122883" name="Rectangle 3">
            <a:extLst>
              <a:ext uri="{FF2B5EF4-FFF2-40B4-BE49-F238E27FC236}">
                <a16:creationId xmlns:a16="http://schemas.microsoft.com/office/drawing/2014/main" xmlns="" id="{120FAB46-6DF9-4945-AFBD-F341E0A35C9E}"/>
              </a:ext>
            </a:extLst>
          </p:cNvPr>
          <p:cNvSpPr>
            <a:spLocks noGrp="1" noChangeArrowheads="1"/>
          </p:cNvSpPr>
          <p:nvPr>
            <p:ph type="body" idx="4294967295"/>
          </p:nvPr>
        </p:nvSpPr>
        <p:spPr>
          <a:xfrm>
            <a:off x="1283192" y="1406208"/>
            <a:ext cx="6905767"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4000" dirty="0">
                <a:effectLst/>
              </a:rPr>
              <a:t>Extending</a:t>
            </a:r>
          </a:p>
          <a:p>
            <a:pPr eaLnBrk="1" hangingPunct="1">
              <a:lnSpc>
                <a:spcPct val="90000"/>
              </a:lnSpc>
            </a:pPr>
            <a:r>
              <a:rPr lang="en-GB" altLang="en-US" sz="4000" dirty="0">
                <a:effectLst/>
              </a:rPr>
              <a:t>Transposing</a:t>
            </a:r>
          </a:p>
          <a:p>
            <a:pPr eaLnBrk="1" hangingPunct="1">
              <a:lnSpc>
                <a:spcPct val="90000"/>
              </a:lnSpc>
            </a:pPr>
            <a:r>
              <a:rPr lang="en-GB" altLang="en-US" sz="4000" dirty="0">
                <a:effectLst/>
              </a:rPr>
              <a:t>Adapting</a:t>
            </a:r>
          </a:p>
          <a:p>
            <a:pPr eaLnBrk="1" hangingPunct="1">
              <a:lnSpc>
                <a:spcPct val="90000"/>
              </a:lnSpc>
            </a:pPr>
            <a:r>
              <a:rPr lang="en-GB" altLang="en-US" sz="4000" dirty="0">
                <a:effectLst/>
              </a:rPr>
              <a:t>Performing</a:t>
            </a:r>
          </a:p>
          <a:p>
            <a:pPr eaLnBrk="1" hangingPunct="1">
              <a:lnSpc>
                <a:spcPct val="90000"/>
              </a:lnSpc>
            </a:pPr>
            <a:r>
              <a:rPr lang="en-GB" altLang="en-US" sz="4000" dirty="0">
                <a:effectLst/>
              </a:rPr>
              <a:t>Interpreting / translating key bits</a:t>
            </a:r>
          </a:p>
          <a:p>
            <a:pPr eaLnBrk="1" hangingPunct="1">
              <a:lnSpc>
                <a:spcPct val="90000"/>
              </a:lnSpc>
            </a:pPr>
            <a:r>
              <a:rPr lang="en-GB" altLang="en-US" sz="4000" dirty="0">
                <a:solidFill>
                  <a:srgbClr val="FF3300"/>
                </a:solidFill>
                <a:effectLst/>
              </a:rPr>
              <a:t>Recycling</a:t>
            </a:r>
          </a:p>
          <a:p>
            <a:pPr eaLnBrk="1" hangingPunct="1">
              <a:lnSpc>
                <a:spcPct val="90000"/>
              </a:lnSpc>
            </a:pPr>
            <a:r>
              <a:rPr lang="en-GB" altLang="en-US" sz="4000" dirty="0">
                <a:effectLst/>
              </a:rPr>
              <a:t>Personalising</a:t>
            </a:r>
          </a:p>
          <a:p>
            <a:pPr algn="r" eaLnBrk="1" hangingPunct="1">
              <a:lnSpc>
                <a:spcPct val="90000"/>
              </a:lnSpc>
              <a:buFont typeface="Wingdings" panose="05000000000000000000" pitchFamily="2" charset="2"/>
              <a:buNone/>
            </a:pPr>
            <a:endParaRPr lang="en-US" altLang="en-US" sz="4000" dirty="0">
              <a:effectLst/>
            </a:endParaRPr>
          </a:p>
        </p:txBody>
      </p:sp>
    </p:spTree>
    <p:extLst>
      <p:ext uri="{BB962C8B-B14F-4D97-AF65-F5344CB8AC3E}">
        <p14:creationId xmlns:p14="http://schemas.microsoft.com/office/powerpoint/2010/main" val="108917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xmlns="" id="{DC75BDFD-9A00-4BA8-9CF6-CEA873A0CAD4}"/>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b="1" u="sng">
                <a:effectLst/>
              </a:rPr>
              <a:t>La llave de Roma</a:t>
            </a:r>
          </a:p>
        </p:txBody>
      </p:sp>
      <p:sp>
        <p:nvSpPr>
          <p:cNvPr id="188419" name="Rectangle 3">
            <a:extLst>
              <a:ext uri="{FF2B5EF4-FFF2-40B4-BE49-F238E27FC236}">
                <a16:creationId xmlns:a16="http://schemas.microsoft.com/office/drawing/2014/main" xmlns="" id="{58BB647E-2673-46D5-8A7A-784619402B3B}"/>
              </a:ext>
            </a:extLst>
          </p:cNvPr>
          <p:cNvSpPr>
            <a:spLocks noGrp="1" noChangeArrowheads="1"/>
          </p:cNvSpPr>
          <p:nvPr>
            <p:ph type="body" idx="4294967295"/>
          </p:nvPr>
        </p:nvSpPr>
        <p:spPr>
          <a:xfrm>
            <a:off x="968990" y="1600200"/>
            <a:ext cx="10003809"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800" dirty="0">
                <a:effectLst/>
              </a:rPr>
              <a:t>https://</a:t>
            </a:r>
            <a:r>
              <a:rPr lang="en-US" altLang="en-US" sz="3800" dirty="0" smtClean="0">
                <a:effectLst/>
              </a:rPr>
              <a:t>www.youtube.com/watch?v=YlnpGDQhmwM</a:t>
            </a:r>
            <a:endParaRPr lang="en-US" altLang="en-US" sz="3800" dirty="0">
              <a:effectLst/>
            </a:endParaRPr>
          </a:p>
          <a:p>
            <a:pPr eaLnBrk="1" hangingPunct="1"/>
            <a:r>
              <a:rPr lang="en-US" altLang="en-US" sz="3800" dirty="0">
                <a:effectLst/>
              </a:rPr>
              <a:t>Training for Spontaneous Speaking </a:t>
            </a:r>
          </a:p>
          <a:p>
            <a:pPr eaLnBrk="1" hangingPunct="1"/>
            <a:r>
              <a:rPr lang="en-GB" altLang="en-US" sz="3800" dirty="0" err="1">
                <a:effectLst/>
              </a:rPr>
              <a:t>Memorisi</a:t>
            </a:r>
            <a:r>
              <a:rPr lang="en-US" altLang="en-US" sz="3800" dirty="0">
                <a:effectLst/>
              </a:rPr>
              <a:t>n</a:t>
            </a:r>
            <a:r>
              <a:rPr lang="en-GB" altLang="en-US" sz="3800" dirty="0">
                <a:effectLst/>
              </a:rPr>
              <a:t>g</a:t>
            </a:r>
          </a:p>
          <a:p>
            <a:pPr eaLnBrk="1" hangingPunct="1"/>
            <a:r>
              <a:rPr lang="en-US" altLang="en-US" sz="3800" dirty="0">
                <a:effectLst/>
              </a:rPr>
              <a:t>Grammar</a:t>
            </a:r>
          </a:p>
          <a:p>
            <a:pPr eaLnBrk="1" hangingPunct="1"/>
            <a:r>
              <a:rPr lang="en-GB" altLang="en-US" sz="3800" dirty="0">
                <a:effectLst/>
              </a:rPr>
              <a:t>Writing? </a:t>
            </a:r>
          </a:p>
          <a:p>
            <a:pPr eaLnBrk="1" hangingPunct="1"/>
            <a:r>
              <a:rPr lang="en-GB" altLang="en-US" sz="3800" dirty="0">
                <a:effectLst/>
              </a:rPr>
              <a:t>Oral translating as you go along?</a:t>
            </a:r>
            <a:endParaRPr lang="en-US" altLang="en-US" sz="3800" dirty="0">
              <a:effectLst/>
            </a:endParaRPr>
          </a:p>
          <a:p>
            <a:pPr eaLnBrk="1" hangingPunct="1"/>
            <a:endParaRPr lang="en-US" altLang="en-US" dirty="0">
              <a:effectLst/>
            </a:endParaRPr>
          </a:p>
        </p:txBody>
      </p:sp>
    </p:spTree>
    <p:extLst>
      <p:ext uri="{BB962C8B-B14F-4D97-AF65-F5344CB8AC3E}">
        <p14:creationId xmlns:p14="http://schemas.microsoft.com/office/powerpoint/2010/main" val="3339034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dissolve">
                                      <p:cBhvr>
                                        <p:cTn id="7" dur="500"/>
                                        <p:tgtEl>
                                          <p:spTgt spid="188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dissolve">
                                      <p:cBhvr>
                                        <p:cTn id="12" dur="500"/>
                                        <p:tgtEl>
                                          <p:spTgt spid="188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Effect transition="in" filter="dissolve">
                                      <p:cBhvr>
                                        <p:cTn id="17" dur="500"/>
                                        <p:tgtEl>
                                          <p:spTgt spid="188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Effect transition="in" filter="dissolve">
                                      <p:cBhvr>
                                        <p:cTn id="22" dur="500"/>
                                        <p:tgtEl>
                                          <p:spTgt spid="188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8419">
                                            <p:txEl>
                                              <p:pRg st="4" end="4"/>
                                            </p:txEl>
                                          </p:spTgt>
                                        </p:tgtEl>
                                        <p:attrNameLst>
                                          <p:attrName>style.visibility</p:attrName>
                                        </p:attrNameLst>
                                      </p:cBhvr>
                                      <p:to>
                                        <p:strVal val="visible"/>
                                      </p:to>
                                    </p:set>
                                    <p:animEffect transition="in" filter="dissolve">
                                      <p:cBhvr>
                                        <p:cTn id="27" dur="500"/>
                                        <p:tgtEl>
                                          <p:spTgt spid="1884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8419">
                                            <p:txEl>
                                              <p:pRg st="5" end="5"/>
                                            </p:txEl>
                                          </p:spTgt>
                                        </p:tgtEl>
                                        <p:attrNameLst>
                                          <p:attrName>style.visibility</p:attrName>
                                        </p:attrNameLst>
                                      </p:cBhvr>
                                      <p:to>
                                        <p:strVal val="visible"/>
                                      </p:to>
                                    </p:set>
                                    <p:animEffect transition="in" filter="dissolve">
                                      <p:cBhvr>
                                        <p:cTn id="32" dur="500"/>
                                        <p:tgtEl>
                                          <p:spTgt spid="188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A0DD43BB-0DE6-40EB-BD12-69EA3207418D}"/>
              </a:ext>
            </a:extLst>
          </p:cNvPr>
          <p:cNvSpPr>
            <a:spLocks noGrp="1" noRot="1" noChangeArrowheads="1"/>
          </p:cNvSpPr>
          <p:nvPr>
            <p:ph type="title"/>
          </p:nvPr>
        </p:nvSpPr>
        <p:spPr/>
        <p:txBody>
          <a:bodyPr/>
          <a:lstStyle/>
          <a:p>
            <a:pPr eaLnBrk="1" hangingPunct="1">
              <a:defRPr/>
            </a:pPr>
            <a:endParaRPr lang="en-GB"/>
          </a:p>
        </p:txBody>
      </p:sp>
      <p:pic>
        <p:nvPicPr>
          <p:cNvPr id="60421" name="Picture 5" descr="Scott1">
            <a:extLst>
              <a:ext uri="{FF2B5EF4-FFF2-40B4-BE49-F238E27FC236}">
                <a16:creationId xmlns:a16="http://schemas.microsoft.com/office/drawing/2014/main" xmlns="" id="{BED71B41-E45E-4276-B749-50E02CE8637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5625" y="2408238"/>
            <a:ext cx="3746500" cy="2743200"/>
          </a:xfrm>
        </p:spPr>
      </p:pic>
      <p:pic>
        <p:nvPicPr>
          <p:cNvPr id="60419" name="Picture 3" descr="Scott2">
            <a:extLst>
              <a:ext uri="{FF2B5EF4-FFF2-40B4-BE49-F238E27FC236}">
                <a16:creationId xmlns:a16="http://schemas.microsoft.com/office/drawing/2014/main" xmlns="" id="{E97A7117-85F2-4793-A1E2-5B9500F37F0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600826" y="908050"/>
            <a:ext cx="3598863" cy="2700338"/>
          </a:xfrm>
        </p:spPr>
      </p:pic>
      <p:pic>
        <p:nvPicPr>
          <p:cNvPr id="60420" name="Picture 4" descr="Scott3">
            <a:extLst>
              <a:ext uri="{FF2B5EF4-FFF2-40B4-BE49-F238E27FC236}">
                <a16:creationId xmlns:a16="http://schemas.microsoft.com/office/drawing/2014/main" xmlns="" id="{D0CC3140-84EE-40FF-AD85-E495C0E0156F}"/>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104064" y="4157663"/>
            <a:ext cx="2592387" cy="2151062"/>
          </a:xfrm>
        </p:spPr>
      </p:pic>
    </p:spTree>
    <p:extLst>
      <p:ext uri="{BB962C8B-B14F-4D97-AF65-F5344CB8AC3E}">
        <p14:creationId xmlns:p14="http://schemas.microsoft.com/office/powerpoint/2010/main" val="1684637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dissolve">
                                      <p:cBhvr>
                                        <p:cTn id="7" dur="5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dissolve">
                                      <p:cBhvr>
                                        <p:cTn id="12" dur="500"/>
                                        <p:tgtEl>
                                          <p:spTgt spid="60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dissolve">
                                      <p:cBhvr>
                                        <p:cTn id="1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22C40716-7EC9-42BA-AD57-9B84E4929C89}"/>
              </a:ext>
            </a:extLst>
          </p:cNvPr>
          <p:cNvSpPr>
            <a:spLocks noGrp="1" noRot="1" noChangeArrowheads="1"/>
          </p:cNvSpPr>
          <p:nvPr>
            <p:ph type="title"/>
          </p:nvPr>
        </p:nvSpPr>
        <p:spPr/>
        <p:txBody>
          <a:bodyPr/>
          <a:lstStyle/>
          <a:p>
            <a:pPr eaLnBrk="1" hangingPunct="1">
              <a:defRPr/>
            </a:pPr>
            <a:endParaRPr lang="en-GB"/>
          </a:p>
        </p:txBody>
      </p:sp>
      <p:sp>
        <p:nvSpPr>
          <p:cNvPr id="61443" name="Rectangle 3">
            <a:extLst>
              <a:ext uri="{FF2B5EF4-FFF2-40B4-BE49-F238E27FC236}">
                <a16:creationId xmlns:a16="http://schemas.microsoft.com/office/drawing/2014/main" xmlns="" id="{9A421CB6-EF25-4963-9C77-969D43DA5C3A}"/>
              </a:ext>
            </a:extLst>
          </p:cNvPr>
          <p:cNvSpPr>
            <a:spLocks noGrp="1" noRot="1" noChangeArrowheads="1"/>
          </p:cNvSpPr>
          <p:nvPr>
            <p:ph type="body" sz="half" idx="1"/>
          </p:nvPr>
        </p:nvSpPr>
        <p:spPr>
          <a:xfrm>
            <a:off x="402167" y="1276350"/>
            <a:ext cx="5555721" cy="4529138"/>
          </a:xfrm>
        </p:spPr>
        <p:txBody>
          <a:bodyPr/>
          <a:lstStyle/>
          <a:p>
            <a:pPr eaLnBrk="1" hangingPunct="1">
              <a:defRPr/>
            </a:pPr>
            <a:r>
              <a:rPr lang="en-GB" sz="3500" dirty="0"/>
              <a:t>Speculate</a:t>
            </a:r>
          </a:p>
          <a:p>
            <a:pPr eaLnBrk="1" hangingPunct="1">
              <a:defRPr/>
            </a:pPr>
            <a:r>
              <a:rPr lang="en-GB" sz="3500" dirty="0"/>
              <a:t>Ask questions</a:t>
            </a:r>
          </a:p>
          <a:p>
            <a:pPr eaLnBrk="1" hangingPunct="1">
              <a:defRPr/>
            </a:pPr>
            <a:r>
              <a:rPr lang="en-GB" sz="3500" dirty="0"/>
              <a:t>Make suggestions</a:t>
            </a:r>
          </a:p>
          <a:p>
            <a:pPr eaLnBrk="1" hangingPunct="1">
              <a:defRPr/>
            </a:pPr>
            <a:r>
              <a:rPr lang="en-GB" sz="3500" dirty="0"/>
              <a:t>Context for using known language</a:t>
            </a:r>
          </a:p>
          <a:p>
            <a:pPr eaLnBrk="1" hangingPunct="1">
              <a:defRPr/>
            </a:pPr>
            <a:r>
              <a:rPr lang="en-GB" sz="3500" dirty="0"/>
              <a:t>And generating new ‘human’ language</a:t>
            </a:r>
          </a:p>
          <a:p>
            <a:pPr eaLnBrk="1" hangingPunct="1">
              <a:defRPr/>
            </a:pPr>
            <a:r>
              <a:rPr lang="en-GB" sz="3500" dirty="0"/>
              <a:t>Starter activity</a:t>
            </a:r>
          </a:p>
        </p:txBody>
      </p:sp>
      <p:sp>
        <p:nvSpPr>
          <p:cNvPr id="2" name="Content Placeholder 1"/>
          <p:cNvSpPr>
            <a:spLocks noGrp="1"/>
          </p:cNvSpPr>
          <p:nvPr>
            <p:ph sz="half" idx="2"/>
          </p:nvPr>
        </p:nvSpPr>
        <p:spPr/>
        <p:txBody>
          <a:bodyPr/>
          <a:lstStyle/>
          <a:p>
            <a:endParaRPr lang="en-GB"/>
          </a:p>
        </p:txBody>
      </p:sp>
    </p:spTree>
    <p:extLst>
      <p:ext uri="{BB962C8B-B14F-4D97-AF65-F5344CB8AC3E}">
        <p14:creationId xmlns:p14="http://schemas.microsoft.com/office/powerpoint/2010/main" val="3932075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0" dur="500"/>
                                        <p:tgtEl>
                                          <p:spTgt spid="6144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3" dur="500"/>
                                        <p:tgtEl>
                                          <p:spTgt spid="6144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blinds(horizontal)">
                                      <p:cBhvr>
                                        <p:cTn id="16" dur="500"/>
                                        <p:tgtEl>
                                          <p:spTgt spid="6144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Effect transition="in" filter="blinds(horizontal)">
                                      <p:cBhvr>
                                        <p:cTn id="19" dur="500"/>
                                        <p:tgtEl>
                                          <p:spTgt spid="6144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1443">
                                            <p:txEl>
                                              <p:pRg st="5" end="5"/>
                                            </p:txEl>
                                          </p:spTgt>
                                        </p:tgtEl>
                                        <p:attrNameLst>
                                          <p:attrName>style.visibility</p:attrName>
                                        </p:attrNameLst>
                                      </p:cBhvr>
                                      <p:to>
                                        <p:strVal val="visible"/>
                                      </p:to>
                                    </p:set>
                                    <p:animEffect transition="in" filter="blinds(horizontal)">
                                      <p:cBhvr>
                                        <p:cTn id="2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xmlns="" id="{476DDA43-F343-45B1-95CD-6C888AD87958}"/>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Playing with text</a:t>
            </a:r>
            <a:endParaRPr lang="en-US" altLang="en-US">
              <a:effectLst/>
            </a:endParaRPr>
          </a:p>
        </p:txBody>
      </p:sp>
      <p:sp>
        <p:nvSpPr>
          <p:cNvPr id="125955" name="Rectangle 3">
            <a:extLst>
              <a:ext uri="{FF2B5EF4-FFF2-40B4-BE49-F238E27FC236}">
                <a16:creationId xmlns:a16="http://schemas.microsoft.com/office/drawing/2014/main" xmlns="" id="{72CAAFFA-011F-4E4F-A24B-C9339E554904}"/>
              </a:ext>
            </a:extLst>
          </p:cNvPr>
          <p:cNvSpPr>
            <a:spLocks noGrp="1" noChangeArrowheads="1"/>
          </p:cNvSpPr>
          <p:nvPr>
            <p:ph type="body" idx="4294967295"/>
          </p:nvPr>
        </p:nvSpPr>
        <p:spPr>
          <a:xfrm>
            <a:off x="1371600" y="1893888"/>
            <a:ext cx="8229600"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3500" dirty="0">
                <a:effectLst/>
              </a:rPr>
              <a:t>Extending</a:t>
            </a:r>
          </a:p>
          <a:p>
            <a:pPr eaLnBrk="1" hangingPunct="1">
              <a:lnSpc>
                <a:spcPct val="90000"/>
              </a:lnSpc>
            </a:pPr>
            <a:r>
              <a:rPr lang="en-GB" altLang="en-US" sz="3500" dirty="0">
                <a:effectLst/>
              </a:rPr>
              <a:t>Transposing</a:t>
            </a:r>
          </a:p>
          <a:p>
            <a:pPr eaLnBrk="1" hangingPunct="1">
              <a:lnSpc>
                <a:spcPct val="90000"/>
              </a:lnSpc>
            </a:pPr>
            <a:r>
              <a:rPr lang="en-GB" altLang="en-US" sz="3500" dirty="0">
                <a:effectLst/>
              </a:rPr>
              <a:t>Adapting</a:t>
            </a:r>
          </a:p>
          <a:p>
            <a:pPr eaLnBrk="1" hangingPunct="1">
              <a:lnSpc>
                <a:spcPct val="90000"/>
              </a:lnSpc>
            </a:pPr>
            <a:r>
              <a:rPr lang="en-GB" altLang="en-US" sz="3500" dirty="0">
                <a:effectLst/>
              </a:rPr>
              <a:t>Performing</a:t>
            </a:r>
          </a:p>
          <a:p>
            <a:pPr eaLnBrk="1" hangingPunct="1">
              <a:lnSpc>
                <a:spcPct val="90000"/>
              </a:lnSpc>
            </a:pPr>
            <a:r>
              <a:rPr lang="en-GB" altLang="en-US" sz="3500" dirty="0">
                <a:solidFill>
                  <a:srgbClr val="FF3300"/>
                </a:solidFill>
                <a:effectLst/>
              </a:rPr>
              <a:t>Interpreting / translating key bits</a:t>
            </a:r>
          </a:p>
          <a:p>
            <a:pPr eaLnBrk="1" hangingPunct="1">
              <a:lnSpc>
                <a:spcPct val="90000"/>
              </a:lnSpc>
            </a:pPr>
            <a:r>
              <a:rPr lang="en-GB" altLang="en-US" sz="3500" dirty="0">
                <a:effectLst/>
              </a:rPr>
              <a:t>Recycling</a:t>
            </a:r>
          </a:p>
          <a:p>
            <a:pPr eaLnBrk="1" hangingPunct="1">
              <a:lnSpc>
                <a:spcPct val="90000"/>
              </a:lnSpc>
            </a:pPr>
            <a:r>
              <a:rPr lang="en-GB" altLang="en-US" sz="3500" dirty="0">
                <a:effectLst/>
              </a:rPr>
              <a:t>Personalising</a:t>
            </a:r>
          </a:p>
          <a:p>
            <a:pPr algn="r" eaLnBrk="1" hangingPunct="1">
              <a:lnSpc>
                <a:spcPct val="90000"/>
              </a:lnSpc>
              <a:buFont typeface="Wingdings" panose="05000000000000000000" pitchFamily="2" charset="2"/>
              <a:buNone/>
            </a:pPr>
            <a:endParaRPr lang="en-US" altLang="en-US" dirty="0">
              <a:effectLst/>
            </a:endParaRPr>
          </a:p>
        </p:txBody>
      </p:sp>
    </p:spTree>
    <p:extLst>
      <p:ext uri="{BB962C8B-B14F-4D97-AF65-F5344CB8AC3E}">
        <p14:creationId xmlns:p14="http://schemas.microsoft.com/office/powerpoint/2010/main" val="228220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belge6">
            <a:extLst>
              <a:ext uri="{FF2B5EF4-FFF2-40B4-BE49-F238E27FC236}">
                <a16:creationId xmlns:a16="http://schemas.microsoft.com/office/drawing/2014/main" xmlns="" id="{03A3BEFF-BCDA-439C-AE65-B639A9069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49289"/>
            <a:ext cx="54864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76362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3">
            <a:extLst>
              <a:ext uri="{FF2B5EF4-FFF2-40B4-BE49-F238E27FC236}">
                <a16:creationId xmlns:a16="http://schemas.microsoft.com/office/drawing/2014/main" xmlns="" id="{31FA4C63-EAB3-457B-8774-2A13B26A2A25}"/>
              </a:ext>
            </a:extLst>
          </p:cNvPr>
          <p:cNvSpPr txBox="1">
            <a:spLocks/>
          </p:cNvSpPr>
          <p:nvPr/>
        </p:nvSpPr>
        <p:spPr bwMode="auto">
          <a:xfrm>
            <a:off x="1992313" y="1628776"/>
            <a:ext cx="82296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buClr>
                <a:schemeClr val="accent1"/>
              </a:buClr>
              <a:buSzPct val="85000"/>
              <a:buFont typeface="Arial" panose="020B0604020202020204" pitchFamily="34" charset="0"/>
              <a:buNone/>
            </a:pPr>
            <a:r>
              <a:rPr lang="en-US" altLang="en-US" sz="4400" dirty="0">
                <a:solidFill>
                  <a:schemeClr val="accent4">
                    <a:lumMod val="10000"/>
                  </a:schemeClr>
                </a:solidFill>
                <a:latin typeface="Calibri" panose="020F0502020204030204" pitchFamily="34" charset="0"/>
              </a:rPr>
              <a:t>Chanson pour les </a:t>
            </a:r>
            <a:r>
              <a:rPr lang="en-US" altLang="en-US" sz="4400" dirty="0" err="1">
                <a:solidFill>
                  <a:schemeClr val="accent4">
                    <a:lumMod val="10000"/>
                  </a:schemeClr>
                </a:solidFill>
                <a:latin typeface="Calibri" panose="020F0502020204030204" pitchFamily="34" charset="0"/>
              </a:rPr>
              <a:t>enfants</a:t>
            </a:r>
            <a:r>
              <a:rPr lang="en-US" altLang="en-US" sz="4400" dirty="0">
                <a:solidFill>
                  <a:schemeClr val="accent4">
                    <a:lumMod val="10000"/>
                  </a:schemeClr>
                </a:solidFill>
                <a:latin typeface="Calibri" panose="020F0502020204030204" pitchFamily="34" charset="0"/>
              </a:rPr>
              <a:t> </a:t>
            </a:r>
            <a:r>
              <a:rPr lang="en-US" altLang="en-US" sz="4400" dirty="0" err="1">
                <a:solidFill>
                  <a:schemeClr val="accent4">
                    <a:lumMod val="10000"/>
                  </a:schemeClr>
                </a:solidFill>
                <a:latin typeface="Calibri" panose="020F0502020204030204" pitchFamily="34" charset="0"/>
              </a:rPr>
              <a:t>l'hiver</a:t>
            </a:r>
            <a:r>
              <a:rPr lang="en-US" altLang="en-US" sz="4400" dirty="0">
                <a:solidFill>
                  <a:schemeClr val="accent4">
                    <a:lumMod val="10000"/>
                  </a:schemeClr>
                </a:solidFill>
                <a:latin typeface="Calibri" panose="020F0502020204030204" pitchFamily="34" charset="0"/>
              </a:rPr>
              <a:t> – Jacques </a:t>
            </a:r>
            <a:r>
              <a:rPr lang="fr-FR" altLang="en-US" sz="4400" dirty="0">
                <a:solidFill>
                  <a:schemeClr val="accent4">
                    <a:lumMod val="10000"/>
                  </a:schemeClr>
                </a:solidFill>
                <a:latin typeface="Calibri" panose="020F0502020204030204" pitchFamily="34" charset="0"/>
              </a:rPr>
              <a:t>Prévert</a:t>
            </a:r>
            <a:endParaRPr lang="en-US" altLang="en-US" sz="4400" dirty="0">
              <a:solidFill>
                <a:schemeClr val="accent4">
                  <a:lumMod val="10000"/>
                </a:schemeClr>
              </a:solidFill>
              <a:latin typeface="Calibri" panose="020F0502020204030204" pitchFamily="34" charset="0"/>
            </a:endParaRPr>
          </a:p>
        </p:txBody>
      </p:sp>
      <p:sp>
        <p:nvSpPr>
          <p:cNvPr id="128003" name="Rectangle 3">
            <a:extLst>
              <a:ext uri="{FF2B5EF4-FFF2-40B4-BE49-F238E27FC236}">
                <a16:creationId xmlns:a16="http://schemas.microsoft.com/office/drawing/2014/main" xmlns="" id="{2DAEC658-D5D7-463E-9504-606FD6993C04}"/>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a:effectLst/>
              </a:rPr>
              <a:t>Interpreting / Translating</a:t>
            </a:r>
            <a:endParaRPr lang="en-US" altLang="en-US">
              <a:effectLst/>
            </a:endParaRPr>
          </a:p>
        </p:txBody>
      </p:sp>
      <p:pic>
        <p:nvPicPr>
          <p:cNvPr id="128004" name="Picture 4" descr="hqdefault">
            <a:extLst>
              <a:ext uri="{FF2B5EF4-FFF2-40B4-BE49-F238E27FC236}">
                <a16:creationId xmlns:a16="http://schemas.microsoft.com/office/drawing/2014/main" xmlns="" id="{04CCB485-CE4B-49F0-AEF6-3820B4C1E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3" y="32131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53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xmlns="" id="{6F377393-FD6F-4E54-86A9-1DA38BA4DFB7}"/>
              </a:ext>
            </a:extLst>
          </p:cNvPr>
          <p:cNvSpPr txBox="1">
            <a:spLocks/>
          </p:cNvSpPr>
          <p:nvPr/>
        </p:nvSpPr>
        <p:spPr bwMode="auto">
          <a:xfrm>
            <a:off x="887104" y="914400"/>
            <a:ext cx="5123171" cy="550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lnSpc>
                <a:spcPct val="80000"/>
              </a:lnSpc>
              <a:buClr>
                <a:schemeClr val="accent1"/>
              </a:buClr>
              <a:buSzPct val="85000"/>
              <a:buFont typeface="Arial" panose="020B0604020202020204" pitchFamily="34" charset="0"/>
              <a:buNone/>
            </a:pPr>
            <a:r>
              <a:rPr lang="en-US" altLang="en-US" sz="2800" dirty="0" err="1"/>
              <a:t>Dans</a:t>
            </a:r>
            <a:r>
              <a:rPr lang="en-US" altLang="en-US" sz="2800" dirty="0"/>
              <a:t> la </a:t>
            </a:r>
            <a:r>
              <a:rPr lang="en-US" altLang="en-US" sz="2800" dirty="0" err="1"/>
              <a:t>nuit</a:t>
            </a:r>
            <a:r>
              <a:rPr lang="en-US" altLang="en-US" sz="2800" dirty="0"/>
              <a:t> de </a:t>
            </a:r>
            <a:r>
              <a:rPr lang="en-US" altLang="en-US" sz="2800" dirty="0" err="1"/>
              <a:t>l'hiver</a:t>
            </a:r>
            <a:r>
              <a:rPr lang="en-US" altLang="en-US" sz="2800" dirty="0"/>
              <a:t/>
            </a:r>
            <a:br>
              <a:rPr lang="en-US" altLang="en-US" sz="2800" dirty="0"/>
            </a:br>
            <a:r>
              <a:rPr lang="en-US" altLang="en-US" sz="2800" dirty="0" err="1"/>
              <a:t>Galope</a:t>
            </a:r>
            <a:r>
              <a:rPr lang="en-US" altLang="en-US" sz="2800" dirty="0"/>
              <a:t> un grand homme blanc.</a:t>
            </a:r>
            <a:br>
              <a:rPr lang="en-US" altLang="en-US" sz="2800" dirty="0"/>
            </a:br>
            <a:r>
              <a:rPr lang="en-US" altLang="en-US" sz="2800" dirty="0" err="1"/>
              <a:t>C'est</a:t>
            </a:r>
            <a:r>
              <a:rPr lang="en-US" altLang="en-US" sz="2800" dirty="0"/>
              <a:t> un </a:t>
            </a:r>
            <a:r>
              <a:rPr lang="en-US" altLang="en-US" sz="2800" dirty="0" err="1"/>
              <a:t>bonhomme</a:t>
            </a:r>
            <a:r>
              <a:rPr lang="en-US" altLang="en-US" sz="2800" dirty="0"/>
              <a:t> de </a:t>
            </a:r>
            <a:r>
              <a:rPr lang="en-US" altLang="en-US" sz="2800" dirty="0" err="1"/>
              <a:t>neige</a:t>
            </a:r>
            <a:r>
              <a:rPr lang="en-US" altLang="en-US" sz="2800" dirty="0"/>
              <a:t/>
            </a:r>
            <a:br>
              <a:rPr lang="en-US" altLang="en-US" sz="2800" dirty="0"/>
            </a:br>
            <a:r>
              <a:rPr lang="en-US" altLang="en-US" sz="2800" dirty="0"/>
              <a:t>Avec </a:t>
            </a:r>
            <a:r>
              <a:rPr lang="en-US" altLang="en-US" sz="2800" dirty="0" err="1"/>
              <a:t>une</a:t>
            </a:r>
            <a:r>
              <a:rPr lang="en-US" altLang="en-US" sz="2800" dirty="0"/>
              <a:t> pipe </a:t>
            </a:r>
            <a:r>
              <a:rPr lang="en-US" altLang="en-US" sz="2800" dirty="0" err="1"/>
              <a:t>en</a:t>
            </a:r>
            <a:r>
              <a:rPr lang="en-US" altLang="en-US" sz="2800" dirty="0"/>
              <a:t> bois,</a:t>
            </a:r>
            <a:br>
              <a:rPr lang="en-US" altLang="en-US" sz="2800" dirty="0"/>
            </a:br>
            <a:r>
              <a:rPr lang="en-US" altLang="en-US" sz="2800" dirty="0"/>
              <a:t>Un grand </a:t>
            </a:r>
            <a:r>
              <a:rPr lang="en-US" altLang="en-US" sz="2800" dirty="0" err="1"/>
              <a:t>bonhomme</a:t>
            </a:r>
            <a:r>
              <a:rPr lang="en-US" altLang="en-US" sz="2800" dirty="0"/>
              <a:t> de </a:t>
            </a:r>
            <a:r>
              <a:rPr lang="en-US" altLang="en-US" sz="2800" dirty="0" err="1"/>
              <a:t>neige</a:t>
            </a:r>
            <a:r>
              <a:rPr lang="en-US" altLang="en-US" sz="2800" dirty="0"/>
              <a:t/>
            </a:r>
            <a:br>
              <a:rPr lang="en-US" altLang="en-US" sz="2800" dirty="0"/>
            </a:br>
            <a:r>
              <a:rPr lang="en-US" altLang="en-US" sz="2800" dirty="0" err="1"/>
              <a:t>Poursuivi</a:t>
            </a:r>
            <a:r>
              <a:rPr lang="en-US" altLang="en-US" sz="2800" dirty="0"/>
              <a:t> par le </a:t>
            </a:r>
            <a:r>
              <a:rPr lang="en-US" altLang="en-US" sz="2800" dirty="0" err="1"/>
              <a:t>froid</a:t>
            </a:r>
            <a:r>
              <a:rPr lang="en-US" altLang="en-US" sz="2800" dirty="0"/>
              <a:t>.</a:t>
            </a:r>
            <a:br>
              <a:rPr lang="en-US" altLang="en-US" sz="2800" dirty="0"/>
            </a:br>
            <a:r>
              <a:rPr lang="en-US" altLang="en-US" sz="2800" dirty="0"/>
              <a:t/>
            </a:r>
            <a:br>
              <a:rPr lang="en-US" altLang="en-US" sz="2800" dirty="0"/>
            </a:br>
            <a:r>
              <a:rPr lang="en-US" altLang="en-US" sz="2800" dirty="0"/>
              <a:t>Il arrive au village.</a:t>
            </a:r>
            <a:br>
              <a:rPr lang="en-US" altLang="en-US" sz="2800" dirty="0"/>
            </a:br>
            <a:r>
              <a:rPr lang="en-US" altLang="en-US" sz="2800" dirty="0" err="1"/>
              <a:t>Voyant</a:t>
            </a:r>
            <a:r>
              <a:rPr lang="en-US" altLang="en-US" sz="2800" dirty="0"/>
              <a:t> de la lumière</a:t>
            </a:r>
            <a:br>
              <a:rPr lang="en-US" altLang="en-US" sz="2800" dirty="0"/>
            </a:br>
            <a:r>
              <a:rPr lang="en-US" altLang="en-US" sz="2800" dirty="0"/>
              <a:t>Le voilà </a:t>
            </a:r>
            <a:r>
              <a:rPr lang="en-US" altLang="en-US" sz="2800" dirty="0" err="1"/>
              <a:t>rassuré</a:t>
            </a:r>
            <a:r>
              <a:rPr lang="en-US" altLang="en-US" sz="2800" dirty="0"/>
              <a:t>. </a:t>
            </a:r>
          </a:p>
        </p:txBody>
      </p:sp>
      <p:sp>
        <p:nvSpPr>
          <p:cNvPr id="130051" name="Rectangle 4">
            <a:extLst>
              <a:ext uri="{FF2B5EF4-FFF2-40B4-BE49-F238E27FC236}">
                <a16:creationId xmlns:a16="http://schemas.microsoft.com/office/drawing/2014/main" xmlns="" id="{FD475700-E334-44D6-9BEB-ED53AD48F563}"/>
              </a:ext>
            </a:extLst>
          </p:cNvPr>
          <p:cNvSpPr txBox="1">
            <a:spLocks/>
          </p:cNvSpPr>
          <p:nvPr/>
        </p:nvSpPr>
        <p:spPr bwMode="auto">
          <a:xfrm>
            <a:off x="6167437" y="914401"/>
            <a:ext cx="4873601" cy="582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buClr>
                <a:schemeClr val="accent1"/>
              </a:buClr>
              <a:buSzPct val="85000"/>
              <a:buFont typeface="Arial" panose="020B0604020202020204" pitchFamily="34" charset="0"/>
              <a:buNone/>
            </a:pPr>
            <a:r>
              <a:rPr lang="en-US" altLang="en-US" sz="2800" dirty="0" err="1"/>
              <a:t>Dans</a:t>
            </a:r>
            <a:r>
              <a:rPr lang="en-US" altLang="en-US" sz="2800" dirty="0"/>
              <a:t> </a:t>
            </a:r>
            <a:r>
              <a:rPr lang="en-US" altLang="en-US" sz="2800" dirty="0" err="1"/>
              <a:t>une</a:t>
            </a:r>
            <a:r>
              <a:rPr lang="en-US" altLang="en-US" sz="2800" dirty="0"/>
              <a:t> petite </a:t>
            </a:r>
            <a:r>
              <a:rPr lang="en-US" altLang="en-US" sz="2800" dirty="0" err="1"/>
              <a:t>maison</a:t>
            </a:r>
            <a:r>
              <a:rPr lang="en-US" altLang="en-US" sz="2800" dirty="0"/>
              <a:t/>
            </a:r>
            <a:br>
              <a:rPr lang="en-US" altLang="en-US" sz="2800" dirty="0"/>
            </a:br>
            <a:r>
              <a:rPr lang="en-US" altLang="en-US" sz="2800" dirty="0"/>
              <a:t>Il entre sans </a:t>
            </a:r>
            <a:r>
              <a:rPr lang="en-US" altLang="en-US" sz="2800" dirty="0" err="1"/>
              <a:t>frapper</a:t>
            </a:r>
            <a:r>
              <a:rPr lang="en-US" altLang="en-US" sz="2800" dirty="0"/>
              <a:t>,</a:t>
            </a:r>
            <a:br>
              <a:rPr lang="en-US" altLang="en-US" sz="2800" dirty="0"/>
            </a:br>
            <a:r>
              <a:rPr lang="en-US" altLang="en-US" sz="2800" dirty="0"/>
              <a:t>Et pour se </a:t>
            </a:r>
            <a:r>
              <a:rPr lang="en-US" altLang="en-US" sz="2800" dirty="0" err="1"/>
              <a:t>réchauffer</a:t>
            </a:r>
            <a:r>
              <a:rPr lang="en-US" altLang="en-US" sz="2800" dirty="0"/>
              <a:t>,</a:t>
            </a:r>
            <a:br>
              <a:rPr lang="en-US" altLang="en-US" sz="2800" dirty="0"/>
            </a:br>
            <a:r>
              <a:rPr lang="en-US" altLang="en-US" sz="2800" dirty="0" err="1"/>
              <a:t>S'assoit</a:t>
            </a:r>
            <a:r>
              <a:rPr lang="en-US" altLang="en-US" sz="2800" dirty="0"/>
              <a:t> sur le </a:t>
            </a:r>
            <a:r>
              <a:rPr lang="en-US" altLang="en-US" sz="2800" dirty="0" err="1"/>
              <a:t>poêle</a:t>
            </a:r>
            <a:r>
              <a:rPr lang="en-US" altLang="en-US" sz="2800" dirty="0"/>
              <a:t> rouge,</a:t>
            </a:r>
            <a:br>
              <a:rPr lang="en-US" altLang="en-US" sz="2800" dirty="0"/>
            </a:br>
            <a:r>
              <a:rPr lang="en-US" altLang="en-US" sz="2800" dirty="0"/>
              <a:t>Et d'un coup </a:t>
            </a:r>
            <a:r>
              <a:rPr lang="en-US" altLang="en-US" sz="2800" dirty="0" err="1"/>
              <a:t>disparaît</a:t>
            </a:r>
            <a:r>
              <a:rPr lang="en-US" altLang="en-US" sz="2800" dirty="0"/>
              <a:t/>
            </a:r>
            <a:br>
              <a:rPr lang="en-US" altLang="en-US" sz="2800" dirty="0"/>
            </a:br>
            <a:r>
              <a:rPr lang="en-US" altLang="en-US" sz="2800" dirty="0"/>
              <a:t>Ne </a:t>
            </a:r>
            <a:r>
              <a:rPr lang="en-US" altLang="en-US" sz="2800" dirty="0" err="1"/>
              <a:t>laissant</a:t>
            </a:r>
            <a:r>
              <a:rPr lang="en-US" altLang="en-US" sz="2800" dirty="0"/>
              <a:t> que </a:t>
            </a:r>
            <a:r>
              <a:rPr lang="en-US" altLang="en-US" sz="2800" dirty="0" err="1"/>
              <a:t>sa</a:t>
            </a:r>
            <a:r>
              <a:rPr lang="en-US" altLang="en-US" sz="2800" dirty="0"/>
              <a:t> pipe</a:t>
            </a:r>
            <a:br>
              <a:rPr lang="en-US" altLang="en-US" sz="2800" dirty="0"/>
            </a:br>
            <a:r>
              <a:rPr lang="en-US" altLang="en-US" sz="2800" dirty="0"/>
              <a:t>Au milieu </a:t>
            </a:r>
            <a:r>
              <a:rPr lang="en-US" altLang="en-US" sz="2800" dirty="0" err="1"/>
              <a:t>d'une</a:t>
            </a:r>
            <a:r>
              <a:rPr lang="en-US" altLang="en-US" sz="2800" dirty="0"/>
              <a:t> </a:t>
            </a:r>
            <a:r>
              <a:rPr lang="en-US" altLang="en-US" sz="2800" dirty="0" err="1"/>
              <a:t>flaque</a:t>
            </a:r>
            <a:r>
              <a:rPr lang="en-US" altLang="en-US" sz="2800" dirty="0"/>
              <a:t> </a:t>
            </a:r>
            <a:r>
              <a:rPr lang="en-US" altLang="en-US" sz="2800" dirty="0" err="1"/>
              <a:t>d'eau</a:t>
            </a:r>
            <a:r>
              <a:rPr lang="en-US" altLang="en-US" sz="2800" dirty="0"/>
              <a:t>,</a:t>
            </a:r>
            <a:br>
              <a:rPr lang="en-US" altLang="en-US" sz="2800" dirty="0"/>
            </a:br>
            <a:r>
              <a:rPr lang="en-US" altLang="en-US" sz="2800" dirty="0"/>
              <a:t>Ne </a:t>
            </a:r>
            <a:r>
              <a:rPr lang="en-US" altLang="en-US" sz="2800" dirty="0" err="1"/>
              <a:t>laissant</a:t>
            </a:r>
            <a:r>
              <a:rPr lang="en-US" altLang="en-US" sz="2800" dirty="0"/>
              <a:t> que </a:t>
            </a:r>
            <a:r>
              <a:rPr lang="en-US" altLang="en-US" sz="2800" dirty="0" err="1"/>
              <a:t>sa</a:t>
            </a:r>
            <a:r>
              <a:rPr lang="en-US" altLang="en-US" sz="2800" dirty="0"/>
              <a:t> pipe</a:t>
            </a:r>
            <a:br>
              <a:rPr lang="en-US" altLang="en-US" sz="2800" dirty="0"/>
            </a:br>
            <a:r>
              <a:rPr lang="en-US" altLang="en-US" sz="2800" dirty="0"/>
              <a:t>Et </a:t>
            </a:r>
            <a:r>
              <a:rPr lang="en-US" altLang="en-US" sz="2800" dirty="0" err="1"/>
              <a:t>puis</a:t>
            </a:r>
            <a:r>
              <a:rPr lang="en-US" altLang="en-US" sz="2800" dirty="0"/>
              <a:t> son </a:t>
            </a:r>
            <a:r>
              <a:rPr lang="en-US" altLang="en-US" sz="2800" dirty="0" err="1"/>
              <a:t>vieux</a:t>
            </a:r>
            <a:r>
              <a:rPr lang="en-US" altLang="en-US" sz="2800" dirty="0"/>
              <a:t> chapeau. </a:t>
            </a:r>
          </a:p>
        </p:txBody>
      </p:sp>
    </p:spTree>
    <p:extLst>
      <p:ext uri="{BB962C8B-B14F-4D97-AF65-F5344CB8AC3E}">
        <p14:creationId xmlns:p14="http://schemas.microsoft.com/office/powerpoint/2010/main" val="3566602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xmlns="" id="{60E96D4D-5306-45FB-87C2-650D2B4B2E78}"/>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Translations</a:t>
            </a:r>
            <a:endParaRPr lang="en-US" altLang="en-US">
              <a:effectLst/>
            </a:endParaRPr>
          </a:p>
        </p:txBody>
      </p:sp>
      <p:sp>
        <p:nvSpPr>
          <p:cNvPr id="132099" name="Rectangle 4">
            <a:extLst>
              <a:ext uri="{FF2B5EF4-FFF2-40B4-BE49-F238E27FC236}">
                <a16:creationId xmlns:a16="http://schemas.microsoft.com/office/drawing/2014/main" xmlns="" id="{B92E5D40-C83A-409A-8F99-BED370555E76}"/>
              </a:ext>
            </a:extLst>
          </p:cNvPr>
          <p:cNvSpPr>
            <a:spLocks noGrp="1" noChangeArrowheads="1"/>
          </p:cNvSpPr>
          <p:nvPr>
            <p:ph type="body" sz="half" idx="4294967295"/>
          </p:nvPr>
        </p:nvSpPr>
        <p:spPr>
          <a:xfrm>
            <a:off x="573206" y="1367974"/>
            <a:ext cx="5704764" cy="5156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2400" dirty="0">
                <a:effectLst/>
              </a:rPr>
              <a:t>In the winter night </a:t>
            </a:r>
            <a:br>
              <a:rPr lang="en-US" altLang="en-US" sz="2400" dirty="0">
                <a:effectLst/>
              </a:rPr>
            </a:br>
            <a:r>
              <a:rPr lang="en-US" altLang="en-US" sz="2400" dirty="0">
                <a:effectLst/>
              </a:rPr>
              <a:t>A big white man is galloping </a:t>
            </a:r>
            <a:br>
              <a:rPr lang="en-US" altLang="en-US" sz="2400" dirty="0">
                <a:effectLst/>
              </a:rPr>
            </a:br>
            <a:r>
              <a:rPr lang="en-US" altLang="en-US" sz="2400" dirty="0">
                <a:effectLst/>
              </a:rPr>
              <a:t>It is a snowman </a:t>
            </a:r>
            <a:br>
              <a:rPr lang="en-US" altLang="en-US" sz="2400" dirty="0">
                <a:effectLst/>
              </a:rPr>
            </a:br>
            <a:r>
              <a:rPr lang="en-US" altLang="en-US" sz="2400" dirty="0">
                <a:effectLst/>
              </a:rPr>
              <a:t>With a wooden pipe  </a:t>
            </a:r>
            <a:br>
              <a:rPr lang="en-US" altLang="en-US" sz="2400" dirty="0">
                <a:effectLst/>
              </a:rPr>
            </a:br>
            <a:r>
              <a:rPr lang="en-US" altLang="en-US" sz="2400" dirty="0">
                <a:effectLst/>
              </a:rPr>
              <a:t>A big snowman </a:t>
            </a:r>
            <a:br>
              <a:rPr lang="en-US" altLang="en-US" sz="2400" dirty="0">
                <a:effectLst/>
              </a:rPr>
            </a:br>
            <a:r>
              <a:rPr lang="en-US" altLang="en-US" sz="2400" dirty="0">
                <a:effectLst/>
              </a:rPr>
              <a:t>Pursued by the cold </a:t>
            </a:r>
            <a:br>
              <a:rPr lang="en-US" altLang="en-US" sz="2400" dirty="0">
                <a:effectLst/>
              </a:rPr>
            </a:br>
            <a:r>
              <a:rPr lang="en-US" altLang="en-US" sz="2400" dirty="0">
                <a:effectLst/>
              </a:rPr>
              <a:t/>
            </a:r>
            <a:br>
              <a:rPr lang="en-US" altLang="en-US" sz="2400" dirty="0">
                <a:effectLst/>
              </a:rPr>
            </a:br>
            <a:endParaRPr lang="en-US" altLang="en-US" sz="2400" dirty="0">
              <a:effectLst/>
            </a:endParaRPr>
          </a:p>
          <a:p>
            <a:pPr eaLnBrk="1" hangingPunct="1">
              <a:lnSpc>
                <a:spcPct val="80000"/>
              </a:lnSpc>
            </a:pPr>
            <a:r>
              <a:rPr lang="en-US" altLang="en-US" sz="2400" dirty="0">
                <a:effectLst/>
              </a:rPr>
              <a:t>He arrives at the village </a:t>
            </a:r>
            <a:br>
              <a:rPr lang="en-US" altLang="en-US" sz="2400" dirty="0">
                <a:effectLst/>
              </a:rPr>
            </a:br>
            <a:r>
              <a:rPr lang="en-US" altLang="en-US" sz="2400" dirty="0">
                <a:effectLst/>
              </a:rPr>
              <a:t>Seeing some light </a:t>
            </a:r>
            <a:br>
              <a:rPr lang="en-US" altLang="en-US" sz="2400" dirty="0">
                <a:effectLst/>
              </a:rPr>
            </a:br>
            <a:r>
              <a:rPr lang="en-US" altLang="en-US" sz="2400" dirty="0">
                <a:effectLst/>
              </a:rPr>
              <a:t>he is reassured  </a:t>
            </a:r>
            <a:br>
              <a:rPr lang="en-US" altLang="en-US" sz="2400" dirty="0">
                <a:effectLst/>
              </a:rPr>
            </a:br>
            <a:r>
              <a:rPr lang="en-US" altLang="en-US" sz="2400" dirty="0">
                <a:effectLst/>
              </a:rPr>
              <a:t>In a little house </a:t>
            </a:r>
            <a:br>
              <a:rPr lang="en-US" altLang="en-US" sz="2400" dirty="0">
                <a:effectLst/>
              </a:rPr>
            </a:br>
            <a:r>
              <a:rPr lang="en-US" altLang="en-US" sz="2400" dirty="0">
                <a:effectLst/>
              </a:rPr>
              <a:t>He enters without knocking </a:t>
            </a:r>
          </a:p>
        </p:txBody>
      </p:sp>
      <p:sp>
        <p:nvSpPr>
          <p:cNvPr id="132100" name="Rectangle 5">
            <a:extLst>
              <a:ext uri="{FF2B5EF4-FFF2-40B4-BE49-F238E27FC236}">
                <a16:creationId xmlns:a16="http://schemas.microsoft.com/office/drawing/2014/main" xmlns="" id="{53218FF1-5747-46A5-B130-EA73CCD9DC60}"/>
              </a:ext>
            </a:extLst>
          </p:cNvPr>
          <p:cNvSpPr>
            <a:spLocks noGrp="1" noChangeArrowheads="1"/>
          </p:cNvSpPr>
          <p:nvPr>
            <p:ph type="body" sz="half" idx="4294967295"/>
          </p:nvPr>
        </p:nvSpPr>
        <p:spPr>
          <a:xfrm>
            <a:off x="6441743" y="1367974"/>
            <a:ext cx="5750257" cy="5156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2400" dirty="0">
                <a:effectLst/>
              </a:rPr>
              <a:t>In the winter night </a:t>
            </a:r>
            <a:br>
              <a:rPr lang="en-US" altLang="en-US" sz="2400" dirty="0">
                <a:effectLst/>
              </a:rPr>
            </a:br>
            <a:r>
              <a:rPr lang="en-US" altLang="en-US" sz="2400" dirty="0">
                <a:effectLst/>
              </a:rPr>
              <a:t>A big white man is walking </a:t>
            </a:r>
            <a:br>
              <a:rPr lang="en-US" altLang="en-US" sz="2400" dirty="0">
                <a:effectLst/>
              </a:rPr>
            </a:br>
            <a:r>
              <a:rPr lang="en-US" altLang="en-US" sz="2400" dirty="0">
                <a:effectLst/>
              </a:rPr>
              <a:t>It is a snowman </a:t>
            </a:r>
            <a:br>
              <a:rPr lang="en-US" altLang="en-US" sz="2400" dirty="0">
                <a:effectLst/>
              </a:rPr>
            </a:br>
            <a:r>
              <a:rPr lang="en-US" altLang="en-US" sz="2400" dirty="0">
                <a:effectLst/>
              </a:rPr>
              <a:t>With a pipe in his mouth </a:t>
            </a:r>
            <a:br>
              <a:rPr lang="en-US" altLang="en-US" sz="2400" dirty="0">
                <a:effectLst/>
              </a:rPr>
            </a:br>
            <a:r>
              <a:rPr lang="en-US" altLang="en-US" sz="2400" dirty="0">
                <a:effectLst/>
              </a:rPr>
              <a:t>A big snowman </a:t>
            </a:r>
            <a:br>
              <a:rPr lang="en-US" altLang="en-US" sz="2400" dirty="0">
                <a:effectLst/>
              </a:rPr>
            </a:br>
            <a:r>
              <a:rPr lang="en-US" altLang="en-US" sz="2400" dirty="0">
                <a:effectLst/>
              </a:rPr>
              <a:t>To follow the cold </a:t>
            </a:r>
          </a:p>
          <a:p>
            <a:pPr eaLnBrk="1" hangingPunct="1">
              <a:lnSpc>
                <a:spcPct val="80000"/>
              </a:lnSpc>
            </a:pPr>
            <a:endParaRPr lang="en-GB" altLang="en-US" sz="2400" dirty="0">
              <a:effectLst/>
            </a:endParaRPr>
          </a:p>
          <a:p>
            <a:pPr eaLnBrk="1" hangingPunct="1">
              <a:lnSpc>
                <a:spcPct val="80000"/>
              </a:lnSpc>
              <a:buFont typeface="Wingdings" panose="05000000000000000000" pitchFamily="2" charset="2"/>
              <a:buNone/>
            </a:pPr>
            <a:endParaRPr lang="en-US" altLang="en-US" sz="2400" dirty="0">
              <a:effectLst/>
            </a:endParaRPr>
          </a:p>
          <a:p>
            <a:pPr eaLnBrk="1" hangingPunct="1">
              <a:lnSpc>
                <a:spcPct val="80000"/>
              </a:lnSpc>
            </a:pPr>
            <a:r>
              <a:rPr lang="en-US" altLang="en-US" sz="2400" dirty="0">
                <a:effectLst/>
              </a:rPr>
              <a:t>He arrives at the village </a:t>
            </a:r>
            <a:br>
              <a:rPr lang="en-US" altLang="en-US" sz="2400" dirty="0">
                <a:effectLst/>
              </a:rPr>
            </a:br>
            <a:r>
              <a:rPr lang="en-US" altLang="en-US" sz="2400" dirty="0">
                <a:effectLst/>
              </a:rPr>
              <a:t>He is travelling to the light </a:t>
            </a:r>
            <a:br>
              <a:rPr lang="en-US" altLang="en-US" sz="2400" dirty="0">
                <a:effectLst/>
              </a:rPr>
            </a:br>
            <a:r>
              <a:rPr lang="en-US" altLang="en-US" sz="2400" dirty="0">
                <a:effectLst/>
              </a:rPr>
              <a:t>And he is reassured there </a:t>
            </a:r>
            <a:br>
              <a:rPr lang="en-US" altLang="en-US" sz="2400" dirty="0">
                <a:effectLst/>
              </a:rPr>
            </a:br>
            <a:r>
              <a:rPr lang="en-US" altLang="en-US" sz="2400" dirty="0">
                <a:effectLst/>
              </a:rPr>
              <a:t>In a little house </a:t>
            </a:r>
            <a:br>
              <a:rPr lang="en-US" altLang="en-US" sz="2400" dirty="0">
                <a:effectLst/>
              </a:rPr>
            </a:br>
            <a:r>
              <a:rPr lang="en-US" altLang="en-US" sz="2400" dirty="0">
                <a:effectLst/>
              </a:rPr>
              <a:t>He enters without knocking </a:t>
            </a:r>
            <a:br>
              <a:rPr lang="en-US" altLang="en-US" sz="2400" dirty="0">
                <a:effectLst/>
              </a:rPr>
            </a:br>
            <a:endParaRPr lang="en-US" altLang="en-US" sz="2400" dirty="0">
              <a:effectLst/>
            </a:endParaRPr>
          </a:p>
        </p:txBody>
      </p:sp>
    </p:spTree>
    <p:extLst>
      <p:ext uri="{BB962C8B-B14F-4D97-AF65-F5344CB8AC3E}">
        <p14:creationId xmlns:p14="http://schemas.microsoft.com/office/powerpoint/2010/main" val="887359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3" name="Rectangle 5">
            <a:extLst>
              <a:ext uri="{FF2B5EF4-FFF2-40B4-BE49-F238E27FC236}">
                <a16:creationId xmlns:a16="http://schemas.microsoft.com/office/drawing/2014/main" xmlns="" id="{FEDCA0B6-4A6D-4238-85F8-3D85A724836B}"/>
              </a:ext>
            </a:extLst>
          </p:cNvPr>
          <p:cNvSpPr>
            <a:spLocks noGrp="1" noChangeArrowheads="1"/>
          </p:cNvSpPr>
          <p:nvPr>
            <p:ph type="body" sz="half" idx="4294967295"/>
          </p:nvPr>
        </p:nvSpPr>
        <p:spPr>
          <a:xfrm>
            <a:off x="873457" y="436728"/>
            <a:ext cx="5308979" cy="5689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ffectLst/>
              </a:rPr>
              <a:t>And to warm himself up again </a:t>
            </a:r>
            <a:br>
              <a:rPr lang="en-US" altLang="en-US" dirty="0">
                <a:effectLst/>
              </a:rPr>
            </a:br>
            <a:r>
              <a:rPr lang="en-US" altLang="en-US" dirty="0">
                <a:effectLst/>
              </a:rPr>
              <a:t>He sits down on the red stove</a:t>
            </a:r>
          </a:p>
          <a:p>
            <a:pPr eaLnBrk="1" hangingPunct="1"/>
            <a:r>
              <a:rPr lang="en-US" altLang="en-US" dirty="0">
                <a:effectLst/>
              </a:rPr>
              <a:t>And straightaway he vanishes  </a:t>
            </a:r>
            <a:br>
              <a:rPr lang="en-US" altLang="en-US" dirty="0">
                <a:effectLst/>
              </a:rPr>
            </a:br>
            <a:r>
              <a:rPr lang="en-US" altLang="en-US" dirty="0">
                <a:effectLst/>
              </a:rPr>
              <a:t>leaving only his pipe </a:t>
            </a:r>
            <a:br>
              <a:rPr lang="en-US" altLang="en-US" dirty="0">
                <a:effectLst/>
              </a:rPr>
            </a:br>
            <a:r>
              <a:rPr lang="en-US" altLang="en-US" dirty="0">
                <a:effectLst/>
              </a:rPr>
              <a:t>In the middle of a pool of water </a:t>
            </a:r>
            <a:br>
              <a:rPr lang="en-US" altLang="en-US" dirty="0">
                <a:effectLst/>
              </a:rPr>
            </a:br>
            <a:r>
              <a:rPr lang="en-US" altLang="en-US" dirty="0">
                <a:effectLst/>
              </a:rPr>
              <a:t>leaving only his pipe </a:t>
            </a:r>
            <a:br>
              <a:rPr lang="en-US" altLang="en-US" dirty="0">
                <a:effectLst/>
              </a:rPr>
            </a:br>
            <a:r>
              <a:rPr lang="en-US" altLang="en-US" dirty="0">
                <a:effectLst/>
              </a:rPr>
              <a:t>And then his old hat </a:t>
            </a:r>
          </a:p>
          <a:p>
            <a:pPr eaLnBrk="1" hangingPunct="1"/>
            <a:endParaRPr lang="en-US" altLang="en-US" sz="2400" dirty="0">
              <a:effectLst/>
            </a:endParaRPr>
          </a:p>
          <a:p>
            <a:pPr eaLnBrk="1" hangingPunct="1">
              <a:buFont typeface="Wingdings" panose="05000000000000000000" pitchFamily="2" charset="2"/>
              <a:buNone/>
            </a:pPr>
            <a:endParaRPr lang="en-US" altLang="en-US" sz="2400" dirty="0">
              <a:effectLst/>
            </a:endParaRPr>
          </a:p>
        </p:txBody>
      </p:sp>
      <p:sp>
        <p:nvSpPr>
          <p:cNvPr id="133124" name="Rectangle 6">
            <a:extLst>
              <a:ext uri="{FF2B5EF4-FFF2-40B4-BE49-F238E27FC236}">
                <a16:creationId xmlns:a16="http://schemas.microsoft.com/office/drawing/2014/main" xmlns="" id="{50B9160E-4BA0-44F2-B1F5-4079B5A53552}"/>
              </a:ext>
            </a:extLst>
          </p:cNvPr>
          <p:cNvSpPr>
            <a:spLocks noGrp="1" noChangeArrowheads="1"/>
          </p:cNvSpPr>
          <p:nvPr>
            <p:ph type="body" sz="half" idx="4294967295"/>
          </p:nvPr>
        </p:nvSpPr>
        <p:spPr>
          <a:xfrm>
            <a:off x="6182436" y="436728"/>
            <a:ext cx="5736609" cy="5689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altLang="en-US" dirty="0">
                <a:effectLst/>
              </a:rPr>
              <a:t>And to heat himself up again </a:t>
            </a:r>
            <a:br>
              <a:rPr lang="en-US" altLang="en-US" dirty="0">
                <a:effectLst/>
              </a:rPr>
            </a:br>
            <a:r>
              <a:rPr lang="en-US" altLang="en-US" dirty="0">
                <a:effectLst/>
              </a:rPr>
              <a:t>He places himself in front of the red fire </a:t>
            </a:r>
            <a:br>
              <a:rPr lang="en-US" altLang="en-US" dirty="0">
                <a:effectLst/>
              </a:rPr>
            </a:br>
            <a:r>
              <a:rPr lang="en-US" altLang="en-US" dirty="0">
                <a:effectLst/>
              </a:rPr>
              <a:t>He does not leash his pipe </a:t>
            </a:r>
            <a:br>
              <a:rPr lang="en-US" altLang="en-US" dirty="0">
                <a:effectLst/>
              </a:rPr>
            </a:br>
            <a:r>
              <a:rPr lang="en-US" altLang="en-US" dirty="0">
                <a:effectLst/>
              </a:rPr>
              <a:t>In the middle of a bottle of water </a:t>
            </a:r>
            <a:br>
              <a:rPr lang="en-US" altLang="en-US" dirty="0">
                <a:effectLst/>
              </a:rPr>
            </a:br>
            <a:r>
              <a:rPr lang="en-US" altLang="en-US" dirty="0">
                <a:effectLst/>
              </a:rPr>
              <a:t>He does not leash his pipe </a:t>
            </a:r>
            <a:br>
              <a:rPr lang="en-US" altLang="en-US" dirty="0">
                <a:effectLst/>
              </a:rPr>
            </a:br>
            <a:r>
              <a:rPr lang="en-US" altLang="en-US" dirty="0">
                <a:effectLst/>
              </a:rPr>
              <a:t>And then his life was brilliant </a:t>
            </a:r>
          </a:p>
          <a:p>
            <a:pPr eaLnBrk="1" hangingPunct="1"/>
            <a:endParaRPr lang="en-US" altLang="en-US" sz="2400" dirty="0">
              <a:effectLst/>
            </a:endParaRPr>
          </a:p>
          <a:p>
            <a:pPr eaLnBrk="1" hangingPunct="1">
              <a:buFont typeface="Wingdings" panose="05000000000000000000" pitchFamily="2" charset="2"/>
              <a:buNone/>
            </a:pPr>
            <a:endParaRPr lang="en-US" altLang="en-US" sz="2400" dirty="0">
              <a:effectLst/>
            </a:endParaRPr>
          </a:p>
        </p:txBody>
      </p:sp>
    </p:spTree>
    <p:extLst>
      <p:ext uri="{BB962C8B-B14F-4D97-AF65-F5344CB8AC3E}">
        <p14:creationId xmlns:p14="http://schemas.microsoft.com/office/powerpoint/2010/main" val="2245682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xmlns="" id="{E411FD06-E175-4090-91DF-BA904F22040A}"/>
              </a:ext>
            </a:extLst>
          </p:cNvPr>
          <p:cNvSpPr>
            <a:spLocks noGrp="1"/>
          </p:cNvSpPr>
          <p:nvPr>
            <p:ph type="title" idx="4294967295"/>
          </p:nvPr>
        </p:nvSpPr>
        <p:spPr>
          <a:xfrm>
            <a:off x="0" y="533400"/>
            <a:ext cx="5497513" cy="145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4000" b="1">
                <a:effectLst/>
              </a:rPr>
              <a:t>Superactivity</a:t>
            </a:r>
            <a:endParaRPr lang="en-US" altLang="en-US" sz="4000" b="1">
              <a:effectLst/>
            </a:endParaRPr>
          </a:p>
        </p:txBody>
      </p:sp>
      <p:sp>
        <p:nvSpPr>
          <p:cNvPr id="134147" name="Rectangle 3">
            <a:extLst>
              <a:ext uri="{FF2B5EF4-FFF2-40B4-BE49-F238E27FC236}">
                <a16:creationId xmlns:a16="http://schemas.microsoft.com/office/drawing/2014/main" xmlns="" id="{F29D6098-780C-400F-8E7D-849C02C21E20}"/>
              </a:ext>
            </a:extLst>
          </p:cNvPr>
          <p:cNvSpPr txBox="1">
            <a:spLocks/>
          </p:cNvSpPr>
          <p:nvPr/>
        </p:nvSpPr>
        <p:spPr bwMode="auto">
          <a:xfrm>
            <a:off x="1919288" y="2060576"/>
            <a:ext cx="8229600" cy="427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buClr>
                <a:schemeClr val="accent1"/>
              </a:buClr>
              <a:buSzPct val="85000"/>
              <a:buFont typeface="Arial" panose="020B0604020202020204" pitchFamily="34" charset="0"/>
              <a:buNone/>
            </a:pPr>
            <a:r>
              <a:rPr lang="en-GB" altLang="en-US" sz="4500" dirty="0">
                <a:latin typeface="Calibri" panose="020F0502020204030204" pitchFamily="34" charset="0"/>
              </a:rPr>
              <a:t>Fitting it all in / fitting it together</a:t>
            </a:r>
          </a:p>
          <a:p>
            <a:pPr algn="ctr" eaLnBrk="1" hangingPunct="1">
              <a:buClr>
                <a:schemeClr val="accent1"/>
              </a:buClr>
              <a:buSzPct val="85000"/>
              <a:buFont typeface="Arial" panose="020B0604020202020204" pitchFamily="34" charset="0"/>
              <a:buNone/>
            </a:pPr>
            <a:endParaRPr lang="en-GB" altLang="en-US" sz="4800" dirty="0">
              <a:latin typeface="Calibri" panose="020F0502020204030204" pitchFamily="34" charset="0"/>
            </a:endParaRPr>
          </a:p>
          <a:p>
            <a:pPr eaLnBrk="1" hangingPunct="1">
              <a:buClr>
                <a:schemeClr val="accent1"/>
              </a:buClr>
              <a:buSzPct val="85000"/>
              <a:buFont typeface="Arial" panose="020B0604020202020204" pitchFamily="34" charset="0"/>
              <a:buNone/>
            </a:pPr>
            <a:endParaRPr lang="en-GB" altLang="en-US" sz="2800" dirty="0">
              <a:latin typeface="Calibri" panose="020F0502020204030204" pitchFamily="34" charset="0"/>
            </a:endParaRPr>
          </a:p>
        </p:txBody>
      </p:sp>
    </p:spTree>
    <p:extLst>
      <p:ext uri="{BB962C8B-B14F-4D97-AF65-F5344CB8AC3E}">
        <p14:creationId xmlns:p14="http://schemas.microsoft.com/office/powerpoint/2010/main" val="3689751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xmlns="" id="{819AF128-EBBE-4C44-B2C4-B93863A21DB9}"/>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Playing with text</a:t>
            </a:r>
            <a:endParaRPr lang="en-US" altLang="en-US">
              <a:effectLst/>
            </a:endParaRPr>
          </a:p>
        </p:txBody>
      </p:sp>
      <p:sp>
        <p:nvSpPr>
          <p:cNvPr id="136195" name="Rectangle 3">
            <a:extLst>
              <a:ext uri="{FF2B5EF4-FFF2-40B4-BE49-F238E27FC236}">
                <a16:creationId xmlns:a16="http://schemas.microsoft.com/office/drawing/2014/main" xmlns="" id="{406CCBF9-A531-4C62-A5FA-D054692A7C92}"/>
              </a:ext>
            </a:extLst>
          </p:cNvPr>
          <p:cNvSpPr>
            <a:spLocks noGrp="1" noChangeArrowheads="1"/>
          </p:cNvSpPr>
          <p:nvPr>
            <p:ph type="body" idx="4294967295"/>
          </p:nvPr>
        </p:nvSpPr>
        <p:spPr>
          <a:xfrm>
            <a:off x="1514901" y="1812002"/>
            <a:ext cx="8229600"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4000" dirty="0">
                <a:solidFill>
                  <a:srgbClr val="FF3300"/>
                </a:solidFill>
                <a:effectLst/>
              </a:rPr>
              <a:t>Extending</a:t>
            </a:r>
          </a:p>
          <a:p>
            <a:pPr eaLnBrk="1" hangingPunct="1">
              <a:lnSpc>
                <a:spcPct val="90000"/>
              </a:lnSpc>
            </a:pPr>
            <a:r>
              <a:rPr lang="en-GB" altLang="en-US" sz="4000" dirty="0">
                <a:effectLst/>
              </a:rPr>
              <a:t>Transposing</a:t>
            </a:r>
          </a:p>
          <a:p>
            <a:pPr eaLnBrk="1" hangingPunct="1">
              <a:lnSpc>
                <a:spcPct val="90000"/>
              </a:lnSpc>
            </a:pPr>
            <a:r>
              <a:rPr lang="en-GB" altLang="en-US" sz="4000" dirty="0">
                <a:effectLst/>
              </a:rPr>
              <a:t>Adapting</a:t>
            </a:r>
          </a:p>
          <a:p>
            <a:pPr eaLnBrk="1" hangingPunct="1">
              <a:lnSpc>
                <a:spcPct val="90000"/>
              </a:lnSpc>
            </a:pPr>
            <a:r>
              <a:rPr lang="en-GB" altLang="en-US" sz="4000" dirty="0">
                <a:effectLst/>
              </a:rPr>
              <a:t>Performing</a:t>
            </a:r>
          </a:p>
          <a:p>
            <a:pPr eaLnBrk="1" hangingPunct="1">
              <a:lnSpc>
                <a:spcPct val="90000"/>
              </a:lnSpc>
            </a:pPr>
            <a:r>
              <a:rPr lang="en-GB" altLang="en-US" sz="4000" dirty="0">
                <a:effectLst/>
              </a:rPr>
              <a:t>Interpreting / translating key bits</a:t>
            </a:r>
          </a:p>
          <a:p>
            <a:pPr eaLnBrk="1" hangingPunct="1">
              <a:lnSpc>
                <a:spcPct val="90000"/>
              </a:lnSpc>
            </a:pPr>
            <a:r>
              <a:rPr lang="en-GB" altLang="en-US" sz="4000" dirty="0">
                <a:effectLst/>
              </a:rPr>
              <a:t>Recycling</a:t>
            </a:r>
          </a:p>
          <a:p>
            <a:pPr eaLnBrk="1" hangingPunct="1">
              <a:lnSpc>
                <a:spcPct val="90000"/>
              </a:lnSpc>
            </a:pPr>
            <a:r>
              <a:rPr lang="en-GB" altLang="en-US" sz="4000" dirty="0">
                <a:effectLst/>
              </a:rPr>
              <a:t>Personalising</a:t>
            </a:r>
          </a:p>
          <a:p>
            <a:pPr algn="r" eaLnBrk="1" hangingPunct="1">
              <a:lnSpc>
                <a:spcPct val="90000"/>
              </a:lnSpc>
              <a:buFont typeface="Wingdings" panose="05000000000000000000" pitchFamily="2" charset="2"/>
              <a:buNone/>
            </a:pPr>
            <a:endParaRPr lang="en-US" altLang="en-US" sz="4000" dirty="0">
              <a:effectLst/>
            </a:endParaRPr>
          </a:p>
        </p:txBody>
      </p:sp>
    </p:spTree>
    <p:extLst>
      <p:ext uri="{BB962C8B-B14F-4D97-AF65-F5344CB8AC3E}">
        <p14:creationId xmlns:p14="http://schemas.microsoft.com/office/powerpoint/2010/main" val="3136483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3">
            <a:extLst>
              <a:ext uri="{FF2B5EF4-FFF2-40B4-BE49-F238E27FC236}">
                <a16:creationId xmlns:a16="http://schemas.microsoft.com/office/drawing/2014/main" xmlns="" id="{B355E3FE-00B3-468D-9608-1CECB82E5ED2}"/>
              </a:ext>
            </a:extLst>
          </p:cNvPr>
          <p:cNvSpPr>
            <a:spLocks noGrp="1"/>
          </p:cNvSpPr>
          <p:nvPr>
            <p:ph type="body" idx="4294967295"/>
          </p:nvPr>
        </p:nvSpPr>
        <p:spPr>
          <a:xfrm>
            <a:off x="1173706" y="1844674"/>
            <a:ext cx="9676264" cy="4596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 altLang="ja-JP" sz="4000" dirty="0">
                <a:effectLst/>
                <a:ea typeface="ＭＳ Ｐゴシック" panose="020B0600070205080204" pitchFamily="34" charset="-128"/>
              </a:rPr>
              <a:t>Un hombre sin cabeza</a:t>
            </a:r>
          </a:p>
          <a:p>
            <a:pPr eaLnBrk="1" hangingPunct="1">
              <a:lnSpc>
                <a:spcPct val="90000"/>
              </a:lnSpc>
            </a:pPr>
            <a:r>
              <a:rPr lang="es-ES" altLang="ja-JP" sz="4000" dirty="0">
                <a:effectLst/>
                <a:ea typeface="ＭＳ Ｐゴシック" panose="020B0600070205080204" pitchFamily="34" charset="-128"/>
              </a:rPr>
              <a:t>no puede usar sombrero.</a:t>
            </a:r>
          </a:p>
          <a:p>
            <a:pPr eaLnBrk="1" hangingPunct="1">
              <a:lnSpc>
                <a:spcPct val="90000"/>
              </a:lnSpc>
            </a:pPr>
            <a:r>
              <a:rPr lang="es-ES" altLang="ja-JP" sz="4000" dirty="0">
                <a:effectLst/>
                <a:ea typeface="ＭＳ Ｐゴシック" panose="020B0600070205080204" pitchFamily="34" charset="-128"/>
              </a:rPr>
              <a:t>Pero éste no es</a:t>
            </a:r>
          </a:p>
          <a:p>
            <a:pPr eaLnBrk="1" hangingPunct="1">
              <a:lnSpc>
                <a:spcPct val="90000"/>
              </a:lnSpc>
            </a:pPr>
            <a:r>
              <a:rPr lang="es-ES" altLang="ja-JP" sz="4000" dirty="0">
                <a:effectLst/>
                <a:ea typeface="ＭＳ Ｐゴシック" panose="020B0600070205080204" pitchFamily="34" charset="-128"/>
              </a:rPr>
              <a:t>su mayor problema:</a:t>
            </a:r>
          </a:p>
          <a:p>
            <a:pPr eaLnBrk="1" hangingPunct="1">
              <a:lnSpc>
                <a:spcPct val="90000"/>
              </a:lnSpc>
            </a:pPr>
            <a:r>
              <a:rPr lang="es-ES" altLang="ja-JP" sz="4000" dirty="0">
                <a:effectLst/>
                <a:ea typeface="ＭＳ Ｐゴシック" panose="020B0600070205080204" pitchFamily="34" charset="-128"/>
              </a:rPr>
              <a:t>no puede pensar,</a:t>
            </a:r>
          </a:p>
          <a:p>
            <a:pPr eaLnBrk="1" hangingPunct="1">
              <a:lnSpc>
                <a:spcPct val="90000"/>
              </a:lnSpc>
            </a:pPr>
            <a:r>
              <a:rPr lang="es-ES" altLang="ja-JP" sz="4000" dirty="0">
                <a:effectLst/>
                <a:ea typeface="ＭＳ Ｐゴシック" panose="020B0600070205080204" pitchFamily="34" charset="-128"/>
              </a:rPr>
              <a:t>no puede leer, …….. </a:t>
            </a:r>
          </a:p>
          <a:p>
            <a:pPr algn="r" eaLnBrk="1" hangingPunct="1">
              <a:lnSpc>
                <a:spcPct val="90000"/>
              </a:lnSpc>
              <a:buFont typeface="Wingdings" panose="05000000000000000000" pitchFamily="2" charset="2"/>
              <a:buNone/>
            </a:pPr>
            <a:r>
              <a:rPr lang="es-ES" altLang="en-US" sz="4000" dirty="0">
                <a:effectLst/>
              </a:rPr>
              <a:t>Armando José </a:t>
            </a:r>
            <a:r>
              <a:rPr lang="es-ES" altLang="en-US" sz="4000" dirty="0" err="1">
                <a:effectLst/>
              </a:rPr>
              <a:t>Sequera</a:t>
            </a:r>
            <a:endParaRPr lang="en-US" altLang="en-US" sz="4000" dirty="0">
              <a:effectLst/>
            </a:endParaRPr>
          </a:p>
        </p:txBody>
      </p:sp>
    </p:spTree>
    <p:extLst>
      <p:ext uri="{BB962C8B-B14F-4D97-AF65-F5344CB8AC3E}">
        <p14:creationId xmlns:p14="http://schemas.microsoft.com/office/powerpoint/2010/main" val="3387320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xmlns="" id="{5CCFE8F1-ED46-4B56-9510-470A1E3F32FB}"/>
              </a:ext>
            </a:extLst>
          </p:cNvPr>
          <p:cNvSpPr>
            <a:spLocks noGrp="1"/>
          </p:cNvSpPr>
          <p:nvPr>
            <p:ph type="title" idx="4294967295"/>
          </p:nvPr>
        </p:nvSpPr>
        <p:spPr>
          <a:xfrm>
            <a:off x="0" y="533400"/>
            <a:ext cx="5497513" cy="145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4000" b="1">
                <a:effectLst/>
              </a:rPr>
              <a:t>Superactivity</a:t>
            </a:r>
            <a:endParaRPr lang="en-US" altLang="en-US" sz="4000" b="1">
              <a:effectLst/>
            </a:endParaRPr>
          </a:p>
        </p:txBody>
      </p:sp>
      <p:sp>
        <p:nvSpPr>
          <p:cNvPr id="139267" name="Rectangle 3">
            <a:extLst>
              <a:ext uri="{FF2B5EF4-FFF2-40B4-BE49-F238E27FC236}">
                <a16:creationId xmlns:a16="http://schemas.microsoft.com/office/drawing/2014/main" xmlns="" id="{95F7A52E-8B8D-4BC7-9A8F-F1D91AFA6F90}"/>
              </a:ext>
            </a:extLst>
          </p:cNvPr>
          <p:cNvSpPr txBox="1">
            <a:spLocks/>
          </p:cNvSpPr>
          <p:nvPr/>
        </p:nvSpPr>
        <p:spPr bwMode="auto">
          <a:xfrm>
            <a:off x="1919288" y="2060576"/>
            <a:ext cx="8229600" cy="427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buClr>
                <a:schemeClr val="accent1"/>
              </a:buClr>
              <a:buSzPct val="85000"/>
              <a:buFont typeface="Arial" panose="020B0604020202020204" pitchFamily="34" charset="0"/>
              <a:buNone/>
            </a:pPr>
            <a:r>
              <a:rPr lang="en-GB" altLang="en-US" sz="4000" dirty="0">
                <a:latin typeface="Calibri" panose="020F0502020204030204" pitchFamily="34" charset="0"/>
              </a:rPr>
              <a:t>Listening</a:t>
            </a:r>
          </a:p>
          <a:p>
            <a:pPr eaLnBrk="1" hangingPunct="1">
              <a:buClr>
                <a:schemeClr val="accent1"/>
              </a:buClr>
              <a:buSzPct val="85000"/>
              <a:buFont typeface="Arial" panose="020B0604020202020204" pitchFamily="34" charset="0"/>
              <a:buNone/>
            </a:pPr>
            <a:r>
              <a:rPr lang="en-US" altLang="en-US" sz="4000" dirty="0">
                <a:latin typeface="Calibri" panose="020F0502020204030204" pitchFamily="34" charset="0"/>
              </a:rPr>
              <a:t>Understanding</a:t>
            </a:r>
          </a:p>
          <a:p>
            <a:pPr eaLnBrk="1" hangingPunct="1">
              <a:buClr>
                <a:schemeClr val="accent1"/>
              </a:buClr>
              <a:buSzPct val="85000"/>
              <a:buFont typeface="Arial" panose="020B0604020202020204" pitchFamily="34" charset="0"/>
              <a:buNone/>
            </a:pPr>
            <a:r>
              <a:rPr lang="en-GB" altLang="en-US" sz="4000" dirty="0">
                <a:latin typeface="Calibri" panose="020F0502020204030204" pitchFamily="34" charset="0"/>
              </a:rPr>
              <a:t>Speaking</a:t>
            </a:r>
          </a:p>
          <a:p>
            <a:pPr eaLnBrk="1" hangingPunct="1">
              <a:buClr>
                <a:schemeClr val="accent1"/>
              </a:buClr>
              <a:buSzPct val="85000"/>
              <a:buFont typeface="Arial" panose="020B0604020202020204" pitchFamily="34" charset="0"/>
              <a:buNone/>
            </a:pPr>
            <a:r>
              <a:rPr lang="en-US" altLang="en-US" sz="4000" dirty="0">
                <a:latin typeface="Calibri" panose="020F0502020204030204" pitchFamily="34" charset="0"/>
              </a:rPr>
              <a:t>Grammar</a:t>
            </a:r>
          </a:p>
          <a:p>
            <a:pPr eaLnBrk="1" hangingPunct="1">
              <a:buClr>
                <a:schemeClr val="accent1"/>
              </a:buClr>
              <a:buSzPct val="85000"/>
              <a:buFont typeface="Arial" panose="020B0604020202020204" pitchFamily="34" charset="0"/>
              <a:buNone/>
            </a:pPr>
            <a:r>
              <a:rPr lang="en-GB" altLang="en-US" sz="4000" dirty="0">
                <a:latin typeface="Calibri" panose="020F0502020204030204" pitchFamily="34" charset="0"/>
              </a:rPr>
              <a:t>Ideas / creative writing</a:t>
            </a:r>
          </a:p>
          <a:p>
            <a:pPr eaLnBrk="1" hangingPunct="1">
              <a:buClr>
                <a:schemeClr val="accent1"/>
              </a:buClr>
              <a:buSzPct val="85000"/>
              <a:buFont typeface="Arial" panose="020B0604020202020204" pitchFamily="34" charset="0"/>
              <a:buNone/>
            </a:pPr>
            <a:r>
              <a:rPr lang="en-US" altLang="en-US" sz="4000" dirty="0">
                <a:latin typeface="Calibri" panose="020F0502020204030204" pitchFamily="34" charset="0"/>
              </a:rPr>
              <a:t>Culture / authenticity</a:t>
            </a:r>
            <a:endParaRPr lang="en-GB" altLang="en-US" sz="4000" dirty="0">
              <a:latin typeface="Calibri" panose="020F0502020204030204" pitchFamily="34" charset="0"/>
            </a:endParaRPr>
          </a:p>
        </p:txBody>
      </p:sp>
    </p:spTree>
    <p:extLst>
      <p:ext uri="{BB962C8B-B14F-4D97-AF65-F5344CB8AC3E}">
        <p14:creationId xmlns:p14="http://schemas.microsoft.com/office/powerpoint/2010/main" val="503369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xmlns="" id="{CBAE0CCB-9E21-4FAC-B7A8-D5FB37747626}"/>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Playing with text</a:t>
            </a:r>
            <a:endParaRPr lang="en-US" altLang="en-US">
              <a:effectLst/>
            </a:endParaRPr>
          </a:p>
        </p:txBody>
      </p:sp>
      <p:sp>
        <p:nvSpPr>
          <p:cNvPr id="141315" name="Rectangle 3">
            <a:extLst>
              <a:ext uri="{FF2B5EF4-FFF2-40B4-BE49-F238E27FC236}">
                <a16:creationId xmlns:a16="http://schemas.microsoft.com/office/drawing/2014/main" xmlns="" id="{FCDA59B9-EB49-4813-9B79-EB20088A9810}"/>
              </a:ext>
            </a:extLst>
          </p:cNvPr>
          <p:cNvSpPr>
            <a:spLocks noGrp="1" noChangeArrowheads="1"/>
          </p:cNvSpPr>
          <p:nvPr>
            <p:ph type="body" idx="4294967295"/>
          </p:nvPr>
        </p:nvSpPr>
        <p:spPr>
          <a:xfrm>
            <a:off x="1746914" y="1689172"/>
            <a:ext cx="8229600"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3800" dirty="0">
                <a:effectLst/>
              </a:rPr>
              <a:t>Extending</a:t>
            </a:r>
          </a:p>
          <a:p>
            <a:pPr eaLnBrk="1" hangingPunct="1">
              <a:lnSpc>
                <a:spcPct val="90000"/>
              </a:lnSpc>
            </a:pPr>
            <a:r>
              <a:rPr lang="en-GB" altLang="en-US" sz="3800" dirty="0">
                <a:effectLst/>
              </a:rPr>
              <a:t>Transposing</a:t>
            </a:r>
          </a:p>
          <a:p>
            <a:pPr eaLnBrk="1" hangingPunct="1">
              <a:lnSpc>
                <a:spcPct val="90000"/>
              </a:lnSpc>
            </a:pPr>
            <a:r>
              <a:rPr lang="en-GB" altLang="en-US" sz="3800" dirty="0">
                <a:effectLst/>
              </a:rPr>
              <a:t>Adapting</a:t>
            </a:r>
          </a:p>
          <a:p>
            <a:pPr eaLnBrk="1" hangingPunct="1">
              <a:lnSpc>
                <a:spcPct val="90000"/>
              </a:lnSpc>
            </a:pPr>
            <a:r>
              <a:rPr lang="en-GB" altLang="en-US" sz="3800" dirty="0">
                <a:solidFill>
                  <a:srgbClr val="FF3300"/>
                </a:solidFill>
                <a:effectLst/>
              </a:rPr>
              <a:t>Performing</a:t>
            </a:r>
          </a:p>
          <a:p>
            <a:pPr eaLnBrk="1" hangingPunct="1">
              <a:lnSpc>
                <a:spcPct val="90000"/>
              </a:lnSpc>
            </a:pPr>
            <a:r>
              <a:rPr lang="en-GB" altLang="en-US" sz="3800" dirty="0">
                <a:solidFill>
                  <a:srgbClr val="FF3300"/>
                </a:solidFill>
                <a:effectLst/>
              </a:rPr>
              <a:t>Interpreting / translating key bits</a:t>
            </a:r>
          </a:p>
          <a:p>
            <a:pPr eaLnBrk="1" hangingPunct="1">
              <a:lnSpc>
                <a:spcPct val="90000"/>
              </a:lnSpc>
            </a:pPr>
            <a:r>
              <a:rPr lang="en-GB" altLang="en-US" sz="3800" dirty="0">
                <a:solidFill>
                  <a:srgbClr val="FF3300"/>
                </a:solidFill>
                <a:effectLst/>
              </a:rPr>
              <a:t>Recycling</a:t>
            </a:r>
          </a:p>
          <a:p>
            <a:pPr eaLnBrk="1" hangingPunct="1">
              <a:lnSpc>
                <a:spcPct val="90000"/>
              </a:lnSpc>
            </a:pPr>
            <a:r>
              <a:rPr lang="en-GB" altLang="en-US" sz="3800" dirty="0">
                <a:solidFill>
                  <a:srgbClr val="FF3300"/>
                </a:solidFill>
                <a:effectLst/>
              </a:rPr>
              <a:t>Personalising</a:t>
            </a:r>
          </a:p>
          <a:p>
            <a:pPr algn="r" eaLnBrk="1" hangingPunct="1">
              <a:lnSpc>
                <a:spcPct val="90000"/>
              </a:lnSpc>
              <a:buFont typeface="Wingdings" panose="05000000000000000000" pitchFamily="2" charset="2"/>
              <a:buNone/>
            </a:pPr>
            <a:endParaRPr lang="en-US" altLang="en-US" dirty="0">
              <a:effectLst/>
            </a:endParaRPr>
          </a:p>
        </p:txBody>
      </p:sp>
    </p:spTree>
    <p:extLst>
      <p:ext uri="{BB962C8B-B14F-4D97-AF65-F5344CB8AC3E}">
        <p14:creationId xmlns:p14="http://schemas.microsoft.com/office/powerpoint/2010/main" val="3022414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7" name="Rectangle 3">
            <a:extLst>
              <a:ext uri="{FF2B5EF4-FFF2-40B4-BE49-F238E27FC236}">
                <a16:creationId xmlns:a16="http://schemas.microsoft.com/office/drawing/2014/main" xmlns="" id="{E79DAAB4-F8DC-403D-9DBB-DE4F9F91EE52}"/>
              </a:ext>
            </a:extLst>
          </p:cNvPr>
          <p:cNvSpPr>
            <a:spLocks noGrp="1" noChangeArrowheads="1"/>
          </p:cNvSpPr>
          <p:nvPr>
            <p:ph type="body" idx="4294967295"/>
          </p:nvPr>
        </p:nvSpPr>
        <p:spPr>
          <a:xfrm>
            <a:off x="548641" y="404813"/>
            <a:ext cx="10710762" cy="595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u="sng" dirty="0" err="1">
                <a:effectLst/>
              </a:rPr>
              <a:t>Anthologie</a:t>
            </a:r>
            <a:r>
              <a:rPr lang="en-GB" altLang="en-US" sz="3600" u="sng" dirty="0">
                <a:effectLst/>
              </a:rPr>
              <a:t> </a:t>
            </a:r>
            <a:r>
              <a:rPr lang="en-GB" altLang="en-US" sz="3600" u="sng" dirty="0" err="1">
                <a:effectLst/>
              </a:rPr>
              <a:t>poétique</a:t>
            </a:r>
            <a:endParaRPr lang="en-US" altLang="en-US" sz="3600" u="sng" dirty="0">
              <a:effectLst/>
            </a:endParaRPr>
          </a:p>
          <a:p>
            <a:pPr eaLnBrk="1" hangingPunct="1"/>
            <a:r>
              <a:rPr lang="en-US" altLang="en-US" sz="3600" dirty="0">
                <a:solidFill>
                  <a:schemeClr val="accent4">
                    <a:lumMod val="10000"/>
                  </a:schemeClr>
                </a:solidFill>
                <a:effectLst/>
              </a:rPr>
              <a:t>http://www.weblettres.net/blogs/uploads/c/cdatabekian/anthologie6d</a:t>
            </a:r>
            <a:r>
              <a:rPr lang="en-US" altLang="en-US" sz="3600" dirty="0" smtClean="0">
                <a:solidFill>
                  <a:schemeClr val="accent4">
                    <a:lumMod val="10000"/>
                  </a:schemeClr>
                </a:solidFill>
                <a:effectLst/>
              </a:rPr>
              <a:t>/</a:t>
            </a:r>
            <a:endParaRPr lang="en-GB" altLang="en-US" sz="3600" dirty="0">
              <a:effectLst/>
            </a:endParaRPr>
          </a:p>
          <a:p>
            <a:pPr eaLnBrk="1" hangingPunct="1">
              <a:buFont typeface="Wingdings" panose="05000000000000000000" pitchFamily="2" charset="2"/>
              <a:buNone/>
            </a:pPr>
            <a:r>
              <a:rPr lang="en-GB" altLang="en-US" sz="3600" dirty="0">
                <a:effectLst/>
              </a:rPr>
              <a:t>Choose your poem</a:t>
            </a:r>
          </a:p>
          <a:p>
            <a:pPr eaLnBrk="1" hangingPunct="1">
              <a:buFont typeface="Wingdings" panose="05000000000000000000" pitchFamily="2" charset="2"/>
              <a:buNone/>
            </a:pPr>
            <a:r>
              <a:rPr lang="en-GB" altLang="en-US" sz="3600" dirty="0">
                <a:effectLst/>
              </a:rPr>
              <a:t>Type it up</a:t>
            </a:r>
          </a:p>
          <a:p>
            <a:pPr eaLnBrk="1" hangingPunct="1">
              <a:buFont typeface="Wingdings" panose="05000000000000000000" pitchFamily="2" charset="2"/>
              <a:buNone/>
            </a:pPr>
            <a:r>
              <a:rPr lang="en-GB" altLang="en-US" sz="3600" dirty="0">
                <a:effectLst/>
              </a:rPr>
              <a:t>Record a reading</a:t>
            </a:r>
          </a:p>
          <a:p>
            <a:pPr eaLnBrk="1" hangingPunct="1">
              <a:buFont typeface="Wingdings" panose="05000000000000000000" pitchFamily="2" charset="2"/>
              <a:buNone/>
            </a:pPr>
            <a:r>
              <a:rPr lang="en-GB" altLang="en-US" sz="3600" dirty="0">
                <a:effectLst/>
              </a:rPr>
              <a:t>Write why you chose it</a:t>
            </a:r>
          </a:p>
          <a:p>
            <a:pPr eaLnBrk="1" hangingPunct="1">
              <a:buFont typeface="Wingdings" panose="05000000000000000000" pitchFamily="2" charset="2"/>
              <a:buNone/>
            </a:pPr>
            <a:r>
              <a:rPr lang="en-GB" altLang="en-US" sz="3600" dirty="0">
                <a:effectLst/>
              </a:rPr>
              <a:t>Write what you think it is about</a:t>
            </a:r>
          </a:p>
          <a:p>
            <a:pPr eaLnBrk="1" hangingPunct="1">
              <a:buFont typeface="Wingdings" panose="05000000000000000000" pitchFamily="2" charset="2"/>
              <a:buNone/>
            </a:pPr>
            <a:r>
              <a:rPr lang="en-GB" altLang="en-US" sz="3600" dirty="0">
                <a:effectLst/>
              </a:rPr>
              <a:t>Say which is your favourite line and translate it</a:t>
            </a:r>
            <a:endParaRPr lang="en-US" altLang="en-US" sz="3600" dirty="0">
              <a:effectLst/>
            </a:endParaRPr>
          </a:p>
          <a:p>
            <a:pPr eaLnBrk="1" hangingPunct="1"/>
            <a:endParaRPr lang="en-US" altLang="en-US" sz="2800" dirty="0">
              <a:effectLst/>
            </a:endParaRPr>
          </a:p>
        </p:txBody>
      </p:sp>
    </p:spTree>
    <p:extLst>
      <p:ext uri="{BB962C8B-B14F-4D97-AF65-F5344CB8AC3E}">
        <p14:creationId xmlns:p14="http://schemas.microsoft.com/office/powerpoint/2010/main" val="341323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dissolve">
                                      <p:cBhvr>
                                        <p:cTn id="7" dur="500"/>
                                        <p:tgtEl>
                                          <p:spTgt spid="18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dissolve">
                                      <p:cBhvr>
                                        <p:cTn id="12" dur="500"/>
                                        <p:tgtEl>
                                          <p:spTgt spid="1802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dissolve">
                                      <p:cBhvr>
                                        <p:cTn id="17" dur="500"/>
                                        <p:tgtEl>
                                          <p:spTgt spid="1802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dissolve">
                                      <p:cBhvr>
                                        <p:cTn id="22" dur="500"/>
                                        <p:tgtEl>
                                          <p:spTgt spid="1802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0227">
                                            <p:txEl>
                                              <p:pRg st="4" end="4"/>
                                            </p:txEl>
                                          </p:spTgt>
                                        </p:tgtEl>
                                        <p:attrNameLst>
                                          <p:attrName>style.visibility</p:attrName>
                                        </p:attrNameLst>
                                      </p:cBhvr>
                                      <p:to>
                                        <p:strVal val="visible"/>
                                      </p:to>
                                    </p:set>
                                    <p:animEffect transition="in" filter="dissolve">
                                      <p:cBhvr>
                                        <p:cTn id="27" dur="500"/>
                                        <p:tgtEl>
                                          <p:spTgt spid="1802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0227">
                                            <p:txEl>
                                              <p:pRg st="5" end="5"/>
                                            </p:txEl>
                                          </p:spTgt>
                                        </p:tgtEl>
                                        <p:attrNameLst>
                                          <p:attrName>style.visibility</p:attrName>
                                        </p:attrNameLst>
                                      </p:cBhvr>
                                      <p:to>
                                        <p:strVal val="visible"/>
                                      </p:to>
                                    </p:set>
                                    <p:animEffect transition="in" filter="dissolve">
                                      <p:cBhvr>
                                        <p:cTn id="32" dur="500"/>
                                        <p:tgtEl>
                                          <p:spTgt spid="1802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0227">
                                            <p:txEl>
                                              <p:pRg st="6" end="6"/>
                                            </p:txEl>
                                          </p:spTgt>
                                        </p:tgtEl>
                                        <p:attrNameLst>
                                          <p:attrName>style.visibility</p:attrName>
                                        </p:attrNameLst>
                                      </p:cBhvr>
                                      <p:to>
                                        <p:strVal val="visible"/>
                                      </p:to>
                                    </p:set>
                                    <p:animEffect transition="in" filter="dissolve">
                                      <p:cBhvr>
                                        <p:cTn id="37" dur="500"/>
                                        <p:tgtEl>
                                          <p:spTgt spid="1802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0227">
                                            <p:txEl>
                                              <p:pRg st="7" end="7"/>
                                            </p:txEl>
                                          </p:spTgt>
                                        </p:tgtEl>
                                        <p:attrNameLst>
                                          <p:attrName>style.visibility</p:attrName>
                                        </p:attrNameLst>
                                      </p:cBhvr>
                                      <p:to>
                                        <p:strVal val="visible"/>
                                      </p:to>
                                    </p:set>
                                    <p:animEffect transition="in" filter="dissolve">
                                      <p:cBhvr>
                                        <p:cTn id="42" dur="500"/>
                                        <p:tgtEl>
                                          <p:spTgt spid="180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agressivite">
            <a:extLst>
              <a:ext uri="{FF2B5EF4-FFF2-40B4-BE49-F238E27FC236}">
                <a16:creationId xmlns:a16="http://schemas.microsoft.com/office/drawing/2014/main" xmlns="" id="{ABF37EDF-E078-4772-BDF2-BA8A0EF58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38200"/>
            <a:ext cx="78486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01128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xmlns="" id="{14B2CB63-7188-47F4-B0C4-04FB910BE6AF}"/>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GB" altLang="en-US">
                <a:effectLst/>
              </a:rPr>
              <a:t>Text type: story</a:t>
            </a:r>
          </a:p>
        </p:txBody>
      </p:sp>
      <p:sp>
        <p:nvSpPr>
          <p:cNvPr id="393219" name="Rectangle 3">
            <a:extLst>
              <a:ext uri="{FF2B5EF4-FFF2-40B4-BE49-F238E27FC236}">
                <a16:creationId xmlns:a16="http://schemas.microsoft.com/office/drawing/2014/main" xmlns="" id="{ECAA068D-B1FD-45C8-AD9A-A0E60C1EF645}"/>
              </a:ext>
            </a:extLst>
          </p:cNvPr>
          <p:cNvSpPr txBox="1">
            <a:spLocks/>
          </p:cNvSpPr>
          <p:nvPr/>
        </p:nvSpPr>
        <p:spPr bwMode="auto">
          <a:xfrm>
            <a:off x="487680" y="1300480"/>
            <a:ext cx="11155680" cy="504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lnSpc>
                <a:spcPct val="90000"/>
              </a:lnSpc>
              <a:buClr>
                <a:schemeClr val="accent1"/>
              </a:buClr>
              <a:buSzPct val="85000"/>
              <a:buFont typeface="Arial" panose="020B0604020202020204" pitchFamily="34" charset="0"/>
              <a:buNone/>
            </a:pPr>
            <a:r>
              <a:rPr lang="en-GB" altLang="en-US" dirty="0"/>
              <a:t>Learners </a:t>
            </a:r>
          </a:p>
          <a:p>
            <a:pPr eaLnBrk="1" hangingPunct="1">
              <a:lnSpc>
                <a:spcPct val="90000"/>
              </a:lnSpc>
              <a:buClr>
                <a:schemeClr val="accent1"/>
              </a:buClr>
              <a:buSzPct val="85000"/>
              <a:buFont typeface="Arial" panose="020B0604020202020204" pitchFamily="34" charset="0"/>
              <a:buNone/>
            </a:pPr>
            <a:r>
              <a:rPr lang="en-GB" altLang="en-US" dirty="0"/>
              <a:t>… enact a scene from the story (Performing)</a:t>
            </a:r>
          </a:p>
          <a:p>
            <a:pPr eaLnBrk="1" hangingPunct="1">
              <a:lnSpc>
                <a:spcPct val="90000"/>
              </a:lnSpc>
              <a:buClr>
                <a:schemeClr val="accent1"/>
              </a:buClr>
              <a:buSzPct val="85000"/>
              <a:buFont typeface="Arial" panose="020B0604020202020204" pitchFamily="34" charset="0"/>
              <a:buNone/>
            </a:pPr>
            <a:r>
              <a:rPr lang="en-GB" altLang="en-US" dirty="0"/>
              <a:t>… predict the next event and write / narrate it (Extending)</a:t>
            </a:r>
          </a:p>
          <a:p>
            <a:pPr eaLnBrk="1" hangingPunct="1">
              <a:lnSpc>
                <a:spcPct val="90000"/>
              </a:lnSpc>
              <a:buClr>
                <a:schemeClr val="accent1"/>
              </a:buClr>
              <a:buSzPct val="85000"/>
              <a:buFont typeface="Arial" panose="020B0604020202020204" pitchFamily="34" charset="0"/>
              <a:buNone/>
            </a:pPr>
            <a:r>
              <a:rPr lang="en-GB" altLang="en-US" dirty="0"/>
              <a:t>… re-write / present in style of a news report (Transposing)</a:t>
            </a:r>
          </a:p>
          <a:p>
            <a:pPr eaLnBrk="1" hangingPunct="1">
              <a:lnSpc>
                <a:spcPct val="90000"/>
              </a:lnSpc>
              <a:buClr>
                <a:schemeClr val="accent1"/>
              </a:buClr>
              <a:buSzPct val="85000"/>
              <a:buFont typeface="Arial" panose="020B0604020202020204" pitchFamily="34" charset="0"/>
              <a:buNone/>
            </a:pPr>
            <a:r>
              <a:rPr lang="en-GB" altLang="en-US" dirty="0"/>
              <a:t>… use the structure to write a new account  (Adapting)</a:t>
            </a:r>
          </a:p>
          <a:p>
            <a:pPr eaLnBrk="1" hangingPunct="1">
              <a:lnSpc>
                <a:spcPct val="90000"/>
              </a:lnSpc>
              <a:buClr>
                <a:schemeClr val="accent1"/>
              </a:buClr>
              <a:buSzPct val="85000"/>
              <a:buFont typeface="Arial" panose="020B0604020202020204" pitchFamily="34" charset="0"/>
              <a:buNone/>
            </a:pPr>
            <a:r>
              <a:rPr lang="en-GB" altLang="en-US" dirty="0"/>
              <a:t>… retell in their own words (Personalising)</a:t>
            </a:r>
          </a:p>
          <a:p>
            <a:pPr eaLnBrk="1" hangingPunct="1">
              <a:lnSpc>
                <a:spcPct val="90000"/>
              </a:lnSpc>
              <a:buClr>
                <a:schemeClr val="accent1"/>
              </a:buClr>
              <a:buSzPct val="85000"/>
              <a:buFont typeface="Arial" panose="020B0604020202020204" pitchFamily="34" charset="0"/>
              <a:buNone/>
            </a:pPr>
            <a:r>
              <a:rPr lang="en-GB" altLang="en-US" dirty="0"/>
              <a:t>… translate / interpret their favourite bit </a:t>
            </a:r>
          </a:p>
          <a:p>
            <a:pPr eaLnBrk="1" hangingPunct="1">
              <a:lnSpc>
                <a:spcPct val="90000"/>
              </a:lnSpc>
              <a:buClr>
                <a:schemeClr val="accent1"/>
              </a:buClr>
              <a:buSzPct val="85000"/>
              <a:buFont typeface="Arial" panose="020B0604020202020204" pitchFamily="34" charset="0"/>
              <a:buNone/>
            </a:pPr>
            <a:r>
              <a:rPr lang="en-GB" altLang="en-US" dirty="0"/>
              <a:t>… extract language they wish to use themselves (Recycling)</a:t>
            </a:r>
          </a:p>
          <a:p>
            <a:pPr eaLnBrk="1" hangingPunct="1">
              <a:lnSpc>
                <a:spcPct val="90000"/>
              </a:lnSpc>
              <a:buClr>
                <a:schemeClr val="accent1"/>
              </a:buClr>
              <a:buSzPct val="85000"/>
              <a:buFont typeface="Arial" panose="020B0604020202020204" pitchFamily="34" charset="0"/>
              <a:buNone/>
            </a:pPr>
            <a:r>
              <a:rPr lang="en-GB" altLang="en-US" dirty="0"/>
              <a:t>… offer opinions (with explanation if appropriate) about the text (Reviewing)</a:t>
            </a:r>
            <a:endParaRPr lang="en-US" altLang="en-US" dirty="0"/>
          </a:p>
        </p:txBody>
      </p:sp>
    </p:spTree>
    <p:extLst>
      <p:ext uri="{BB962C8B-B14F-4D97-AF65-F5344CB8AC3E}">
        <p14:creationId xmlns:p14="http://schemas.microsoft.com/office/powerpoint/2010/main" val="3999125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Effect transition="in" filter="fade">
                                      <p:cBhvr>
                                        <p:cTn id="7" dur="500"/>
                                        <p:tgtEl>
                                          <p:spTgt spid="393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3219">
                                            <p:txEl>
                                              <p:pRg st="1" end="1"/>
                                            </p:txEl>
                                          </p:spTgt>
                                        </p:tgtEl>
                                        <p:attrNameLst>
                                          <p:attrName>style.visibility</p:attrName>
                                        </p:attrNameLst>
                                      </p:cBhvr>
                                      <p:to>
                                        <p:strVal val="visible"/>
                                      </p:to>
                                    </p:set>
                                    <p:animEffect transition="in" filter="fade">
                                      <p:cBhvr>
                                        <p:cTn id="12" dur="500"/>
                                        <p:tgtEl>
                                          <p:spTgt spid="393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3219">
                                            <p:txEl>
                                              <p:pRg st="2" end="2"/>
                                            </p:txEl>
                                          </p:spTgt>
                                        </p:tgtEl>
                                        <p:attrNameLst>
                                          <p:attrName>style.visibility</p:attrName>
                                        </p:attrNameLst>
                                      </p:cBhvr>
                                      <p:to>
                                        <p:strVal val="visible"/>
                                      </p:to>
                                    </p:set>
                                    <p:animEffect transition="in" filter="fade">
                                      <p:cBhvr>
                                        <p:cTn id="17" dur="500"/>
                                        <p:tgtEl>
                                          <p:spTgt spid="393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3219">
                                            <p:txEl>
                                              <p:pRg st="3" end="3"/>
                                            </p:txEl>
                                          </p:spTgt>
                                        </p:tgtEl>
                                        <p:attrNameLst>
                                          <p:attrName>style.visibility</p:attrName>
                                        </p:attrNameLst>
                                      </p:cBhvr>
                                      <p:to>
                                        <p:strVal val="visible"/>
                                      </p:to>
                                    </p:set>
                                    <p:animEffect transition="in" filter="fade">
                                      <p:cBhvr>
                                        <p:cTn id="22" dur="500"/>
                                        <p:tgtEl>
                                          <p:spTgt spid="393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3219">
                                            <p:txEl>
                                              <p:pRg st="4" end="4"/>
                                            </p:txEl>
                                          </p:spTgt>
                                        </p:tgtEl>
                                        <p:attrNameLst>
                                          <p:attrName>style.visibility</p:attrName>
                                        </p:attrNameLst>
                                      </p:cBhvr>
                                      <p:to>
                                        <p:strVal val="visible"/>
                                      </p:to>
                                    </p:set>
                                    <p:animEffect transition="in" filter="fade">
                                      <p:cBhvr>
                                        <p:cTn id="27" dur="500"/>
                                        <p:tgtEl>
                                          <p:spTgt spid="393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3219">
                                            <p:txEl>
                                              <p:pRg st="5" end="5"/>
                                            </p:txEl>
                                          </p:spTgt>
                                        </p:tgtEl>
                                        <p:attrNameLst>
                                          <p:attrName>style.visibility</p:attrName>
                                        </p:attrNameLst>
                                      </p:cBhvr>
                                      <p:to>
                                        <p:strVal val="visible"/>
                                      </p:to>
                                    </p:set>
                                    <p:animEffect transition="in" filter="fade">
                                      <p:cBhvr>
                                        <p:cTn id="32" dur="500"/>
                                        <p:tgtEl>
                                          <p:spTgt spid="393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3219">
                                            <p:txEl>
                                              <p:pRg st="6" end="6"/>
                                            </p:txEl>
                                          </p:spTgt>
                                        </p:tgtEl>
                                        <p:attrNameLst>
                                          <p:attrName>style.visibility</p:attrName>
                                        </p:attrNameLst>
                                      </p:cBhvr>
                                      <p:to>
                                        <p:strVal val="visible"/>
                                      </p:to>
                                    </p:set>
                                    <p:animEffect transition="in" filter="fade">
                                      <p:cBhvr>
                                        <p:cTn id="37" dur="500"/>
                                        <p:tgtEl>
                                          <p:spTgt spid="3932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3219">
                                            <p:txEl>
                                              <p:pRg st="7" end="7"/>
                                            </p:txEl>
                                          </p:spTgt>
                                        </p:tgtEl>
                                        <p:attrNameLst>
                                          <p:attrName>style.visibility</p:attrName>
                                        </p:attrNameLst>
                                      </p:cBhvr>
                                      <p:to>
                                        <p:strVal val="visible"/>
                                      </p:to>
                                    </p:set>
                                    <p:animEffect transition="in" filter="fade">
                                      <p:cBhvr>
                                        <p:cTn id="42" dur="500"/>
                                        <p:tgtEl>
                                          <p:spTgt spid="3932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3219">
                                            <p:txEl>
                                              <p:pRg st="8" end="8"/>
                                            </p:txEl>
                                          </p:spTgt>
                                        </p:tgtEl>
                                        <p:attrNameLst>
                                          <p:attrName>style.visibility</p:attrName>
                                        </p:attrNameLst>
                                      </p:cBhvr>
                                      <p:to>
                                        <p:strVal val="visible"/>
                                      </p:to>
                                    </p:set>
                                    <p:animEffect transition="in" filter="fade">
                                      <p:cBhvr>
                                        <p:cTn id="47" dur="500"/>
                                        <p:tgtEl>
                                          <p:spTgt spid="393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xmlns="" id="{C91D40A3-B4A0-4CBC-99DB-1585C4F79562}"/>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effectLst/>
              </a:rPr>
              <a:t>Playing with text</a:t>
            </a:r>
            <a:endParaRPr lang="en-US" altLang="en-US">
              <a:effectLst/>
            </a:endParaRPr>
          </a:p>
        </p:txBody>
      </p:sp>
      <p:sp>
        <p:nvSpPr>
          <p:cNvPr id="152579" name="Rectangle 3">
            <a:extLst>
              <a:ext uri="{FF2B5EF4-FFF2-40B4-BE49-F238E27FC236}">
                <a16:creationId xmlns:a16="http://schemas.microsoft.com/office/drawing/2014/main" xmlns="" id="{D8FBAC7C-9C6C-41B6-BE48-CAE83EA988FE}"/>
              </a:ext>
            </a:extLst>
          </p:cNvPr>
          <p:cNvSpPr>
            <a:spLocks noGrp="1" noChangeArrowheads="1"/>
          </p:cNvSpPr>
          <p:nvPr>
            <p:ph type="body" idx="4294967295"/>
          </p:nvPr>
        </p:nvSpPr>
        <p:spPr>
          <a:xfrm>
            <a:off x="1392071" y="1893888"/>
            <a:ext cx="9075761" cy="423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3800" dirty="0">
                <a:effectLst/>
              </a:rPr>
              <a:t>Extending</a:t>
            </a:r>
          </a:p>
          <a:p>
            <a:pPr eaLnBrk="1" hangingPunct="1">
              <a:lnSpc>
                <a:spcPct val="90000"/>
              </a:lnSpc>
            </a:pPr>
            <a:r>
              <a:rPr lang="en-GB" altLang="en-US" sz="3800" dirty="0">
                <a:effectLst/>
              </a:rPr>
              <a:t>Transposing</a:t>
            </a:r>
          </a:p>
          <a:p>
            <a:pPr eaLnBrk="1" hangingPunct="1">
              <a:lnSpc>
                <a:spcPct val="90000"/>
              </a:lnSpc>
            </a:pPr>
            <a:r>
              <a:rPr lang="en-GB" altLang="en-US" sz="3800" dirty="0">
                <a:effectLst/>
              </a:rPr>
              <a:t>Adapting</a:t>
            </a:r>
          </a:p>
          <a:p>
            <a:pPr eaLnBrk="1" hangingPunct="1">
              <a:lnSpc>
                <a:spcPct val="90000"/>
              </a:lnSpc>
            </a:pPr>
            <a:r>
              <a:rPr lang="en-GB" altLang="en-US" sz="3800" dirty="0">
                <a:solidFill>
                  <a:srgbClr val="FF3300"/>
                </a:solidFill>
                <a:effectLst/>
              </a:rPr>
              <a:t>Performing</a:t>
            </a:r>
          </a:p>
          <a:p>
            <a:pPr eaLnBrk="1" hangingPunct="1">
              <a:lnSpc>
                <a:spcPct val="90000"/>
              </a:lnSpc>
            </a:pPr>
            <a:r>
              <a:rPr lang="en-GB" altLang="en-US" sz="3800" dirty="0">
                <a:effectLst/>
              </a:rPr>
              <a:t>Interpreting / translating key bits</a:t>
            </a:r>
          </a:p>
          <a:p>
            <a:pPr eaLnBrk="1" hangingPunct="1">
              <a:lnSpc>
                <a:spcPct val="90000"/>
              </a:lnSpc>
            </a:pPr>
            <a:r>
              <a:rPr lang="en-GB" altLang="en-US" sz="3800" dirty="0">
                <a:effectLst/>
              </a:rPr>
              <a:t>Recycling</a:t>
            </a:r>
          </a:p>
          <a:p>
            <a:pPr eaLnBrk="1" hangingPunct="1">
              <a:lnSpc>
                <a:spcPct val="90000"/>
              </a:lnSpc>
            </a:pPr>
            <a:r>
              <a:rPr lang="en-GB" altLang="en-US" sz="3800" dirty="0">
                <a:effectLst/>
              </a:rPr>
              <a:t>Personalising</a:t>
            </a:r>
          </a:p>
          <a:p>
            <a:pPr algn="r" eaLnBrk="1" hangingPunct="1">
              <a:lnSpc>
                <a:spcPct val="90000"/>
              </a:lnSpc>
              <a:buFont typeface="Wingdings" panose="05000000000000000000" pitchFamily="2" charset="2"/>
              <a:buNone/>
            </a:pPr>
            <a:endParaRPr lang="en-US" altLang="en-US" dirty="0">
              <a:effectLst/>
            </a:endParaRPr>
          </a:p>
        </p:txBody>
      </p:sp>
    </p:spTree>
    <p:extLst>
      <p:ext uri="{BB962C8B-B14F-4D97-AF65-F5344CB8AC3E}">
        <p14:creationId xmlns:p14="http://schemas.microsoft.com/office/powerpoint/2010/main" val="3600105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xmlns="" id="{AECD9BD2-FAB2-4B56-8486-4FC5B479A211}"/>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a:effectLst/>
              </a:rPr>
              <a:t>Modernise the tongue twister</a:t>
            </a:r>
            <a:endParaRPr lang="en-US" altLang="en-US" sz="3600">
              <a:effectLst/>
            </a:endParaRPr>
          </a:p>
        </p:txBody>
      </p:sp>
      <p:sp>
        <p:nvSpPr>
          <p:cNvPr id="154627" name="Rectangle 3">
            <a:extLst>
              <a:ext uri="{FF2B5EF4-FFF2-40B4-BE49-F238E27FC236}">
                <a16:creationId xmlns:a16="http://schemas.microsoft.com/office/drawing/2014/main" xmlns="" id="{D092869F-17F6-43B0-B374-9DF72C2A4264}"/>
              </a:ext>
            </a:extLst>
          </p:cNvPr>
          <p:cNvSpPr txBox="1">
            <a:spLocks noChangeArrowheads="1"/>
          </p:cNvSpPr>
          <p:nvPr/>
        </p:nvSpPr>
        <p:spPr bwMode="auto">
          <a:xfrm>
            <a:off x="345440" y="2060574"/>
            <a:ext cx="11379200" cy="415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buClr>
                <a:schemeClr val="accent1"/>
              </a:buClr>
              <a:buSzPct val="85000"/>
              <a:buFont typeface="Arial" panose="020B0604020202020204" pitchFamily="34" charset="0"/>
              <a:buChar char="•"/>
            </a:pPr>
            <a:endParaRPr lang="en-GB" altLang="en-US" sz="4000" dirty="0">
              <a:latin typeface="Cambria" panose="02040503050406030204" pitchFamily="18" charset="0"/>
            </a:endParaRPr>
          </a:p>
          <a:p>
            <a:pPr eaLnBrk="1" hangingPunct="1">
              <a:buClr>
                <a:schemeClr val="accent1"/>
              </a:buClr>
              <a:buSzPct val="85000"/>
              <a:buFont typeface="Arial" panose="020B0604020202020204" pitchFamily="34" charset="0"/>
              <a:buChar char="•"/>
            </a:pPr>
            <a:r>
              <a:rPr lang="en-US" altLang="en-US" sz="4000" dirty="0">
                <a:solidFill>
                  <a:schemeClr val="accent4">
                    <a:lumMod val="10000"/>
                  </a:schemeClr>
                </a:solidFill>
              </a:rPr>
              <a:t>http://rapgenius.com/Soviet-suprem-rongrakatikatong-lyrics</a:t>
            </a:r>
          </a:p>
          <a:p>
            <a:pPr eaLnBrk="1" hangingPunct="1">
              <a:buClr>
                <a:schemeClr val="accent1"/>
              </a:buClr>
              <a:buSzPct val="85000"/>
              <a:buFont typeface="Arial" panose="020B0604020202020204" pitchFamily="34" charset="0"/>
              <a:buNone/>
            </a:pPr>
            <a:endParaRPr lang="en-US" altLang="en-US" sz="4000" dirty="0">
              <a:solidFill>
                <a:schemeClr val="accent4">
                  <a:lumMod val="10000"/>
                </a:schemeClr>
              </a:solidFill>
            </a:endParaRPr>
          </a:p>
          <a:p>
            <a:pPr eaLnBrk="1" hangingPunct="1">
              <a:buClr>
                <a:schemeClr val="accent1"/>
              </a:buClr>
              <a:buSzPct val="85000"/>
              <a:buFont typeface="Arial" panose="020B0604020202020204" pitchFamily="34" charset="0"/>
              <a:buChar char="•"/>
            </a:pPr>
            <a:r>
              <a:rPr lang="en-GB" altLang="en-US" sz="4000" dirty="0">
                <a:solidFill>
                  <a:schemeClr val="accent4">
                    <a:lumMod val="10000"/>
                  </a:schemeClr>
                </a:solidFill>
              </a:rPr>
              <a:t>https://www.youtube.com/watch?v=hmunf08BIzE</a:t>
            </a:r>
          </a:p>
          <a:p>
            <a:pPr eaLnBrk="1" hangingPunct="1">
              <a:buClr>
                <a:schemeClr val="accent1"/>
              </a:buClr>
              <a:buSzPct val="85000"/>
              <a:buFont typeface="Arial" panose="020B0604020202020204" pitchFamily="34" charset="0"/>
              <a:buNone/>
            </a:pPr>
            <a:endParaRPr lang="en-US" altLang="en-US" sz="2400" dirty="0">
              <a:solidFill>
                <a:schemeClr val="accent4">
                  <a:lumMod val="10000"/>
                </a:schemeClr>
              </a:solidFill>
              <a:latin typeface="Cambria" panose="02040503050406030204" pitchFamily="18" charset="0"/>
            </a:endParaRPr>
          </a:p>
        </p:txBody>
      </p:sp>
    </p:spTree>
    <p:extLst>
      <p:ext uri="{BB962C8B-B14F-4D97-AF65-F5344CB8AC3E}">
        <p14:creationId xmlns:p14="http://schemas.microsoft.com/office/powerpoint/2010/main" val="3879584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5" name="Rectangle 3">
            <a:extLst>
              <a:ext uri="{FF2B5EF4-FFF2-40B4-BE49-F238E27FC236}">
                <a16:creationId xmlns:a16="http://schemas.microsoft.com/office/drawing/2014/main" xmlns="" id="{DA2BAA70-3213-497C-A403-B4EAD8606C6D}"/>
              </a:ext>
            </a:extLst>
          </p:cNvPr>
          <p:cNvSpPr txBox="1">
            <a:spLocks/>
          </p:cNvSpPr>
          <p:nvPr/>
        </p:nvSpPr>
        <p:spPr bwMode="auto">
          <a:xfrm>
            <a:off x="914400" y="1700214"/>
            <a:ext cx="1042416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lnSpc>
                <a:spcPct val="90000"/>
              </a:lnSpc>
              <a:buClr>
                <a:schemeClr val="accent1"/>
              </a:buClr>
              <a:buSzPct val="85000"/>
              <a:buFont typeface="Arial" panose="020B0604020202020204" pitchFamily="34" charset="0"/>
              <a:buChar char="•"/>
            </a:pPr>
            <a:r>
              <a:rPr lang="en-US" altLang="en-US" sz="3600" dirty="0"/>
              <a:t>Ta </a:t>
            </a:r>
            <a:r>
              <a:rPr lang="en-US" altLang="en-US" sz="3600" dirty="0" err="1"/>
              <a:t>tantine</a:t>
            </a:r>
            <a:r>
              <a:rPr lang="en-US" altLang="en-US" sz="3600" dirty="0"/>
              <a:t> </a:t>
            </a:r>
            <a:r>
              <a:rPr lang="en-US" altLang="en-US" sz="3600" dirty="0" err="1"/>
              <a:t>t'a</a:t>
            </a:r>
            <a:r>
              <a:rPr lang="en-US" altLang="en-US" sz="3600" dirty="0"/>
              <a:t> </a:t>
            </a:r>
            <a:r>
              <a:rPr lang="en-US" altLang="en-US" sz="3600" dirty="0" err="1"/>
              <a:t>quitté</a:t>
            </a:r>
            <a:r>
              <a:rPr lang="en-US" altLang="en-US" sz="3600" dirty="0"/>
              <a:t>, </a:t>
            </a:r>
            <a:r>
              <a:rPr lang="en-US" altLang="en-US" sz="3600" dirty="0" err="1"/>
              <a:t>t'es</a:t>
            </a:r>
            <a:r>
              <a:rPr lang="en-US" altLang="en-US" sz="3600" dirty="0"/>
              <a:t> tout </a:t>
            </a:r>
            <a:r>
              <a:rPr lang="en-US" altLang="en-US" sz="3600" dirty="0" err="1"/>
              <a:t>dégouté</a:t>
            </a:r>
            <a:r>
              <a:rPr lang="en-US" altLang="en-US" sz="3600" dirty="0"/>
              <a:t>, </a:t>
            </a:r>
            <a:r>
              <a:rPr lang="en-US" altLang="en-US" sz="3600" dirty="0" err="1"/>
              <a:t>tenté</a:t>
            </a:r>
            <a:r>
              <a:rPr lang="en-US" altLang="en-US" sz="3600" dirty="0"/>
              <a:t> de </a:t>
            </a:r>
            <a:r>
              <a:rPr lang="en-US" altLang="en-US" sz="3600" dirty="0" err="1"/>
              <a:t>te</a:t>
            </a:r>
            <a:r>
              <a:rPr lang="en-US" altLang="en-US" sz="3600" dirty="0"/>
              <a:t> </a:t>
            </a:r>
            <a:r>
              <a:rPr lang="en-US" altLang="en-US" sz="3600" dirty="0" err="1"/>
              <a:t>tuer</a:t>
            </a:r>
            <a:r>
              <a:rPr lang="en-US" altLang="en-US" sz="3600" dirty="0"/>
              <a:t>, de tout </a:t>
            </a:r>
            <a:r>
              <a:rPr lang="en-US" altLang="en-US" sz="3600" dirty="0" err="1"/>
              <a:t>oublier</a:t>
            </a:r>
            <a:r>
              <a:rPr lang="en-US" altLang="en-US" sz="3600" dirty="0"/>
              <a:t>, de </a:t>
            </a:r>
            <a:r>
              <a:rPr lang="en-US" altLang="en-US" sz="3600" dirty="0" err="1"/>
              <a:t>sauter</a:t>
            </a:r>
            <a:r>
              <a:rPr lang="en-US" altLang="en-US" sz="3600" dirty="0"/>
              <a:t> du </a:t>
            </a:r>
            <a:r>
              <a:rPr lang="en-US" altLang="en-US" sz="3600" dirty="0" err="1"/>
              <a:t>toit</a:t>
            </a:r>
            <a:endParaRPr lang="en-US" altLang="en-US" sz="3600" dirty="0"/>
          </a:p>
          <a:p>
            <a:pPr eaLnBrk="1" hangingPunct="1">
              <a:lnSpc>
                <a:spcPct val="90000"/>
              </a:lnSpc>
              <a:buClr>
                <a:schemeClr val="accent1"/>
              </a:buClr>
              <a:buSzPct val="85000"/>
              <a:buFont typeface="Arial" panose="020B0604020202020204" pitchFamily="34" charset="0"/>
              <a:buChar char="•"/>
            </a:pPr>
            <a:r>
              <a:rPr lang="en-US" altLang="en-US" sz="3600" dirty="0" err="1"/>
              <a:t>Tu</a:t>
            </a:r>
            <a:r>
              <a:rPr lang="en-US" altLang="en-US" sz="3600" dirty="0"/>
              <a:t> </a:t>
            </a:r>
            <a:r>
              <a:rPr lang="en-US" altLang="en-US" sz="3600" dirty="0" err="1"/>
              <a:t>te</a:t>
            </a:r>
            <a:r>
              <a:rPr lang="en-US" altLang="en-US" sz="3600" dirty="0"/>
              <a:t> tortures </a:t>
            </a:r>
            <a:r>
              <a:rPr lang="en-US" altLang="en-US" sz="3600" dirty="0" err="1"/>
              <a:t>dans</a:t>
            </a:r>
            <a:r>
              <a:rPr lang="en-US" altLang="en-US" sz="3600" dirty="0"/>
              <a:t> ta </a:t>
            </a:r>
            <a:r>
              <a:rPr lang="en-US" altLang="en-US" sz="3600" dirty="0" err="1"/>
              <a:t>tuture</a:t>
            </a:r>
            <a:r>
              <a:rPr lang="en-US" altLang="en-US" sz="3600" dirty="0"/>
              <a:t>, </a:t>
            </a:r>
            <a:r>
              <a:rPr lang="en-US" altLang="en-US" sz="3600" dirty="0" err="1"/>
              <a:t>fais</a:t>
            </a:r>
            <a:r>
              <a:rPr lang="en-US" altLang="en-US" sz="3600" dirty="0"/>
              <a:t> le tour de </a:t>
            </a:r>
            <a:r>
              <a:rPr lang="en-US" altLang="en-US" sz="3600" dirty="0" err="1"/>
              <a:t>tes</a:t>
            </a:r>
            <a:r>
              <a:rPr lang="en-US" altLang="en-US" sz="3600" dirty="0"/>
              <a:t> tares, pour savoir qui </a:t>
            </a:r>
            <a:r>
              <a:rPr lang="en-US" altLang="en-US" sz="3600" dirty="0" err="1"/>
              <a:t>c'est</a:t>
            </a:r>
            <a:r>
              <a:rPr lang="en-US" altLang="en-US" sz="3600" dirty="0"/>
              <a:t> qui </a:t>
            </a:r>
            <a:r>
              <a:rPr lang="en-US" altLang="en-US" sz="3600" dirty="0" err="1"/>
              <a:t>qu'a</a:t>
            </a:r>
            <a:r>
              <a:rPr lang="en-US" altLang="en-US" sz="3600" dirty="0"/>
              <a:t> tort</a:t>
            </a:r>
          </a:p>
          <a:p>
            <a:pPr eaLnBrk="1" hangingPunct="1">
              <a:lnSpc>
                <a:spcPct val="90000"/>
              </a:lnSpc>
              <a:buClr>
                <a:schemeClr val="accent1"/>
              </a:buClr>
              <a:buSzPct val="85000"/>
              <a:buFont typeface="Arial" panose="020B0604020202020204" pitchFamily="34" charset="0"/>
              <a:buChar char="•"/>
            </a:pPr>
            <a:r>
              <a:rPr lang="en-US" altLang="en-US" sz="3600" dirty="0"/>
              <a:t>Si </a:t>
            </a:r>
            <a:r>
              <a:rPr lang="en-US" altLang="en-US" sz="3600" dirty="0" err="1"/>
              <a:t>tu</a:t>
            </a:r>
            <a:r>
              <a:rPr lang="en-US" altLang="en-US" sz="3600" dirty="0"/>
              <a:t> </a:t>
            </a:r>
            <a:r>
              <a:rPr lang="en-US" altLang="en-US" sz="3600" dirty="0" err="1"/>
              <a:t>mérites</a:t>
            </a:r>
            <a:r>
              <a:rPr lang="en-US" altLang="en-US" sz="3600" dirty="0"/>
              <a:t> </a:t>
            </a:r>
            <a:r>
              <a:rPr lang="en-US" altLang="en-US" sz="3600" dirty="0" err="1"/>
              <a:t>que</a:t>
            </a:r>
            <a:r>
              <a:rPr lang="en-US" altLang="en-US" sz="3600" dirty="0"/>
              <a:t> la </a:t>
            </a:r>
            <a:r>
              <a:rPr lang="en-US" altLang="en-US" sz="3600" dirty="0" err="1"/>
              <a:t>tantine</a:t>
            </a:r>
            <a:r>
              <a:rPr lang="en-US" altLang="en-US" sz="3600" dirty="0"/>
              <a:t> se tire avec </a:t>
            </a:r>
            <a:r>
              <a:rPr lang="en-US" altLang="en-US" sz="3600" dirty="0" err="1"/>
              <a:t>tes</a:t>
            </a:r>
            <a:r>
              <a:rPr lang="en-US" altLang="en-US" sz="3600" dirty="0"/>
              <a:t> </a:t>
            </a:r>
            <a:r>
              <a:rPr lang="en-US" altLang="en-US" sz="3600" dirty="0" err="1"/>
              <a:t>tétards</a:t>
            </a:r>
            <a:r>
              <a:rPr lang="en-US" altLang="en-US" sz="3600" dirty="0"/>
              <a:t>, un </a:t>
            </a:r>
            <a:r>
              <a:rPr lang="en-US" altLang="en-US" sz="3600" dirty="0" err="1"/>
              <a:t>tantinet</a:t>
            </a:r>
            <a:r>
              <a:rPr lang="en-US" altLang="en-US" sz="3600" dirty="0"/>
              <a:t> </a:t>
            </a:r>
            <a:r>
              <a:rPr lang="en-US" altLang="en-US" sz="3600" dirty="0" err="1"/>
              <a:t>têtu</a:t>
            </a:r>
            <a:r>
              <a:rPr lang="en-US" altLang="en-US" sz="3600" dirty="0"/>
              <a:t> </a:t>
            </a:r>
            <a:r>
              <a:rPr lang="en-US" altLang="en-US" sz="3600" dirty="0" err="1"/>
              <a:t>tu</a:t>
            </a:r>
            <a:r>
              <a:rPr lang="en-US" altLang="en-US" sz="3600" dirty="0"/>
              <a:t> </a:t>
            </a:r>
            <a:r>
              <a:rPr lang="en-US" altLang="en-US" sz="3600" dirty="0" err="1"/>
              <a:t>voudrais</a:t>
            </a:r>
            <a:r>
              <a:rPr lang="en-US" altLang="en-US" sz="3600" dirty="0"/>
              <a:t> savoir</a:t>
            </a:r>
          </a:p>
          <a:p>
            <a:pPr eaLnBrk="1" hangingPunct="1">
              <a:lnSpc>
                <a:spcPct val="90000"/>
              </a:lnSpc>
              <a:buClr>
                <a:schemeClr val="accent1"/>
              </a:buClr>
              <a:buSzPct val="85000"/>
              <a:buFont typeface="Arial" panose="020B0604020202020204" pitchFamily="34" charset="0"/>
              <a:buChar char="•"/>
            </a:pPr>
            <a:r>
              <a:rPr lang="en-US" altLang="en-US" sz="3600" dirty="0" err="1"/>
              <a:t>Tu</a:t>
            </a:r>
            <a:r>
              <a:rPr lang="en-US" altLang="en-US" sz="3600" dirty="0"/>
              <a:t> </a:t>
            </a:r>
            <a:r>
              <a:rPr lang="en-US" altLang="en-US" sz="3600" dirty="0" err="1"/>
              <a:t>veux</a:t>
            </a:r>
            <a:r>
              <a:rPr lang="en-US" altLang="en-US" sz="3600" dirty="0"/>
              <a:t> la test, la </a:t>
            </a:r>
            <a:r>
              <a:rPr lang="en-US" altLang="en-US" sz="3600" dirty="0" err="1"/>
              <a:t>taire</a:t>
            </a:r>
            <a:r>
              <a:rPr lang="en-US" altLang="en-US" sz="3600" dirty="0"/>
              <a:t>, la toaster en tutu, la </a:t>
            </a:r>
            <a:r>
              <a:rPr lang="en-US" altLang="en-US" sz="3600" dirty="0" err="1"/>
              <a:t>retourner</a:t>
            </a:r>
            <a:r>
              <a:rPr lang="en-US" altLang="en-US" sz="3600" dirty="0"/>
              <a:t>, </a:t>
            </a:r>
            <a:r>
              <a:rPr lang="en-US" altLang="en-US" sz="3600" dirty="0" err="1"/>
              <a:t>lui</a:t>
            </a:r>
            <a:r>
              <a:rPr lang="en-US" altLang="en-US" sz="3600" dirty="0"/>
              <a:t> faire </a:t>
            </a:r>
            <a:r>
              <a:rPr lang="en-US" altLang="en-US" sz="3600" dirty="0" err="1"/>
              <a:t>tâter</a:t>
            </a:r>
            <a:r>
              <a:rPr lang="en-US" altLang="en-US" sz="3600" dirty="0"/>
              <a:t> du tatami </a:t>
            </a:r>
          </a:p>
        </p:txBody>
      </p:sp>
    </p:spTree>
    <p:extLst>
      <p:ext uri="{BB962C8B-B14F-4D97-AF65-F5344CB8AC3E}">
        <p14:creationId xmlns:p14="http://schemas.microsoft.com/office/powerpoint/2010/main" val="609449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1475"/>
                                        </p:tgtEl>
                                        <p:attrNameLst>
                                          <p:attrName>style.visibility</p:attrName>
                                        </p:attrNameLst>
                                      </p:cBhvr>
                                      <p:to>
                                        <p:strVal val="visible"/>
                                      </p:to>
                                    </p:set>
                                    <p:animEffect transition="in" filter="fade">
                                      <p:cBhvr>
                                        <p:cTn id="7" dur="500"/>
                                        <p:tgtEl>
                                          <p:spTgt spid="361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D8C09970-49DF-486D-9DAA-CB621E864D01}"/>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a:effectLst/>
              </a:rPr>
              <a:t>Why?</a:t>
            </a:r>
            <a:endParaRPr lang="en-US" altLang="en-US">
              <a:effectLst/>
            </a:endParaRPr>
          </a:p>
        </p:txBody>
      </p:sp>
      <p:sp>
        <p:nvSpPr>
          <p:cNvPr id="214019" name="Rectangle 3">
            <a:extLst>
              <a:ext uri="{FF2B5EF4-FFF2-40B4-BE49-F238E27FC236}">
                <a16:creationId xmlns:a16="http://schemas.microsoft.com/office/drawing/2014/main" xmlns="" id="{B5E74094-83A9-421C-BC71-4A83AA642E04}"/>
              </a:ext>
            </a:extLst>
          </p:cNvPr>
          <p:cNvSpPr>
            <a:spLocks noGrp="1"/>
          </p:cNvSpPr>
          <p:nvPr>
            <p:ph type="body" idx="4294967295"/>
          </p:nvPr>
        </p:nvSpPr>
        <p:spPr>
          <a:xfrm>
            <a:off x="1296536" y="1600200"/>
            <a:ext cx="967626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3800" dirty="0">
                <a:effectLst/>
                <a:cs typeface="Arial" panose="020B0604020202020204" pitchFamily="34" charset="0"/>
              </a:rPr>
              <a:t>Pronunciation</a:t>
            </a:r>
          </a:p>
          <a:p>
            <a:pPr eaLnBrk="1" hangingPunct="1">
              <a:lnSpc>
                <a:spcPct val="90000"/>
              </a:lnSpc>
            </a:pPr>
            <a:r>
              <a:rPr lang="en-GB" altLang="en-US" sz="3800" dirty="0">
                <a:effectLst/>
                <a:cs typeface="Arial" panose="020B0604020202020204" pitchFamily="34" charset="0"/>
              </a:rPr>
              <a:t>Intonation</a:t>
            </a:r>
          </a:p>
          <a:p>
            <a:pPr eaLnBrk="1" hangingPunct="1">
              <a:lnSpc>
                <a:spcPct val="90000"/>
              </a:lnSpc>
            </a:pPr>
            <a:r>
              <a:rPr lang="en-GB" altLang="en-US" sz="3800" dirty="0">
                <a:effectLst/>
                <a:cs typeface="Arial" panose="020B0604020202020204" pitchFamily="34" charset="0"/>
              </a:rPr>
              <a:t>‘Accent’</a:t>
            </a:r>
          </a:p>
          <a:p>
            <a:pPr eaLnBrk="1" hangingPunct="1">
              <a:lnSpc>
                <a:spcPct val="90000"/>
              </a:lnSpc>
            </a:pPr>
            <a:r>
              <a:rPr lang="en-GB" altLang="en-US" sz="3800" dirty="0">
                <a:effectLst/>
                <a:cs typeface="Arial" panose="020B0604020202020204" pitchFamily="34" charset="0"/>
              </a:rPr>
              <a:t>Challenge</a:t>
            </a:r>
          </a:p>
          <a:p>
            <a:pPr eaLnBrk="1" hangingPunct="1">
              <a:lnSpc>
                <a:spcPct val="90000"/>
              </a:lnSpc>
            </a:pPr>
            <a:r>
              <a:rPr lang="en-US" altLang="en-US" sz="3800" dirty="0">
                <a:effectLst/>
                <a:cs typeface="Arial" panose="020B0604020202020204" pitchFamily="34" charset="0"/>
              </a:rPr>
              <a:t>Foundations for Spontaneous Speaking</a:t>
            </a:r>
            <a:endParaRPr lang="en-GB" altLang="en-US" sz="3800" dirty="0">
              <a:effectLst/>
              <a:cs typeface="Arial" panose="020B0604020202020204" pitchFamily="34" charset="0"/>
            </a:endParaRPr>
          </a:p>
          <a:p>
            <a:pPr eaLnBrk="1" hangingPunct="1">
              <a:lnSpc>
                <a:spcPct val="90000"/>
              </a:lnSpc>
              <a:buFont typeface="Wingdings" panose="05000000000000000000" pitchFamily="2" charset="2"/>
              <a:buNone/>
            </a:pPr>
            <a:endParaRPr lang="en-GB" altLang="en-US" sz="3800" dirty="0">
              <a:effectLst/>
              <a:cs typeface="Arial" panose="020B0604020202020204" pitchFamily="34" charset="0"/>
            </a:endParaRPr>
          </a:p>
          <a:p>
            <a:pPr eaLnBrk="1" hangingPunct="1">
              <a:lnSpc>
                <a:spcPct val="90000"/>
              </a:lnSpc>
            </a:pPr>
            <a:r>
              <a:rPr lang="en-GB" altLang="en-US" sz="3800" dirty="0">
                <a:effectLst/>
                <a:cs typeface="Arial" panose="020B0604020202020204" pitchFamily="34" charset="0"/>
              </a:rPr>
              <a:t>Not meaning!</a:t>
            </a:r>
          </a:p>
          <a:p>
            <a:pPr eaLnBrk="1" hangingPunct="1">
              <a:lnSpc>
                <a:spcPct val="90000"/>
              </a:lnSpc>
            </a:pPr>
            <a:r>
              <a:rPr lang="en-GB" altLang="en-US" sz="3800" dirty="0">
                <a:effectLst/>
                <a:cs typeface="Arial" panose="020B0604020202020204" pitchFamily="34" charset="0"/>
              </a:rPr>
              <a:t>Why not? I like it!</a:t>
            </a:r>
            <a:endParaRPr lang="en-US" altLang="en-US" sz="3800" dirty="0">
              <a:effectLst/>
              <a:cs typeface="Arial" panose="020B0604020202020204" pitchFamily="34" charset="0"/>
            </a:endParaRPr>
          </a:p>
          <a:p>
            <a:pPr eaLnBrk="1" hangingPunct="1">
              <a:lnSpc>
                <a:spcPct val="90000"/>
              </a:lnSpc>
            </a:pPr>
            <a:endParaRPr lang="en-GB" altLang="en-US" dirty="0">
              <a:effectLst/>
              <a:cs typeface="Arial" panose="020B0604020202020204" pitchFamily="34" charset="0"/>
            </a:endParaRPr>
          </a:p>
          <a:p>
            <a:pPr eaLnBrk="1" hangingPunct="1">
              <a:lnSpc>
                <a:spcPct val="90000"/>
              </a:lnSpc>
            </a:pPr>
            <a:endParaRPr lang="en-GB" altLang="en-US" dirty="0">
              <a:effectLst/>
              <a:cs typeface="Arial" panose="020B0604020202020204" pitchFamily="34" charset="0"/>
            </a:endParaRPr>
          </a:p>
        </p:txBody>
      </p:sp>
    </p:spTree>
    <p:extLst>
      <p:ext uri="{BB962C8B-B14F-4D97-AF65-F5344CB8AC3E}">
        <p14:creationId xmlns:p14="http://schemas.microsoft.com/office/powerpoint/2010/main" val="48829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dissolve">
                                      <p:cBhvr>
                                        <p:cTn id="7" dur="500"/>
                                        <p:tgtEl>
                                          <p:spTgt spid="21401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14019">
                                            <p:txEl>
                                              <p:pRg st="1" end="1"/>
                                            </p:txEl>
                                          </p:spTgt>
                                        </p:tgtEl>
                                        <p:attrNameLst>
                                          <p:attrName>style.visibility</p:attrName>
                                        </p:attrNameLst>
                                      </p:cBhvr>
                                      <p:to>
                                        <p:strVal val="visible"/>
                                      </p:to>
                                    </p:set>
                                    <p:animEffect transition="in" filter="dissolve">
                                      <p:cBhvr>
                                        <p:cTn id="10" dur="500"/>
                                        <p:tgtEl>
                                          <p:spTgt spid="21401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14019">
                                            <p:txEl>
                                              <p:pRg st="2" end="2"/>
                                            </p:txEl>
                                          </p:spTgt>
                                        </p:tgtEl>
                                        <p:attrNameLst>
                                          <p:attrName>style.visibility</p:attrName>
                                        </p:attrNameLst>
                                      </p:cBhvr>
                                      <p:to>
                                        <p:strVal val="visible"/>
                                      </p:to>
                                    </p:set>
                                    <p:animEffect transition="in" filter="dissolve">
                                      <p:cBhvr>
                                        <p:cTn id="13" dur="500"/>
                                        <p:tgtEl>
                                          <p:spTgt spid="214019">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14019">
                                            <p:txEl>
                                              <p:pRg st="3" end="3"/>
                                            </p:txEl>
                                          </p:spTgt>
                                        </p:tgtEl>
                                        <p:attrNameLst>
                                          <p:attrName>style.visibility</p:attrName>
                                        </p:attrNameLst>
                                      </p:cBhvr>
                                      <p:to>
                                        <p:strVal val="visible"/>
                                      </p:to>
                                    </p:set>
                                    <p:animEffect transition="in" filter="dissolve">
                                      <p:cBhvr>
                                        <p:cTn id="16" dur="500"/>
                                        <p:tgtEl>
                                          <p:spTgt spid="214019">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14019">
                                            <p:txEl>
                                              <p:pRg st="4" end="4"/>
                                            </p:txEl>
                                          </p:spTgt>
                                        </p:tgtEl>
                                        <p:attrNameLst>
                                          <p:attrName>style.visibility</p:attrName>
                                        </p:attrNameLst>
                                      </p:cBhvr>
                                      <p:to>
                                        <p:strVal val="visible"/>
                                      </p:to>
                                    </p:set>
                                    <p:animEffect transition="in" filter="dissolve">
                                      <p:cBhvr>
                                        <p:cTn id="19" dur="500"/>
                                        <p:tgtEl>
                                          <p:spTgt spid="214019">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14019">
                                            <p:txEl>
                                              <p:pRg st="6" end="6"/>
                                            </p:txEl>
                                          </p:spTgt>
                                        </p:tgtEl>
                                        <p:attrNameLst>
                                          <p:attrName>style.visibility</p:attrName>
                                        </p:attrNameLst>
                                      </p:cBhvr>
                                      <p:to>
                                        <p:strVal val="visible"/>
                                      </p:to>
                                    </p:set>
                                    <p:animEffect transition="in" filter="dissolve">
                                      <p:cBhvr>
                                        <p:cTn id="24" dur="500"/>
                                        <p:tgtEl>
                                          <p:spTgt spid="214019">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214019">
                                            <p:txEl>
                                              <p:pRg st="7" end="7"/>
                                            </p:txEl>
                                          </p:spTgt>
                                        </p:tgtEl>
                                        <p:attrNameLst>
                                          <p:attrName>style.visibility</p:attrName>
                                        </p:attrNameLst>
                                      </p:cBhvr>
                                      <p:to>
                                        <p:strVal val="visible"/>
                                      </p:to>
                                    </p:set>
                                    <p:animEffect transition="in" filter="dissolve">
                                      <p:cBhvr>
                                        <p:cTn id="29" dur="500"/>
                                        <p:tgtEl>
                                          <p:spTgt spid="214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xmlns="" id="{151BD6A7-DB5E-4891-A8CB-66CB19F3F868}"/>
              </a:ext>
            </a:extLst>
          </p:cNvPr>
          <p:cNvSpPr>
            <a:spLocks noGrp="1" noChangeArrowheads="1"/>
          </p:cNvSpPr>
          <p:nvPr>
            <p:ph type="title"/>
          </p:nvPr>
        </p:nvSpPr>
        <p:spPr>
          <a:xfrm>
            <a:off x="365760" y="460376"/>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ffectLst/>
              </a:rPr>
              <a:t>Confidence</a:t>
            </a:r>
            <a:endParaRPr lang="en-US" altLang="en-US" dirty="0">
              <a:effectLst/>
            </a:endParaRPr>
          </a:p>
        </p:txBody>
      </p:sp>
      <p:sp>
        <p:nvSpPr>
          <p:cNvPr id="160771" name="Rectangle 3">
            <a:extLst>
              <a:ext uri="{FF2B5EF4-FFF2-40B4-BE49-F238E27FC236}">
                <a16:creationId xmlns:a16="http://schemas.microsoft.com/office/drawing/2014/main" xmlns="" id="{F26FBDB9-FE1A-483C-AF90-F86DEDFC98CE}"/>
              </a:ext>
            </a:extLst>
          </p:cNvPr>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800" i="1" dirty="0">
                <a:effectLst/>
              </a:rPr>
              <a:t>A GCSE in French helps students to: </a:t>
            </a:r>
          </a:p>
          <a:p>
            <a:pPr marL="0" indent="0">
              <a:buNone/>
            </a:pPr>
            <a:r>
              <a:rPr lang="en-US" sz="3800" i="1" dirty="0">
                <a:effectLst/>
              </a:rPr>
              <a:t>• develop their </a:t>
            </a:r>
            <a:r>
              <a:rPr lang="en-US" sz="3800" b="1" i="1" dirty="0">
                <a:effectLst/>
              </a:rPr>
              <a:t>knowledge of and enthusiasm</a:t>
            </a:r>
            <a:r>
              <a:rPr lang="en-US" sz="3800" i="1" dirty="0">
                <a:effectLst/>
              </a:rPr>
              <a:t> for language learning skills by providing opportunities for the practical use of French; </a:t>
            </a:r>
          </a:p>
          <a:p>
            <a:pPr marL="0" indent="0">
              <a:buNone/>
            </a:pPr>
            <a:r>
              <a:rPr lang="en-US" sz="3800" i="1" dirty="0">
                <a:effectLst/>
              </a:rPr>
              <a:t>• develop the </a:t>
            </a:r>
            <a:r>
              <a:rPr lang="en-US" sz="3800" b="1" i="1" dirty="0">
                <a:effectLst/>
              </a:rPr>
              <a:t>confidence</a:t>
            </a:r>
            <a:r>
              <a:rPr lang="en-US" sz="3800" i="1" dirty="0">
                <a:effectLst/>
              </a:rPr>
              <a:t> to communicate effectively in French</a:t>
            </a:r>
            <a:endParaRPr lang="en-US" altLang="en-US" sz="3800" i="1" dirty="0">
              <a:effectLst/>
            </a:endParaRPr>
          </a:p>
        </p:txBody>
      </p:sp>
    </p:spTree>
    <p:extLst>
      <p:ext uri="{BB962C8B-B14F-4D97-AF65-F5344CB8AC3E}">
        <p14:creationId xmlns:p14="http://schemas.microsoft.com/office/powerpoint/2010/main" val="389684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t>Are your learners like this?</a:t>
            </a:r>
          </a:p>
        </p:txBody>
      </p:sp>
      <p:sp>
        <p:nvSpPr>
          <p:cNvPr id="65538" name="Content Placeholder 2"/>
          <p:cNvSpPr>
            <a:spLocks noGrp="1"/>
          </p:cNvSpPr>
          <p:nvPr>
            <p:ph idx="1"/>
          </p:nvPr>
        </p:nvSpPr>
        <p:spPr/>
        <p:txBody>
          <a:bodyPr/>
          <a:lstStyle/>
          <a:p>
            <a:r>
              <a:rPr lang="en-US" dirty="0"/>
              <a:t>https://www.youtube.com/watch?v=O1D07dTILH0</a:t>
            </a:r>
          </a:p>
          <a:p>
            <a:endParaRPr lang="en-US" dirty="0"/>
          </a:p>
        </p:txBody>
      </p:sp>
    </p:spTree>
    <p:extLst>
      <p:ext uri="{BB962C8B-B14F-4D97-AF65-F5344CB8AC3E}">
        <p14:creationId xmlns:p14="http://schemas.microsoft.com/office/powerpoint/2010/main" val="2870544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dirty="0" smtClean="0"/>
              <a:t>Variety </a:t>
            </a:r>
            <a:endParaRPr lang="en-US" dirty="0"/>
          </a:p>
        </p:txBody>
      </p:sp>
      <p:sp>
        <p:nvSpPr>
          <p:cNvPr id="3" name="Content Placeholder 2"/>
          <p:cNvSpPr>
            <a:spLocks noGrp="1"/>
          </p:cNvSpPr>
          <p:nvPr>
            <p:ph idx="1"/>
          </p:nvPr>
        </p:nvSpPr>
        <p:spPr/>
        <p:txBody>
          <a:bodyPr/>
          <a:lstStyle/>
          <a:p>
            <a:pPr eaLnBrk="1" hangingPunct="1"/>
            <a:r>
              <a:rPr lang="en-US" sz="3600" dirty="0"/>
              <a:t>Diverse themes / content?</a:t>
            </a:r>
          </a:p>
          <a:p>
            <a:pPr eaLnBrk="1" hangingPunct="1"/>
            <a:r>
              <a:rPr lang="en-US" sz="3600" dirty="0"/>
              <a:t>Diverse approaches / activities?</a:t>
            </a:r>
          </a:p>
          <a:p>
            <a:pPr eaLnBrk="1" hangingPunct="1"/>
            <a:r>
              <a:rPr lang="en-US" sz="3600" dirty="0"/>
              <a:t>Diverse directions / multiple sources?  </a:t>
            </a:r>
          </a:p>
          <a:p>
            <a:pPr eaLnBrk="1" hangingPunct="1"/>
            <a:r>
              <a:rPr lang="en-US" sz="3600" dirty="0"/>
              <a:t>Choice?</a:t>
            </a:r>
          </a:p>
          <a:p>
            <a:pPr eaLnBrk="1" hangingPunct="1"/>
            <a:endParaRPr lang="en-US" sz="2800" dirty="0"/>
          </a:p>
        </p:txBody>
      </p:sp>
    </p:spTree>
    <p:extLst>
      <p:ext uri="{BB962C8B-B14F-4D97-AF65-F5344CB8AC3E}">
        <p14:creationId xmlns:p14="http://schemas.microsoft.com/office/powerpoint/2010/main" val="42077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dirty="0"/>
              <a:t>Marcus Sedgwick, Blood red, snow white</a:t>
            </a:r>
          </a:p>
        </p:txBody>
      </p:sp>
      <p:sp>
        <p:nvSpPr>
          <p:cNvPr id="70658" name="Content Placeholder 2"/>
          <p:cNvSpPr>
            <a:spLocks noGrp="1"/>
          </p:cNvSpPr>
          <p:nvPr>
            <p:ph idx="1"/>
          </p:nvPr>
        </p:nvSpPr>
        <p:spPr/>
        <p:txBody>
          <a:bodyPr/>
          <a:lstStyle/>
          <a:p>
            <a:pPr eaLnBrk="1" hangingPunct="1"/>
            <a:r>
              <a:rPr lang="en-US" sz="3500" dirty="0"/>
              <a:t>The typewriter was a marvel of miniaturization, made from steel and rubber and ivory. A simple enough thing, though to him, a miracle in itself, for </a:t>
            </a:r>
            <a:r>
              <a:rPr lang="en-US" sz="3500" i="1" dirty="0">
                <a:solidFill>
                  <a:schemeClr val="accent4">
                    <a:lumMod val="10000"/>
                  </a:schemeClr>
                </a:solidFill>
              </a:rPr>
              <a:t>in that box was the potential to write everything that could ever be written. Every word, every sentence, every thought that could ever be, was waiting to be made from the machine in the box. Every single idea ever was in there. </a:t>
            </a:r>
            <a:r>
              <a:rPr lang="en-US" sz="3500" dirty="0"/>
              <a:t>And that in itself was a wonderful idea.</a:t>
            </a:r>
          </a:p>
        </p:txBody>
      </p:sp>
    </p:spTree>
    <p:extLst>
      <p:ext uri="{BB962C8B-B14F-4D97-AF65-F5344CB8AC3E}">
        <p14:creationId xmlns:p14="http://schemas.microsoft.com/office/powerpoint/2010/main" val="4070668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US"/>
              <a:t>Join two phrases / words via an appropriate verb … for different effects</a:t>
            </a:r>
          </a:p>
        </p:txBody>
      </p:sp>
      <p:sp>
        <p:nvSpPr>
          <p:cNvPr id="3" name="Content Placeholder 2"/>
          <p:cNvSpPr>
            <a:spLocks noGrp="1"/>
          </p:cNvSpPr>
          <p:nvPr>
            <p:ph idx="1"/>
          </p:nvPr>
        </p:nvSpPr>
        <p:spPr/>
        <p:txBody>
          <a:bodyPr/>
          <a:lstStyle/>
          <a:p>
            <a:pPr eaLnBrk="1" hangingPunct="1"/>
            <a:r>
              <a:rPr lang="en-US" sz="3600" dirty="0"/>
              <a:t>My Granny ………. in the bath</a:t>
            </a:r>
          </a:p>
          <a:p>
            <a:pPr eaLnBrk="1" hangingPunct="1"/>
            <a:endParaRPr lang="en-US" sz="3600" dirty="0"/>
          </a:p>
          <a:p>
            <a:pPr eaLnBrk="1" hangingPunct="1"/>
            <a:endParaRPr lang="en-US" sz="3600" dirty="0"/>
          </a:p>
          <a:p>
            <a:pPr eaLnBrk="1" hangingPunct="1"/>
            <a:r>
              <a:rPr lang="en-US" sz="3600" dirty="0"/>
              <a:t>Write one in your TL and share </a:t>
            </a:r>
            <a:r>
              <a:rPr lang="en-US" sz="3600" dirty="0" smtClean="0"/>
              <a:t>it</a:t>
            </a:r>
          </a:p>
          <a:p>
            <a:pPr eaLnBrk="1" hangingPunct="1"/>
            <a:endParaRPr lang="en-US" sz="3600" dirty="0"/>
          </a:p>
          <a:p>
            <a:pPr eaLnBrk="1" hangingPunct="1"/>
            <a:r>
              <a:rPr lang="en-US" sz="3600" b="1" i="1" dirty="0">
                <a:effectLst/>
              </a:rPr>
              <a:t>manipulate the </a:t>
            </a:r>
            <a:r>
              <a:rPr lang="en-US" sz="3600" b="1" i="1" dirty="0" smtClean="0">
                <a:effectLst/>
              </a:rPr>
              <a:t>language</a:t>
            </a:r>
            <a:endParaRPr lang="en-US" sz="3600" i="1" dirty="0"/>
          </a:p>
          <a:p>
            <a:pPr eaLnBrk="1" hangingPunct="1"/>
            <a:endParaRPr lang="en-US" sz="3600" dirty="0"/>
          </a:p>
        </p:txBody>
      </p:sp>
    </p:spTree>
    <p:extLst>
      <p:ext uri="{BB962C8B-B14F-4D97-AF65-F5344CB8AC3E}">
        <p14:creationId xmlns:p14="http://schemas.microsoft.com/office/powerpoint/2010/main" val="201758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US" dirty="0"/>
          </a:p>
        </p:txBody>
      </p:sp>
      <p:pic>
        <p:nvPicPr>
          <p:cNvPr id="59394" name="Content Placeholder 3"/>
          <p:cNvPicPr>
            <a:picLocks noGrp="1" noChangeAspect="1"/>
          </p:cNvPicPr>
          <p:nvPr>
            <p:ph idx="1"/>
          </p:nvPr>
        </p:nvPicPr>
        <p:blipFill>
          <a:blip r:embed="rId2"/>
          <a:srcRect/>
          <a:stretch>
            <a:fillRect/>
          </a:stretch>
        </p:blipFill>
        <p:spPr>
          <a:xfrm>
            <a:off x="1047405" y="1929003"/>
            <a:ext cx="8763750" cy="4928997"/>
          </a:xfrm>
        </p:spPr>
      </p:pic>
    </p:spTree>
    <p:extLst>
      <p:ext uri="{BB962C8B-B14F-4D97-AF65-F5344CB8AC3E}">
        <p14:creationId xmlns:p14="http://schemas.microsoft.com/office/powerpoint/2010/main" val="15817983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le 1"/>
          <p:cNvSpPr>
            <a:spLocks noGrp="1"/>
          </p:cNvSpPr>
          <p:nvPr>
            <p:ph type="title"/>
          </p:nvPr>
        </p:nvSpPr>
        <p:spPr>
          <a:xfrm>
            <a:off x="731520" y="277814"/>
            <a:ext cx="10972800" cy="1139825"/>
          </a:xfrm>
        </p:spPr>
        <p:txBody>
          <a:bodyPr/>
          <a:lstStyle/>
          <a:p>
            <a:pPr eaLnBrk="1" hangingPunct="1"/>
            <a:r>
              <a:rPr lang="en-US"/>
              <a:t>Similarities – Language awareness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3" charset="2"/>
              <a:buChar char=""/>
              <a:defRPr/>
            </a:pPr>
            <a:r>
              <a:rPr lang="en-US" sz="3600" dirty="0"/>
              <a:t>A cat was trapped up a tree – Two cats ….</a:t>
            </a:r>
          </a:p>
          <a:p>
            <a:pPr eaLnBrk="1" fontAlgn="auto" hangingPunct="1">
              <a:spcAft>
                <a:spcPts val="0"/>
              </a:spcAft>
              <a:buFont typeface="Wingdings 3" charset="2"/>
              <a:buChar char=""/>
              <a:defRPr/>
            </a:pPr>
            <a:r>
              <a:rPr lang="en-US" sz="3600" dirty="0"/>
              <a:t>I go and fetch a ladder – I went ….</a:t>
            </a:r>
          </a:p>
          <a:p>
            <a:pPr eaLnBrk="1" fontAlgn="auto" hangingPunct="1">
              <a:spcAft>
                <a:spcPts val="0"/>
              </a:spcAft>
              <a:buFont typeface="Wingdings 3" charset="2"/>
              <a:buChar char=""/>
              <a:defRPr/>
            </a:pPr>
            <a:r>
              <a:rPr lang="en-US" sz="3600" dirty="0"/>
              <a:t>He’s lost his balance – She’s lost ….</a:t>
            </a:r>
          </a:p>
          <a:p>
            <a:pPr eaLnBrk="1" fontAlgn="auto" hangingPunct="1">
              <a:spcAft>
                <a:spcPts val="0"/>
              </a:spcAft>
              <a:buFont typeface="Wingdings 3" charset="2"/>
              <a:buChar char=""/>
              <a:defRPr/>
            </a:pPr>
            <a:endParaRPr lang="en-US" sz="3600" dirty="0"/>
          </a:p>
          <a:p>
            <a:pPr eaLnBrk="1" fontAlgn="auto" hangingPunct="1">
              <a:spcAft>
                <a:spcPts val="0"/>
              </a:spcAft>
              <a:buFont typeface="Wingdings 3" charset="2"/>
              <a:buChar char=""/>
              <a:defRPr/>
            </a:pPr>
            <a:r>
              <a:rPr lang="en-US" sz="3600" dirty="0"/>
              <a:t>Write one in your TL and share it</a:t>
            </a:r>
          </a:p>
          <a:p>
            <a:pPr marL="0" indent="0" eaLnBrk="1" fontAlgn="auto" hangingPunct="1">
              <a:spcAft>
                <a:spcPts val="0"/>
              </a:spcAft>
              <a:buFont typeface="Wingdings 3" charset="2"/>
              <a:buNone/>
              <a:defRPr/>
            </a:pPr>
            <a:endParaRPr lang="en-US" sz="3600" dirty="0"/>
          </a:p>
        </p:txBody>
      </p:sp>
    </p:spTree>
    <p:extLst>
      <p:ext uri="{BB962C8B-B14F-4D97-AF65-F5344CB8AC3E}">
        <p14:creationId xmlns:p14="http://schemas.microsoft.com/office/powerpoint/2010/main" val="32157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Title 4"/>
          <p:cNvSpPr>
            <a:spLocks noGrp="1"/>
          </p:cNvSpPr>
          <p:nvPr>
            <p:ph type="title" idx="4294967295"/>
          </p:nvPr>
        </p:nvSpPr>
        <p:spPr>
          <a:xfrm>
            <a:off x="0" y="277813"/>
            <a:ext cx="10972800" cy="1139825"/>
          </a:xfrm>
        </p:spPr>
        <p:txBody>
          <a:bodyPr/>
          <a:lstStyle/>
          <a:p>
            <a:pPr eaLnBrk="1" hangingPunct="1"/>
            <a:r>
              <a:rPr lang="fr-FR"/>
              <a:t>Jacques Brel, Litanies pour un retour</a:t>
            </a:r>
            <a:r>
              <a:rPr lang="en-US"/>
              <a:t/>
            </a:r>
            <a:br>
              <a:rPr lang="en-US"/>
            </a:br>
            <a:endParaRPr lang="en-US"/>
          </a:p>
        </p:txBody>
      </p:sp>
      <p:sp>
        <p:nvSpPr>
          <p:cNvPr id="136195" name="Content Placeholder 5"/>
          <p:cNvSpPr>
            <a:spLocks noGrp="1"/>
          </p:cNvSpPr>
          <p:nvPr>
            <p:ph idx="4294967295"/>
          </p:nvPr>
        </p:nvSpPr>
        <p:spPr>
          <a:xfrm>
            <a:off x="1064525" y="1641144"/>
            <a:ext cx="10972800" cy="4525963"/>
          </a:xfrm>
        </p:spPr>
        <p:txBody>
          <a:bodyPr/>
          <a:lstStyle/>
          <a:p>
            <a:pPr eaLnBrk="1" hangingPunct="1"/>
            <a:r>
              <a:rPr lang="fr-FR" sz="3600" u="sng" dirty="0"/>
              <a:t>https://www.youtube.com/watch?v=hW_tjm82ZAE</a:t>
            </a:r>
            <a:endParaRPr lang="en-US" sz="3600" dirty="0"/>
          </a:p>
          <a:p>
            <a:pPr eaLnBrk="1" hangingPunct="1"/>
            <a:endParaRPr lang="en-US" sz="3600" dirty="0"/>
          </a:p>
          <a:p>
            <a:pPr eaLnBrk="1" hangingPunct="1"/>
            <a:r>
              <a:rPr lang="fr-FR" sz="3600" dirty="0"/>
              <a:t>Link to </a:t>
            </a:r>
            <a:r>
              <a:rPr lang="fr-FR" sz="3600" dirty="0" err="1"/>
              <a:t>phonics</a:t>
            </a:r>
            <a:r>
              <a:rPr lang="fr-FR" sz="3600" dirty="0"/>
              <a:t> / </a:t>
            </a:r>
            <a:r>
              <a:rPr lang="fr-FR" sz="3600" dirty="0" err="1"/>
              <a:t>spelling</a:t>
            </a:r>
            <a:r>
              <a:rPr lang="fr-FR" sz="3600" dirty="0"/>
              <a:t> </a:t>
            </a:r>
            <a:endParaRPr lang="en-US" sz="3600" dirty="0"/>
          </a:p>
          <a:p>
            <a:pPr eaLnBrk="1" hangingPunct="1"/>
            <a:r>
              <a:rPr lang="fr-FR" sz="3600" dirty="0" err="1"/>
              <a:t>Using</a:t>
            </a:r>
            <a:r>
              <a:rPr lang="fr-FR" sz="3600" dirty="0"/>
              <a:t> grammatical </a:t>
            </a:r>
            <a:r>
              <a:rPr lang="fr-FR" sz="3600" dirty="0" err="1"/>
              <a:t>cues</a:t>
            </a:r>
            <a:endParaRPr lang="en-US" sz="3600" dirty="0"/>
          </a:p>
          <a:p>
            <a:pPr eaLnBrk="1" hangingPunct="1"/>
            <a:r>
              <a:rPr lang="fr-FR" sz="3600" dirty="0"/>
              <a:t>Look at </a:t>
            </a:r>
            <a:r>
              <a:rPr lang="fr-FR" sz="3600" dirty="0" err="1"/>
              <a:t>text</a:t>
            </a:r>
            <a:r>
              <a:rPr lang="fr-FR" sz="3600" dirty="0"/>
              <a:t> </a:t>
            </a:r>
            <a:r>
              <a:rPr lang="fr-FR" sz="3600" dirty="0" err="1"/>
              <a:t>with</a:t>
            </a:r>
            <a:r>
              <a:rPr lang="fr-FR" sz="3600" dirty="0"/>
              <a:t> gaps – </a:t>
            </a:r>
            <a:r>
              <a:rPr lang="fr-FR" sz="3600" dirty="0" err="1"/>
              <a:t>predict</a:t>
            </a:r>
            <a:r>
              <a:rPr lang="fr-FR" sz="3600" dirty="0"/>
              <a:t> / </a:t>
            </a:r>
            <a:r>
              <a:rPr lang="fr-FR" sz="3600" dirty="0" err="1"/>
              <a:t>Listen</a:t>
            </a:r>
            <a:endParaRPr lang="fr-FR" sz="3600" dirty="0"/>
          </a:p>
          <a:p>
            <a:pPr eaLnBrk="1" hangingPunct="1"/>
            <a:r>
              <a:rPr lang="fr-FR" sz="3600" dirty="0"/>
              <a:t>Look at </a:t>
            </a:r>
            <a:r>
              <a:rPr lang="fr-FR" sz="3600" dirty="0" err="1"/>
              <a:t>text</a:t>
            </a:r>
            <a:r>
              <a:rPr lang="fr-FR" sz="3600" dirty="0"/>
              <a:t> and </a:t>
            </a:r>
            <a:r>
              <a:rPr lang="fr-FR" sz="3600" dirty="0" err="1"/>
              <a:t>predict</a:t>
            </a:r>
            <a:r>
              <a:rPr lang="fr-FR" sz="3600" dirty="0"/>
              <a:t> </a:t>
            </a:r>
            <a:endParaRPr lang="en-US" sz="3600" dirty="0"/>
          </a:p>
          <a:p>
            <a:pPr eaLnBrk="1" hangingPunct="1"/>
            <a:endParaRPr lang="en-US" sz="2400" b="1" dirty="0"/>
          </a:p>
        </p:txBody>
      </p:sp>
    </p:spTree>
    <p:extLst>
      <p:ext uri="{BB962C8B-B14F-4D97-AF65-F5344CB8AC3E}">
        <p14:creationId xmlns:p14="http://schemas.microsoft.com/office/powerpoint/2010/main" val="15699184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9" name="Content Placeholder 5"/>
          <p:cNvSpPr>
            <a:spLocks noGrp="1"/>
          </p:cNvSpPr>
          <p:nvPr>
            <p:ph idx="4294967295"/>
          </p:nvPr>
        </p:nvSpPr>
        <p:spPr>
          <a:xfrm>
            <a:off x="0" y="365125"/>
            <a:ext cx="10515600" cy="6022975"/>
          </a:xfrm>
        </p:spPr>
        <p:txBody>
          <a:bodyPr/>
          <a:lstStyle/>
          <a:p>
            <a:pPr eaLnBrk="1" hangingPunct="1"/>
            <a:r>
              <a:rPr lang="fr-FR" sz="2200" dirty="0"/>
              <a:t>Mon </a:t>
            </a:r>
            <a:r>
              <a:rPr lang="fr-FR" sz="2200" dirty="0" err="1"/>
              <a:t>coeur</a:t>
            </a:r>
            <a:r>
              <a:rPr lang="fr-FR" sz="2200" dirty="0"/>
              <a:t> 		ma mie 	</a:t>
            </a:r>
            <a:r>
              <a:rPr lang="fr-FR" sz="2200" dirty="0" smtClean="0"/>
              <a:t>mon </a:t>
            </a:r>
            <a:r>
              <a:rPr lang="fr-FR" sz="2200" dirty="0"/>
              <a:t>âme </a:t>
            </a:r>
            <a:br>
              <a:rPr lang="fr-FR" sz="2200" dirty="0"/>
            </a:br>
            <a:r>
              <a:rPr lang="fr-FR" sz="2200" dirty="0"/>
              <a:t>Mon ciel 		</a:t>
            </a:r>
            <a:r>
              <a:rPr lang="fr-FR" sz="2200" dirty="0" smtClean="0"/>
              <a:t>mon </a:t>
            </a:r>
            <a:r>
              <a:rPr lang="fr-FR" sz="2200" dirty="0"/>
              <a:t>feu 	ma flamme </a:t>
            </a:r>
            <a:br>
              <a:rPr lang="fr-FR" sz="2200" dirty="0"/>
            </a:br>
            <a:r>
              <a:rPr lang="fr-FR" sz="2200" dirty="0"/>
              <a:t>Mon puits 		ma source 	</a:t>
            </a:r>
            <a:r>
              <a:rPr lang="fr-FR" sz="2200" dirty="0" smtClean="0"/>
              <a:t>mon </a:t>
            </a:r>
            <a:r>
              <a:rPr lang="fr-FR" sz="2200" dirty="0"/>
              <a:t>val </a:t>
            </a:r>
            <a:endParaRPr lang="en-US" sz="2200" dirty="0"/>
          </a:p>
          <a:p>
            <a:pPr eaLnBrk="1" hangingPunct="1"/>
            <a:r>
              <a:rPr lang="fr-FR" sz="2200" dirty="0"/>
              <a:t>Mon miel 		mon baume 	mon Graal </a:t>
            </a:r>
            <a:br>
              <a:rPr lang="fr-FR" sz="2200" dirty="0"/>
            </a:br>
            <a:r>
              <a:rPr lang="fr-FR" sz="2200" dirty="0"/>
              <a:t>Mon blé 		</a:t>
            </a:r>
            <a:r>
              <a:rPr lang="fr-FR" sz="2200" dirty="0" smtClean="0"/>
              <a:t>mon </a:t>
            </a:r>
            <a:r>
              <a:rPr lang="fr-FR" sz="2200" dirty="0"/>
              <a:t>or 	ma terre </a:t>
            </a:r>
            <a:br>
              <a:rPr lang="fr-FR" sz="2200" dirty="0"/>
            </a:br>
            <a:r>
              <a:rPr lang="fr-FR" sz="2200" dirty="0"/>
              <a:t>Mon soc 		mon </a:t>
            </a:r>
            <a:r>
              <a:rPr lang="fr-FR" sz="2200" dirty="0" smtClean="0"/>
              <a:t>roc</a:t>
            </a:r>
            <a:r>
              <a:rPr lang="fr-FR" sz="2200" dirty="0"/>
              <a:t>	ma pierre</a:t>
            </a:r>
            <a:br>
              <a:rPr lang="fr-FR" sz="2200" dirty="0"/>
            </a:br>
            <a:r>
              <a:rPr lang="fr-FR" sz="2200" dirty="0"/>
              <a:t>Ma nuit 		</a:t>
            </a:r>
            <a:r>
              <a:rPr lang="fr-FR" sz="2200" dirty="0" smtClean="0"/>
              <a:t>ma soif</a:t>
            </a:r>
            <a:r>
              <a:rPr lang="fr-FR" sz="2200" dirty="0"/>
              <a:t>		ma faim</a:t>
            </a:r>
            <a:br>
              <a:rPr lang="fr-FR" sz="2200" dirty="0"/>
            </a:br>
            <a:r>
              <a:rPr lang="fr-FR" sz="2200" dirty="0"/>
              <a:t>Mon jour 		mon aube 	mon pain</a:t>
            </a:r>
            <a:br>
              <a:rPr lang="fr-FR" sz="2200" dirty="0"/>
            </a:br>
            <a:r>
              <a:rPr lang="fr-FR" sz="2200" dirty="0"/>
              <a:t/>
            </a:r>
            <a:br>
              <a:rPr lang="fr-FR" sz="2200" dirty="0"/>
            </a:br>
            <a:r>
              <a:rPr lang="fr-FR" sz="2200" dirty="0"/>
              <a:t>Ma voile 		</a:t>
            </a:r>
            <a:r>
              <a:rPr lang="fr-FR" sz="2200" dirty="0" smtClean="0"/>
              <a:t>ma </a:t>
            </a:r>
            <a:r>
              <a:rPr lang="fr-FR" sz="2200" dirty="0"/>
              <a:t>vague 	mon guide 		ma voix</a:t>
            </a:r>
            <a:br>
              <a:rPr lang="fr-FR" sz="2200" dirty="0"/>
            </a:br>
            <a:r>
              <a:rPr lang="fr-FR" sz="2200" dirty="0"/>
              <a:t>Mon sang 		ma force 	</a:t>
            </a:r>
            <a:r>
              <a:rPr lang="fr-FR" sz="2200" dirty="0" smtClean="0"/>
              <a:t>ma </a:t>
            </a:r>
            <a:r>
              <a:rPr lang="fr-FR" sz="2200" dirty="0"/>
              <a:t>fièvre 		mon moi</a:t>
            </a:r>
            <a:br>
              <a:rPr lang="fr-FR" sz="2200" dirty="0"/>
            </a:br>
            <a:r>
              <a:rPr lang="fr-FR" sz="2200" dirty="0"/>
              <a:t>Mon chant 		mon rire 	</a:t>
            </a:r>
            <a:r>
              <a:rPr lang="fr-FR" sz="2200" dirty="0" smtClean="0"/>
              <a:t>mon </a:t>
            </a:r>
            <a:r>
              <a:rPr lang="fr-FR" sz="2200" dirty="0"/>
              <a:t>vin 		ma joie</a:t>
            </a:r>
            <a:br>
              <a:rPr lang="fr-FR" sz="2200" dirty="0"/>
            </a:br>
            <a:r>
              <a:rPr lang="fr-FR" sz="2200" dirty="0"/>
              <a:t>Mon aube 		mon cri 	</a:t>
            </a:r>
            <a:r>
              <a:rPr lang="fr-FR" sz="2200" dirty="0" smtClean="0"/>
              <a:t>ma </a:t>
            </a:r>
            <a:r>
              <a:rPr lang="fr-FR" sz="2200" dirty="0"/>
              <a:t>vie 			ma foi</a:t>
            </a:r>
            <a:br>
              <a:rPr lang="fr-FR" sz="2200" dirty="0"/>
            </a:br>
            <a:r>
              <a:rPr lang="fr-FR" sz="2200" dirty="0"/>
              <a:t/>
            </a:r>
            <a:br>
              <a:rPr lang="fr-FR" sz="2200" dirty="0"/>
            </a:br>
            <a:r>
              <a:rPr lang="fr-FR" sz="2200" dirty="0"/>
              <a:t>Mon </a:t>
            </a:r>
            <a:r>
              <a:rPr lang="fr-FR" sz="2200" dirty="0" err="1"/>
              <a:t>coeur</a:t>
            </a:r>
            <a:r>
              <a:rPr lang="fr-FR" sz="2200" dirty="0"/>
              <a:t> 		ma mie 	</a:t>
            </a:r>
            <a:r>
              <a:rPr lang="fr-FR" sz="2200" dirty="0" smtClean="0"/>
              <a:t>mon </a:t>
            </a:r>
            <a:r>
              <a:rPr lang="fr-FR" sz="2200" dirty="0"/>
              <a:t>âme</a:t>
            </a:r>
            <a:br>
              <a:rPr lang="fr-FR" sz="2200" dirty="0"/>
            </a:br>
            <a:r>
              <a:rPr lang="fr-FR" sz="2200" dirty="0"/>
              <a:t>Mon ciel 		</a:t>
            </a:r>
            <a:r>
              <a:rPr lang="fr-FR" sz="2200" dirty="0" smtClean="0"/>
              <a:t>mon </a:t>
            </a:r>
            <a:r>
              <a:rPr lang="fr-FR" sz="2200" dirty="0"/>
              <a:t>feu 	ma flamme</a:t>
            </a:r>
            <a:br>
              <a:rPr lang="fr-FR" sz="2200" dirty="0"/>
            </a:br>
            <a:r>
              <a:rPr lang="fr-FR" sz="2200" dirty="0"/>
              <a:t>Mon corps 		ma </a:t>
            </a:r>
            <a:r>
              <a:rPr lang="fr-FR" sz="2200" dirty="0" smtClean="0"/>
              <a:t>chair</a:t>
            </a:r>
            <a:r>
              <a:rPr lang="fr-FR" sz="2200" dirty="0"/>
              <a:t>	</a:t>
            </a:r>
            <a:r>
              <a:rPr lang="fr-FR" sz="2200" dirty="0" smtClean="0"/>
              <a:t>mon </a:t>
            </a:r>
            <a:r>
              <a:rPr lang="fr-FR" sz="2200" dirty="0"/>
              <a:t>bien</a:t>
            </a:r>
            <a:br>
              <a:rPr lang="fr-FR" sz="2200" dirty="0"/>
            </a:br>
            <a:r>
              <a:rPr lang="fr-FR" sz="2200" dirty="0"/>
              <a:t>Voilà que tu reviens</a:t>
            </a:r>
            <a:endParaRPr lang="en-US" sz="2200" dirty="0"/>
          </a:p>
          <a:p>
            <a:pPr eaLnBrk="1" hangingPunct="1"/>
            <a:endParaRPr lang="en-US" sz="2200" dirty="0"/>
          </a:p>
        </p:txBody>
      </p:sp>
    </p:spTree>
    <p:extLst>
      <p:ext uri="{BB962C8B-B14F-4D97-AF65-F5344CB8AC3E}">
        <p14:creationId xmlns:p14="http://schemas.microsoft.com/office/powerpoint/2010/main" val="121587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4"/>
          <p:cNvSpPr>
            <a:spLocks noGrp="1"/>
          </p:cNvSpPr>
          <p:nvPr>
            <p:ph type="title" idx="4294967295"/>
          </p:nvPr>
        </p:nvSpPr>
        <p:spPr>
          <a:xfrm>
            <a:off x="0" y="277813"/>
            <a:ext cx="10972800" cy="1139825"/>
          </a:xfrm>
        </p:spPr>
        <p:txBody>
          <a:bodyPr/>
          <a:lstStyle/>
          <a:p>
            <a:pPr eaLnBrk="1" hangingPunct="1"/>
            <a:r>
              <a:rPr lang="fr-FR"/>
              <a:t>Jacques Brel, Litanies pour un retour</a:t>
            </a:r>
            <a:r>
              <a:rPr lang="en-US"/>
              <a:t/>
            </a:r>
            <a:br>
              <a:rPr lang="en-US"/>
            </a:br>
            <a:endParaRPr lang="en-US"/>
          </a:p>
        </p:txBody>
      </p:sp>
      <p:sp>
        <p:nvSpPr>
          <p:cNvPr id="138243" name="Content Placeholder 5"/>
          <p:cNvSpPr>
            <a:spLocks noGrp="1"/>
          </p:cNvSpPr>
          <p:nvPr>
            <p:ph idx="4294967295"/>
          </p:nvPr>
        </p:nvSpPr>
        <p:spPr>
          <a:xfrm>
            <a:off x="818866" y="1600200"/>
            <a:ext cx="10153934" cy="4525963"/>
          </a:xfrm>
        </p:spPr>
        <p:txBody>
          <a:bodyPr/>
          <a:lstStyle/>
          <a:p>
            <a:pPr eaLnBrk="1" hangingPunct="1"/>
            <a:r>
              <a:rPr lang="fr-FR" sz="3600" u="sng" dirty="0"/>
              <a:t>https://www.youtube.com/watch?v=hW_tjm82ZAE</a:t>
            </a:r>
            <a:endParaRPr lang="en-US" sz="3600" dirty="0"/>
          </a:p>
          <a:p>
            <a:pPr eaLnBrk="1" hangingPunct="1"/>
            <a:endParaRPr lang="en-US" sz="3600" dirty="0"/>
          </a:p>
          <a:p>
            <a:pPr eaLnBrk="1" hangingPunct="1"/>
            <a:r>
              <a:rPr lang="fr-FR" sz="3600" dirty="0"/>
              <a:t>Link to </a:t>
            </a:r>
            <a:r>
              <a:rPr lang="fr-FR" sz="3600" dirty="0" err="1"/>
              <a:t>phonics</a:t>
            </a:r>
            <a:r>
              <a:rPr lang="fr-FR" sz="3600" dirty="0"/>
              <a:t> / </a:t>
            </a:r>
            <a:r>
              <a:rPr lang="fr-FR" sz="3600" dirty="0" err="1"/>
              <a:t>spelling</a:t>
            </a:r>
            <a:r>
              <a:rPr lang="fr-FR" sz="3600" dirty="0"/>
              <a:t> </a:t>
            </a:r>
            <a:endParaRPr lang="en-US" sz="3600" dirty="0"/>
          </a:p>
          <a:p>
            <a:pPr eaLnBrk="1" hangingPunct="1"/>
            <a:r>
              <a:rPr lang="fr-FR" sz="3600" dirty="0" err="1"/>
              <a:t>Using</a:t>
            </a:r>
            <a:r>
              <a:rPr lang="fr-FR" sz="3600" dirty="0"/>
              <a:t> grammatical </a:t>
            </a:r>
            <a:r>
              <a:rPr lang="fr-FR" sz="3600" dirty="0" err="1"/>
              <a:t>cues</a:t>
            </a:r>
            <a:endParaRPr lang="en-US" sz="3600" dirty="0"/>
          </a:p>
          <a:p>
            <a:pPr eaLnBrk="1" hangingPunct="1"/>
            <a:r>
              <a:rPr lang="fr-FR" sz="3600" dirty="0"/>
              <a:t>Look at </a:t>
            </a:r>
            <a:r>
              <a:rPr lang="fr-FR" sz="3600" dirty="0" err="1"/>
              <a:t>text</a:t>
            </a:r>
            <a:r>
              <a:rPr lang="fr-FR" sz="3600" dirty="0"/>
              <a:t> </a:t>
            </a:r>
            <a:r>
              <a:rPr lang="fr-FR" sz="3600" dirty="0" err="1"/>
              <a:t>with</a:t>
            </a:r>
            <a:r>
              <a:rPr lang="fr-FR" sz="3600" dirty="0"/>
              <a:t> gaps and </a:t>
            </a:r>
            <a:r>
              <a:rPr lang="fr-FR" sz="3600" dirty="0" err="1"/>
              <a:t>predict</a:t>
            </a:r>
            <a:r>
              <a:rPr lang="fr-FR" sz="3600" dirty="0"/>
              <a:t> a </a:t>
            </a:r>
            <a:r>
              <a:rPr lang="fr-FR" sz="3600" dirty="0" err="1"/>
              <a:t>word</a:t>
            </a:r>
            <a:r>
              <a:rPr lang="fr-FR" sz="3600" dirty="0"/>
              <a:t> </a:t>
            </a:r>
            <a:r>
              <a:rPr lang="fr-FR" sz="3600" dirty="0" err="1"/>
              <a:t>that</a:t>
            </a:r>
            <a:r>
              <a:rPr lang="fr-FR" sz="3600" dirty="0"/>
              <a:t> </a:t>
            </a:r>
            <a:r>
              <a:rPr lang="fr-FR" sz="3600" dirty="0" err="1"/>
              <a:t>might</a:t>
            </a:r>
            <a:r>
              <a:rPr lang="fr-FR" sz="3600" dirty="0"/>
              <a:t> fit – </a:t>
            </a:r>
            <a:r>
              <a:rPr lang="fr-FR" sz="3600" dirty="0" err="1"/>
              <a:t>length</a:t>
            </a:r>
            <a:r>
              <a:rPr lang="fr-FR" sz="3600" dirty="0"/>
              <a:t> / </a:t>
            </a:r>
            <a:r>
              <a:rPr lang="fr-FR" sz="3600" dirty="0" err="1"/>
              <a:t>sound</a:t>
            </a:r>
            <a:r>
              <a:rPr lang="fr-FR" sz="3600" dirty="0"/>
              <a:t> / </a:t>
            </a:r>
            <a:r>
              <a:rPr lang="fr-FR" sz="3600" dirty="0" err="1"/>
              <a:t>meaning</a:t>
            </a:r>
            <a:endParaRPr lang="en-US" sz="3600" dirty="0"/>
          </a:p>
          <a:p>
            <a:pPr eaLnBrk="1" hangingPunct="1"/>
            <a:r>
              <a:rPr lang="fr-FR" sz="3600" dirty="0"/>
              <a:t>Look at </a:t>
            </a:r>
            <a:r>
              <a:rPr lang="fr-FR" sz="3600" dirty="0" err="1"/>
              <a:t>text</a:t>
            </a:r>
            <a:r>
              <a:rPr lang="fr-FR" sz="3600" dirty="0"/>
              <a:t> and </a:t>
            </a:r>
            <a:r>
              <a:rPr lang="fr-FR" sz="3600" dirty="0" err="1"/>
              <a:t>predict</a:t>
            </a:r>
            <a:r>
              <a:rPr lang="fr-FR" sz="3600" dirty="0"/>
              <a:t> mon or ma or mes</a:t>
            </a:r>
            <a:endParaRPr lang="en-US" sz="3600" dirty="0"/>
          </a:p>
          <a:p>
            <a:pPr eaLnBrk="1" hangingPunct="1"/>
            <a:endParaRPr lang="en-US" b="1" dirty="0"/>
          </a:p>
        </p:txBody>
      </p:sp>
    </p:spTree>
    <p:extLst>
      <p:ext uri="{BB962C8B-B14F-4D97-AF65-F5344CB8AC3E}">
        <p14:creationId xmlns:p14="http://schemas.microsoft.com/office/powerpoint/2010/main" val="3147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7" name="Content Placeholder 2"/>
          <p:cNvSpPr>
            <a:spLocks noGrp="1"/>
          </p:cNvSpPr>
          <p:nvPr>
            <p:ph idx="4294967295"/>
          </p:nvPr>
        </p:nvSpPr>
        <p:spPr>
          <a:xfrm>
            <a:off x="0" y="365125"/>
            <a:ext cx="10515600" cy="6492875"/>
          </a:xfrm>
        </p:spPr>
        <p:txBody>
          <a:bodyPr/>
          <a:lstStyle/>
          <a:p>
            <a:pPr eaLnBrk="1" hangingPunct="1"/>
            <a:r>
              <a:rPr lang="fr-FR" sz="2800" dirty="0"/>
              <a:t>Mon </a:t>
            </a:r>
            <a:r>
              <a:rPr lang="fr-FR" sz="2800" dirty="0" err="1"/>
              <a:t>coeur</a:t>
            </a:r>
            <a:r>
              <a:rPr lang="fr-FR" sz="2800" dirty="0"/>
              <a:t> 	</a:t>
            </a:r>
            <a:r>
              <a:rPr lang="fr-FR" sz="2800" dirty="0" smtClean="0"/>
              <a:t>ma </a:t>
            </a:r>
            <a:r>
              <a:rPr lang="fr-FR" sz="2800" dirty="0"/>
              <a:t>mie 		</a:t>
            </a:r>
            <a:r>
              <a:rPr lang="fr-FR" sz="2800" dirty="0" smtClean="0"/>
              <a:t>m</a:t>
            </a:r>
            <a:r>
              <a:rPr lang="fr-FR" sz="2800" dirty="0"/>
              <a:t> ? âme </a:t>
            </a:r>
            <a:br>
              <a:rPr lang="fr-FR" sz="2800" dirty="0"/>
            </a:br>
            <a:r>
              <a:rPr lang="fr-FR" sz="2800" dirty="0"/>
              <a:t>Mon ciel 		</a:t>
            </a:r>
            <a:r>
              <a:rPr lang="fr-FR" sz="2800" dirty="0" smtClean="0"/>
              <a:t>mon </a:t>
            </a:r>
            <a:r>
              <a:rPr lang="fr-FR" sz="2800" dirty="0"/>
              <a:t>feu 		m ? flamme </a:t>
            </a:r>
            <a:br>
              <a:rPr lang="fr-FR" sz="2800" dirty="0"/>
            </a:br>
            <a:r>
              <a:rPr lang="fr-FR" sz="2800" dirty="0"/>
              <a:t>Mon puits 	</a:t>
            </a:r>
            <a:r>
              <a:rPr lang="fr-FR" sz="2800" dirty="0" smtClean="0"/>
              <a:t>ma </a:t>
            </a:r>
            <a:r>
              <a:rPr lang="fr-FR" sz="2800" dirty="0"/>
              <a:t>source 		m ? val </a:t>
            </a:r>
            <a:endParaRPr lang="en-US" sz="2800" dirty="0"/>
          </a:p>
          <a:p>
            <a:pPr eaLnBrk="1" hangingPunct="1"/>
            <a:r>
              <a:rPr lang="fr-FR" sz="2800" dirty="0"/>
              <a:t>Mon miel 	</a:t>
            </a:r>
            <a:r>
              <a:rPr lang="fr-FR" sz="2800" dirty="0" smtClean="0"/>
              <a:t>mon </a:t>
            </a:r>
            <a:r>
              <a:rPr lang="fr-FR" sz="2800" dirty="0"/>
              <a:t>baume 	m ? Graal </a:t>
            </a:r>
            <a:br>
              <a:rPr lang="fr-FR" sz="2800" dirty="0"/>
            </a:br>
            <a:r>
              <a:rPr lang="fr-FR" sz="2800" dirty="0"/>
              <a:t>Mon blé 		</a:t>
            </a:r>
            <a:r>
              <a:rPr lang="fr-FR" sz="2800" dirty="0" smtClean="0"/>
              <a:t>m</a:t>
            </a:r>
            <a:r>
              <a:rPr lang="fr-FR" sz="2800" dirty="0"/>
              <a:t> ? or 		</a:t>
            </a:r>
            <a:r>
              <a:rPr lang="fr-FR" sz="2800" dirty="0" smtClean="0"/>
              <a:t>ma </a:t>
            </a:r>
            <a:r>
              <a:rPr lang="fr-FR" sz="2800" dirty="0"/>
              <a:t>terre </a:t>
            </a:r>
            <a:br>
              <a:rPr lang="fr-FR" sz="2800" dirty="0"/>
            </a:br>
            <a:r>
              <a:rPr lang="fr-FR" sz="2800" dirty="0"/>
              <a:t>Mon soc 		</a:t>
            </a:r>
            <a:r>
              <a:rPr lang="fr-FR" sz="2800" dirty="0" smtClean="0"/>
              <a:t>mon </a:t>
            </a:r>
            <a:r>
              <a:rPr lang="fr-FR" sz="2800" dirty="0"/>
              <a:t>roc 		m ? pierre</a:t>
            </a:r>
            <a:br>
              <a:rPr lang="fr-FR" sz="2800" dirty="0"/>
            </a:br>
            <a:r>
              <a:rPr lang="fr-FR" sz="2800" dirty="0"/>
              <a:t>Ma nuit 		</a:t>
            </a:r>
            <a:r>
              <a:rPr lang="fr-FR" sz="2800" dirty="0" smtClean="0"/>
              <a:t>m</a:t>
            </a:r>
            <a:r>
              <a:rPr lang="fr-FR" sz="2800" dirty="0"/>
              <a:t>? soif 		</a:t>
            </a:r>
            <a:r>
              <a:rPr lang="fr-FR" sz="2800" dirty="0" smtClean="0"/>
              <a:t>ma </a:t>
            </a:r>
            <a:r>
              <a:rPr lang="fr-FR" sz="2800" dirty="0"/>
              <a:t>faim</a:t>
            </a:r>
            <a:br>
              <a:rPr lang="fr-FR" sz="2800" dirty="0"/>
            </a:br>
            <a:r>
              <a:rPr lang="fr-FR" sz="2800" dirty="0"/>
              <a:t>Mon jour 	</a:t>
            </a:r>
            <a:r>
              <a:rPr lang="fr-FR" sz="2800" dirty="0" smtClean="0"/>
              <a:t>mon </a:t>
            </a:r>
            <a:r>
              <a:rPr lang="fr-FR" sz="2800" dirty="0"/>
              <a:t>aube 		m ? pain</a:t>
            </a:r>
            <a:br>
              <a:rPr lang="fr-FR" sz="2800" dirty="0"/>
            </a:br>
            <a:r>
              <a:rPr lang="fr-FR" sz="2800" dirty="0"/>
              <a:t/>
            </a:r>
            <a:br>
              <a:rPr lang="fr-FR" sz="2800" dirty="0"/>
            </a:br>
            <a:r>
              <a:rPr lang="fr-FR" sz="2800" dirty="0"/>
              <a:t>Ma voile 		</a:t>
            </a:r>
            <a:r>
              <a:rPr lang="fr-FR" sz="2800" dirty="0" smtClean="0"/>
              <a:t>ma </a:t>
            </a:r>
            <a:r>
              <a:rPr lang="fr-FR" sz="2800" dirty="0"/>
              <a:t>vague 		m ? guide 		m ? voix</a:t>
            </a:r>
            <a:br>
              <a:rPr lang="fr-FR" sz="2800" dirty="0"/>
            </a:br>
            <a:r>
              <a:rPr lang="fr-FR" sz="2800" dirty="0"/>
              <a:t>Mon sang 	</a:t>
            </a:r>
            <a:r>
              <a:rPr lang="fr-FR" sz="2800" dirty="0" smtClean="0"/>
              <a:t>m</a:t>
            </a:r>
            <a:r>
              <a:rPr lang="fr-FR" sz="2800" dirty="0"/>
              <a:t> ? force 		m ? fièvre 		mon moi</a:t>
            </a:r>
            <a:br>
              <a:rPr lang="fr-FR" sz="2800" dirty="0"/>
            </a:br>
            <a:r>
              <a:rPr lang="fr-FR" sz="2800" dirty="0"/>
              <a:t>Mon chant 	</a:t>
            </a:r>
            <a:r>
              <a:rPr lang="fr-FR" sz="2800" dirty="0" smtClean="0"/>
              <a:t>mon </a:t>
            </a:r>
            <a:r>
              <a:rPr lang="fr-FR" sz="2800" dirty="0"/>
              <a:t>rire 		m ? </a:t>
            </a:r>
            <a:r>
              <a:rPr lang="fr-FR" sz="2800" dirty="0" smtClean="0"/>
              <a:t>vin</a:t>
            </a:r>
            <a:r>
              <a:rPr lang="fr-FR" sz="2800" dirty="0"/>
              <a:t>		m ? joie</a:t>
            </a:r>
            <a:br>
              <a:rPr lang="fr-FR" sz="2800" dirty="0"/>
            </a:br>
            <a:r>
              <a:rPr lang="fr-FR" sz="2800" dirty="0"/>
              <a:t>Mon aube 	</a:t>
            </a:r>
            <a:r>
              <a:rPr lang="fr-FR" sz="2800" dirty="0" smtClean="0"/>
              <a:t>mon </a:t>
            </a:r>
            <a:r>
              <a:rPr lang="fr-FR" sz="2800" dirty="0"/>
              <a:t>cri 		m ? vie 		</a:t>
            </a:r>
            <a:r>
              <a:rPr lang="fr-FR" sz="2800" dirty="0" smtClean="0"/>
              <a:t>m</a:t>
            </a:r>
            <a:r>
              <a:rPr lang="fr-FR" sz="2800" dirty="0"/>
              <a:t> ? foi</a:t>
            </a:r>
            <a:endParaRPr lang="en-US" sz="2800" dirty="0"/>
          </a:p>
        </p:txBody>
      </p:sp>
    </p:spTree>
    <p:extLst>
      <p:ext uri="{BB962C8B-B14F-4D97-AF65-F5344CB8AC3E}">
        <p14:creationId xmlns:p14="http://schemas.microsoft.com/office/powerpoint/2010/main" val="39109059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1114" y="257175"/>
            <a:ext cx="10515600" cy="6334125"/>
          </a:xfrm>
        </p:spPr>
        <p:txBody>
          <a:bodyPr rtlCol="0">
            <a:noAutofit/>
          </a:bodyPr>
          <a:lstStyle/>
          <a:p>
            <a:pPr marL="0" indent="0" eaLnBrk="1" fontAlgn="auto" hangingPunct="1">
              <a:spcAft>
                <a:spcPts val="0"/>
              </a:spcAft>
              <a:buFont typeface="Wingdings 3" charset="2"/>
              <a:buNone/>
              <a:defRPr/>
            </a:pPr>
            <a:r>
              <a:rPr lang="fr-FR" sz="2400" dirty="0"/>
              <a:t>Mon </a:t>
            </a:r>
            <a:r>
              <a:rPr lang="fr-FR" sz="2400" dirty="0" err="1"/>
              <a:t>coeur</a:t>
            </a:r>
            <a:r>
              <a:rPr lang="fr-FR" sz="2400" dirty="0"/>
              <a:t> 		ma mie 		mon âme 				</a:t>
            </a:r>
            <a:br>
              <a:rPr lang="fr-FR" sz="2400" dirty="0"/>
            </a:br>
            <a:r>
              <a:rPr lang="fr-FR" sz="2400" dirty="0"/>
              <a:t>Mon ciel 		</a:t>
            </a:r>
            <a:r>
              <a:rPr lang="fr-FR" sz="2400" dirty="0" smtClean="0"/>
              <a:t>mon </a:t>
            </a:r>
            <a:r>
              <a:rPr lang="fr-FR" sz="2400" dirty="0"/>
              <a:t>feu 		ma  			</a:t>
            </a:r>
            <a:r>
              <a:rPr lang="fr-FR" sz="2400" dirty="0" smtClean="0">
                <a:solidFill>
                  <a:srgbClr val="FFFF00"/>
                </a:solidFill>
              </a:rPr>
              <a:t>voix</a:t>
            </a:r>
            <a:r>
              <a:rPr lang="fr-FR" sz="2400" dirty="0"/>
              <a:t/>
            </a:r>
            <a:br>
              <a:rPr lang="fr-FR" sz="2400" dirty="0"/>
            </a:br>
            <a:r>
              <a:rPr lang="fr-FR" sz="2400" dirty="0"/>
              <a:t>Mon puits 		</a:t>
            </a:r>
            <a:r>
              <a:rPr lang="fr-FR" sz="2400" dirty="0" smtClean="0"/>
              <a:t>ma </a:t>
            </a:r>
            <a:r>
              <a:rPr lang="fr-FR" sz="2400" dirty="0"/>
              <a:t>source 	</a:t>
            </a:r>
            <a:r>
              <a:rPr lang="fr-FR" sz="2400" dirty="0" smtClean="0"/>
              <a:t>	mon </a:t>
            </a:r>
            <a:r>
              <a:rPr lang="fr-FR" sz="2400" dirty="0"/>
              <a:t> 			</a:t>
            </a:r>
            <a:r>
              <a:rPr lang="fr-FR" sz="2400" dirty="0">
                <a:solidFill>
                  <a:srgbClr val="FFFF00"/>
                </a:solidFill>
              </a:rPr>
              <a:t>val</a:t>
            </a:r>
          </a:p>
          <a:p>
            <a:pPr marL="0" indent="0" eaLnBrk="1" fontAlgn="auto" hangingPunct="1">
              <a:spcAft>
                <a:spcPts val="0"/>
              </a:spcAft>
              <a:buFont typeface="Wingdings 3" charset="2"/>
              <a:buNone/>
              <a:defRPr/>
            </a:pPr>
            <a:r>
              <a:rPr lang="fr-FR" sz="2400" dirty="0"/>
              <a:t>Mon miel 		</a:t>
            </a:r>
            <a:r>
              <a:rPr lang="fr-FR" sz="2400" dirty="0" smtClean="0"/>
              <a:t>mon </a:t>
            </a:r>
            <a:r>
              <a:rPr lang="fr-FR" sz="2400" dirty="0"/>
              <a:t>baume 	</a:t>
            </a:r>
            <a:r>
              <a:rPr lang="fr-FR" sz="2400" dirty="0" smtClean="0"/>
              <a:t>	mon </a:t>
            </a:r>
            <a:r>
              <a:rPr lang="fr-FR" sz="2400" dirty="0"/>
              <a:t>Graal 		</a:t>
            </a:r>
            <a:r>
              <a:rPr lang="fr-FR" sz="2400" dirty="0" smtClean="0">
                <a:solidFill>
                  <a:srgbClr val="FFFF00"/>
                </a:solidFill>
              </a:rPr>
              <a:t>joie</a:t>
            </a:r>
            <a:r>
              <a:rPr lang="fr-FR" sz="2400" dirty="0"/>
              <a:t/>
            </a:r>
            <a:br>
              <a:rPr lang="fr-FR" sz="2400" dirty="0"/>
            </a:br>
            <a:r>
              <a:rPr lang="fr-FR" sz="2400" dirty="0"/>
              <a:t>Mon blé 		</a:t>
            </a:r>
            <a:r>
              <a:rPr lang="fr-FR" sz="2400" dirty="0" smtClean="0"/>
              <a:t>mon </a:t>
            </a:r>
            <a:r>
              <a:rPr lang="fr-FR" sz="2400" dirty="0"/>
              <a:t>or 		ma terre 		</a:t>
            </a:r>
            <a:r>
              <a:rPr lang="fr-FR" sz="2400" dirty="0">
                <a:solidFill>
                  <a:srgbClr val="FFFF00"/>
                </a:solidFill>
              </a:rPr>
              <a:t>flamme</a:t>
            </a:r>
            <a:r>
              <a:rPr lang="fr-FR" sz="2400" dirty="0"/>
              <a:t/>
            </a:r>
            <a:br>
              <a:rPr lang="fr-FR" sz="2400" dirty="0"/>
            </a:br>
            <a:r>
              <a:rPr lang="fr-FR" sz="2400" dirty="0"/>
              <a:t>Mon soc 		</a:t>
            </a:r>
            <a:r>
              <a:rPr lang="fr-FR" sz="2400" dirty="0" smtClean="0"/>
              <a:t>mon </a:t>
            </a:r>
            <a:r>
              <a:rPr lang="fr-FR" sz="2400" dirty="0"/>
              <a:t>roc 		ma 			</a:t>
            </a:r>
            <a:r>
              <a:rPr lang="fr-FR" sz="2400" dirty="0">
                <a:solidFill>
                  <a:srgbClr val="FFFF00"/>
                </a:solidFill>
              </a:rPr>
              <a:t>faim</a:t>
            </a:r>
            <a:r>
              <a:rPr lang="fr-FR" sz="2400" dirty="0"/>
              <a:t/>
            </a:r>
            <a:br>
              <a:rPr lang="fr-FR" sz="2400" dirty="0"/>
            </a:br>
            <a:r>
              <a:rPr lang="fr-FR" sz="2400" dirty="0"/>
              <a:t>Ma nuit 		</a:t>
            </a:r>
            <a:r>
              <a:rPr lang="fr-FR" sz="2400" dirty="0" smtClean="0"/>
              <a:t>ma </a:t>
            </a:r>
            <a:r>
              <a:rPr lang="fr-FR" sz="2400" dirty="0"/>
              <a:t>soif 		ma 			</a:t>
            </a:r>
            <a:r>
              <a:rPr lang="fr-FR" sz="2400" dirty="0" smtClean="0">
                <a:solidFill>
                  <a:srgbClr val="FFFF00"/>
                </a:solidFill>
              </a:rPr>
              <a:t>pierre</a:t>
            </a:r>
            <a:r>
              <a:rPr lang="fr-FR" sz="2400" dirty="0"/>
              <a:t/>
            </a:r>
            <a:br>
              <a:rPr lang="fr-FR" sz="2400" dirty="0"/>
            </a:br>
            <a:r>
              <a:rPr lang="fr-FR" sz="2400" dirty="0"/>
              <a:t>Mon jour 		</a:t>
            </a:r>
            <a:r>
              <a:rPr lang="fr-FR" sz="2400" dirty="0" smtClean="0"/>
              <a:t>mon </a:t>
            </a:r>
            <a:r>
              <a:rPr lang="fr-FR" sz="2400" dirty="0"/>
              <a:t>aube 		mon </a:t>
            </a:r>
            <a:r>
              <a:rPr lang="fr-FR" sz="2400" dirty="0" smtClean="0"/>
              <a:t>pain</a:t>
            </a:r>
            <a:r>
              <a:rPr lang="fr-FR" sz="2400" dirty="0"/>
              <a:t>		</a:t>
            </a:r>
            <a:r>
              <a:rPr lang="fr-FR" sz="2400" dirty="0" smtClean="0">
                <a:solidFill>
                  <a:srgbClr val="FFFF00"/>
                </a:solidFill>
              </a:rPr>
              <a:t>bien</a:t>
            </a:r>
          </a:p>
          <a:p>
            <a:pPr marL="0" indent="0" eaLnBrk="1" fontAlgn="auto" hangingPunct="1">
              <a:spcAft>
                <a:spcPts val="0"/>
              </a:spcAft>
              <a:buFont typeface="Wingdings 3" charset="2"/>
              <a:buNone/>
              <a:defRPr/>
            </a:pPr>
            <a:r>
              <a:rPr lang="fr-FR" sz="2400" dirty="0" smtClean="0"/>
              <a:t>Ma </a:t>
            </a:r>
            <a:r>
              <a:rPr lang="fr-FR" sz="2400" dirty="0"/>
              <a:t>voile 		</a:t>
            </a:r>
            <a:r>
              <a:rPr lang="fr-FR" sz="2400" dirty="0" smtClean="0"/>
              <a:t>ma </a:t>
            </a:r>
            <a:r>
              <a:rPr lang="fr-FR" sz="2400" dirty="0"/>
              <a:t>vague 		mon guide 	ma </a:t>
            </a:r>
            <a:br>
              <a:rPr lang="fr-FR" sz="2400" dirty="0"/>
            </a:br>
            <a:r>
              <a:rPr lang="fr-FR" sz="2400" dirty="0"/>
              <a:t>Mon sang 		</a:t>
            </a:r>
            <a:r>
              <a:rPr lang="fr-FR" sz="2400" dirty="0" smtClean="0"/>
              <a:t>ma </a:t>
            </a:r>
            <a:r>
              <a:rPr lang="fr-FR" sz="2400" dirty="0"/>
              <a:t>force 		ma fièvre 	</a:t>
            </a:r>
            <a:r>
              <a:rPr lang="fr-FR" sz="2400" dirty="0" smtClean="0"/>
              <a:t>mon </a:t>
            </a:r>
            <a:r>
              <a:rPr lang="fr-FR" sz="2400" dirty="0"/>
              <a:t>moi		</a:t>
            </a:r>
            <a:br>
              <a:rPr lang="fr-FR" sz="2400" dirty="0"/>
            </a:br>
            <a:r>
              <a:rPr lang="fr-FR" sz="2400" dirty="0"/>
              <a:t>Mon chant 		mon rire 		mon vin 	</a:t>
            </a:r>
            <a:r>
              <a:rPr lang="fr-FR" sz="2400" dirty="0" smtClean="0"/>
              <a:t>ma </a:t>
            </a:r>
            <a:r>
              <a:rPr lang="fr-FR" sz="2400" dirty="0"/>
              <a:t/>
            </a:r>
            <a:br>
              <a:rPr lang="fr-FR" sz="2400" dirty="0"/>
            </a:br>
            <a:r>
              <a:rPr lang="fr-FR" sz="2400" dirty="0"/>
              <a:t>Mon aube 		</a:t>
            </a:r>
            <a:r>
              <a:rPr lang="fr-FR" sz="2400" dirty="0" smtClean="0"/>
              <a:t>mon </a:t>
            </a:r>
            <a:r>
              <a:rPr lang="fr-FR" sz="2400" dirty="0"/>
              <a:t>cri 		ma vie 		</a:t>
            </a:r>
            <a:r>
              <a:rPr lang="fr-FR" sz="2400" dirty="0" smtClean="0"/>
              <a:t>ma </a:t>
            </a:r>
            <a:r>
              <a:rPr lang="fr-FR" sz="2400" dirty="0"/>
              <a:t>foi</a:t>
            </a:r>
            <a:br>
              <a:rPr lang="fr-FR" sz="2400" dirty="0"/>
            </a:br>
            <a:r>
              <a:rPr lang="fr-FR" sz="2400" dirty="0"/>
              <a:t/>
            </a:r>
            <a:br>
              <a:rPr lang="fr-FR" sz="2400" dirty="0"/>
            </a:br>
            <a:r>
              <a:rPr lang="fr-FR" sz="2400" dirty="0"/>
              <a:t>Mon </a:t>
            </a:r>
            <a:r>
              <a:rPr lang="fr-FR" sz="2400" dirty="0" err="1"/>
              <a:t>coeur</a:t>
            </a:r>
            <a:r>
              <a:rPr lang="fr-FR" sz="2400" dirty="0"/>
              <a:t> 		ma mie 		mon âme</a:t>
            </a:r>
            <a:br>
              <a:rPr lang="fr-FR" sz="2400" dirty="0"/>
            </a:br>
            <a:r>
              <a:rPr lang="fr-FR" sz="2400" dirty="0"/>
              <a:t>Mon ciel 		</a:t>
            </a:r>
            <a:r>
              <a:rPr lang="fr-FR" sz="2400" dirty="0" smtClean="0"/>
              <a:t>mon </a:t>
            </a:r>
            <a:r>
              <a:rPr lang="fr-FR" sz="2400" dirty="0"/>
              <a:t>feu 		ma flamme</a:t>
            </a:r>
            <a:br>
              <a:rPr lang="fr-FR" sz="2400" dirty="0"/>
            </a:br>
            <a:r>
              <a:rPr lang="fr-FR" sz="2400" dirty="0"/>
              <a:t>Mon corps 		ma chair 		mon </a:t>
            </a:r>
            <a:br>
              <a:rPr lang="fr-FR" sz="2400" dirty="0"/>
            </a:br>
            <a:r>
              <a:rPr lang="fr-FR" sz="2400" dirty="0"/>
              <a:t>Voilà que tu reviens</a:t>
            </a:r>
            <a:endParaRPr lang="en-US" sz="2400" dirty="0"/>
          </a:p>
          <a:p>
            <a:pPr eaLnBrk="1" fontAlgn="auto" hangingPunct="1">
              <a:spcAft>
                <a:spcPts val="0"/>
              </a:spcAft>
              <a:buFont typeface="Wingdings 3" charset="2"/>
              <a:buChar char=""/>
              <a:defRPr/>
            </a:pPr>
            <a:endParaRPr lang="en-US" sz="2400" dirty="0"/>
          </a:p>
          <a:p>
            <a:pPr eaLnBrk="1" fontAlgn="auto" hangingPunct="1">
              <a:spcAft>
                <a:spcPts val="0"/>
              </a:spcAft>
              <a:buFont typeface="Wingdings 3" charset="2"/>
              <a:buChar char=""/>
              <a:defRPr/>
            </a:pPr>
            <a:endParaRPr lang="en-US" sz="2400" dirty="0"/>
          </a:p>
        </p:txBody>
      </p:sp>
    </p:spTree>
    <p:extLst>
      <p:ext uri="{BB962C8B-B14F-4D97-AF65-F5344CB8AC3E}">
        <p14:creationId xmlns:p14="http://schemas.microsoft.com/office/powerpoint/2010/main" val="26176894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5" name="Content Placeholder 2"/>
          <p:cNvSpPr>
            <a:spLocks noGrp="1"/>
          </p:cNvSpPr>
          <p:nvPr>
            <p:ph idx="4294967295"/>
          </p:nvPr>
        </p:nvSpPr>
        <p:spPr>
          <a:xfrm>
            <a:off x="736979" y="1531962"/>
            <a:ext cx="10972800" cy="4525963"/>
          </a:xfrm>
        </p:spPr>
        <p:txBody>
          <a:bodyPr/>
          <a:lstStyle/>
          <a:p>
            <a:pPr eaLnBrk="1" hangingPunct="1"/>
            <a:r>
              <a:rPr lang="fr-FR" sz="3000" dirty="0"/>
              <a:t>Barbara version</a:t>
            </a:r>
            <a:endParaRPr lang="en-US" sz="3000" dirty="0"/>
          </a:p>
          <a:p>
            <a:pPr eaLnBrk="1" hangingPunct="1"/>
            <a:r>
              <a:rPr lang="fr-FR" sz="3600" u="sng" dirty="0"/>
              <a:t>https://www.youtube.com/watch?v=r6nBEliPwnY</a:t>
            </a:r>
            <a:endParaRPr lang="en-US" sz="3600" dirty="0"/>
          </a:p>
          <a:p>
            <a:pPr eaLnBrk="1" hangingPunct="1"/>
            <a:endParaRPr lang="en-US" sz="3000" dirty="0"/>
          </a:p>
        </p:txBody>
      </p:sp>
    </p:spTree>
    <p:extLst>
      <p:ext uri="{BB962C8B-B14F-4D97-AF65-F5344CB8AC3E}">
        <p14:creationId xmlns:p14="http://schemas.microsoft.com/office/powerpoint/2010/main" val="20635736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16A39F-FAAB-4789-8284-A13674B45B59}"/>
              </a:ext>
            </a:extLst>
          </p:cNvPr>
          <p:cNvSpPr>
            <a:spLocks noGrp="1"/>
          </p:cNvSpPr>
          <p:nvPr>
            <p:ph type="title"/>
          </p:nvPr>
        </p:nvSpPr>
        <p:spPr>
          <a:xfrm>
            <a:off x="609600" y="0"/>
            <a:ext cx="10972800" cy="1139825"/>
          </a:xfrm>
        </p:spPr>
        <p:txBody>
          <a:bodyPr/>
          <a:lstStyle/>
          <a:p>
            <a:pPr>
              <a:defRPr/>
            </a:pPr>
            <a:r>
              <a:rPr lang="es-ES" b="1" dirty="0">
                <a:effectLst/>
              </a:rPr>
              <a:t>Todo está en su sitio</a:t>
            </a:r>
            <a:endParaRPr lang="en-US" dirty="0"/>
          </a:p>
        </p:txBody>
      </p:sp>
      <p:sp>
        <p:nvSpPr>
          <p:cNvPr id="67587" name="Content Placeholder 2">
            <a:extLst>
              <a:ext uri="{FF2B5EF4-FFF2-40B4-BE49-F238E27FC236}">
                <a16:creationId xmlns:a16="http://schemas.microsoft.com/office/drawing/2014/main" xmlns="" id="{D3333C1E-87E5-43C1-B4B4-2E6CB9ECE623}"/>
              </a:ext>
            </a:extLst>
          </p:cNvPr>
          <p:cNvSpPr>
            <a:spLocks noGrp="1" noChangeArrowheads="1"/>
          </p:cNvSpPr>
          <p:nvPr>
            <p:ph idx="1"/>
          </p:nvPr>
        </p:nvSpPr>
        <p:spPr>
          <a:xfrm>
            <a:off x="800669" y="894399"/>
            <a:ext cx="9105331" cy="4784725"/>
          </a:xfrm>
        </p:spPr>
        <p:txBody>
          <a:bodyPr/>
          <a:lstStyle/>
          <a:p>
            <a:r>
              <a:rPr lang="es-ES" altLang="en-US" sz="3000" dirty="0">
                <a:effectLst/>
              </a:rPr>
              <a:t>Los lobos en el monte,</a:t>
            </a:r>
            <a:endParaRPr lang="en-US" altLang="en-US" sz="3000" dirty="0">
              <a:effectLst/>
            </a:endParaRPr>
          </a:p>
          <a:p>
            <a:r>
              <a:rPr lang="es-ES" altLang="en-US" sz="3000" dirty="0">
                <a:effectLst/>
              </a:rPr>
              <a:t>los pollitos en el corral,</a:t>
            </a:r>
            <a:endParaRPr lang="en-US" altLang="en-US" sz="3000" dirty="0">
              <a:effectLst/>
            </a:endParaRPr>
          </a:p>
          <a:p>
            <a:r>
              <a:rPr lang="es-ES" altLang="en-US" sz="3000" dirty="0">
                <a:effectLst/>
              </a:rPr>
              <a:t>los peces en el agua,</a:t>
            </a:r>
            <a:endParaRPr lang="en-US" altLang="en-US" sz="3000" dirty="0">
              <a:effectLst/>
            </a:endParaRPr>
          </a:p>
          <a:p>
            <a:r>
              <a:rPr lang="es-ES" altLang="en-US" sz="3000" dirty="0">
                <a:effectLst/>
              </a:rPr>
              <a:t>los barcos en el mar.</a:t>
            </a:r>
            <a:endParaRPr lang="en-US" altLang="en-US" sz="3000" dirty="0">
              <a:effectLst/>
            </a:endParaRPr>
          </a:p>
          <a:p>
            <a:r>
              <a:rPr lang="es-ES" altLang="en-US" sz="3000" dirty="0">
                <a:effectLst/>
              </a:rPr>
              <a:t> </a:t>
            </a:r>
            <a:endParaRPr lang="en-US" altLang="en-US" sz="3000" dirty="0">
              <a:effectLst/>
            </a:endParaRPr>
          </a:p>
          <a:p>
            <a:r>
              <a:rPr lang="es-ES" altLang="en-US" sz="3000" dirty="0">
                <a:effectLst/>
              </a:rPr>
              <a:t>Ya todo está en su sitio,</a:t>
            </a:r>
            <a:endParaRPr lang="en-US" altLang="en-US" sz="3000" dirty="0">
              <a:effectLst/>
            </a:endParaRPr>
          </a:p>
          <a:p>
            <a:r>
              <a:rPr lang="es-ES" altLang="en-US" sz="3000" dirty="0">
                <a:effectLst/>
              </a:rPr>
              <a:t>ya todo en su lugar.</a:t>
            </a:r>
            <a:endParaRPr lang="en-US" altLang="en-US" sz="3000" dirty="0">
              <a:effectLst/>
            </a:endParaRPr>
          </a:p>
          <a:p>
            <a:r>
              <a:rPr lang="es-ES" altLang="en-US" sz="3000" dirty="0">
                <a:effectLst/>
              </a:rPr>
              <a:t>Los niños en la escuela</a:t>
            </a:r>
            <a:endParaRPr lang="en-US" altLang="en-US" sz="3000" dirty="0">
              <a:effectLst/>
            </a:endParaRPr>
          </a:p>
          <a:p>
            <a:r>
              <a:rPr lang="es-ES" altLang="en-US" sz="3000" dirty="0">
                <a:effectLst/>
              </a:rPr>
              <a:t>y los patos a volar</a:t>
            </a:r>
            <a:endParaRPr lang="en-US" altLang="en-US" sz="3000" dirty="0">
              <a:effectLst/>
            </a:endParaRPr>
          </a:p>
          <a:p>
            <a:r>
              <a:rPr lang="en-US" altLang="en-US" sz="3000" dirty="0">
                <a:effectLst/>
              </a:rPr>
              <a:t> </a:t>
            </a:r>
          </a:p>
          <a:p>
            <a:r>
              <a:rPr lang="en-US" altLang="en-US" sz="3000" dirty="0" err="1">
                <a:effectLst/>
              </a:rPr>
              <a:t>Autora</a:t>
            </a:r>
            <a:r>
              <a:rPr lang="en-US" altLang="en-US" sz="3000" dirty="0">
                <a:effectLst/>
              </a:rPr>
              <a:t>: Gloria Fuertes</a:t>
            </a:r>
          </a:p>
        </p:txBody>
      </p:sp>
    </p:spTree>
    <p:extLst>
      <p:ext uri="{BB962C8B-B14F-4D97-AF65-F5344CB8AC3E}">
        <p14:creationId xmlns:p14="http://schemas.microsoft.com/office/powerpoint/2010/main" val="4062750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D53FECE-5CAC-42AE-AE1F-CE69C6515B82}"/>
              </a:ext>
            </a:extLst>
          </p:cNvPr>
          <p:cNvSpPr>
            <a:spLocks noGrp="1"/>
          </p:cNvSpPr>
          <p:nvPr>
            <p:ph type="title"/>
          </p:nvPr>
        </p:nvSpPr>
        <p:spPr/>
        <p:txBody>
          <a:bodyPr/>
          <a:lstStyle/>
          <a:p>
            <a:pPr>
              <a:defRPr/>
            </a:pPr>
            <a:endParaRPr lang="en-US"/>
          </a:p>
        </p:txBody>
      </p:sp>
      <p:sp>
        <p:nvSpPr>
          <p:cNvPr id="68611" name="Content Placeholder 4">
            <a:extLst>
              <a:ext uri="{FF2B5EF4-FFF2-40B4-BE49-F238E27FC236}">
                <a16:creationId xmlns:a16="http://schemas.microsoft.com/office/drawing/2014/main" xmlns="" id="{F68F7EF7-FAB1-42DA-96DC-44B13DC7D43F}"/>
              </a:ext>
            </a:extLst>
          </p:cNvPr>
          <p:cNvSpPr>
            <a:spLocks noGrp="1" noChangeArrowheads="1"/>
          </p:cNvSpPr>
          <p:nvPr>
            <p:ph sz="half" idx="1"/>
          </p:nvPr>
        </p:nvSpPr>
        <p:spPr/>
        <p:txBody>
          <a:bodyPr/>
          <a:lstStyle/>
          <a:p>
            <a:r>
              <a:rPr lang="es-ES" altLang="en-US">
                <a:effectLst/>
              </a:rPr>
              <a:t>Los lobos</a:t>
            </a:r>
            <a:endParaRPr lang="en-US" altLang="en-US">
              <a:effectLst/>
            </a:endParaRPr>
          </a:p>
          <a:p>
            <a:r>
              <a:rPr lang="es-ES" altLang="en-US">
                <a:effectLst/>
              </a:rPr>
              <a:t>los pollitos</a:t>
            </a:r>
            <a:endParaRPr lang="en-US" altLang="en-US">
              <a:effectLst/>
            </a:endParaRPr>
          </a:p>
          <a:p>
            <a:r>
              <a:rPr lang="es-ES" altLang="en-US">
                <a:effectLst/>
              </a:rPr>
              <a:t>los peces</a:t>
            </a:r>
            <a:endParaRPr lang="en-US" altLang="en-US">
              <a:effectLst/>
            </a:endParaRPr>
          </a:p>
          <a:p>
            <a:r>
              <a:rPr lang="es-ES" altLang="en-US">
                <a:effectLst/>
              </a:rPr>
              <a:t>los barcos</a:t>
            </a:r>
            <a:endParaRPr lang="en-US" altLang="en-US">
              <a:effectLst/>
            </a:endParaRPr>
          </a:p>
          <a:p>
            <a:r>
              <a:rPr lang="es-ES" altLang="en-US">
                <a:effectLst/>
              </a:rPr>
              <a:t>Los niños</a:t>
            </a:r>
            <a:endParaRPr lang="en-US" altLang="en-US">
              <a:effectLst/>
            </a:endParaRPr>
          </a:p>
          <a:p>
            <a:r>
              <a:rPr lang="es-ES" altLang="en-US">
                <a:effectLst/>
              </a:rPr>
              <a:t>los patos</a:t>
            </a:r>
            <a:endParaRPr lang="en-US" altLang="en-US">
              <a:effectLst/>
            </a:endParaRPr>
          </a:p>
        </p:txBody>
      </p:sp>
      <p:sp>
        <p:nvSpPr>
          <p:cNvPr id="6" name="Content Placeholder 5">
            <a:extLst>
              <a:ext uri="{FF2B5EF4-FFF2-40B4-BE49-F238E27FC236}">
                <a16:creationId xmlns:a16="http://schemas.microsoft.com/office/drawing/2014/main" xmlns="" id="{9895A64A-3567-4F37-A439-2711D34696D8}"/>
              </a:ext>
            </a:extLst>
          </p:cNvPr>
          <p:cNvSpPr>
            <a:spLocks noGrp="1"/>
          </p:cNvSpPr>
          <p:nvPr>
            <p:ph sz="half" idx="2"/>
          </p:nvPr>
        </p:nvSpPr>
        <p:spPr/>
        <p:txBody>
          <a:bodyPr/>
          <a:lstStyle/>
          <a:p>
            <a:pPr>
              <a:defRPr/>
            </a:pPr>
            <a:r>
              <a:rPr lang="es-ES">
                <a:effectLst/>
              </a:rPr>
              <a:t>el agua </a:t>
            </a:r>
            <a:endParaRPr lang="en-US">
              <a:effectLst/>
            </a:endParaRPr>
          </a:p>
          <a:p>
            <a:pPr>
              <a:defRPr/>
            </a:pPr>
            <a:r>
              <a:rPr lang="es-ES">
                <a:effectLst/>
              </a:rPr>
              <a:t>a volar</a:t>
            </a:r>
            <a:endParaRPr lang="en-US">
              <a:effectLst/>
            </a:endParaRPr>
          </a:p>
          <a:p>
            <a:pPr>
              <a:defRPr/>
            </a:pPr>
            <a:r>
              <a:rPr lang="es-ES">
                <a:effectLst/>
              </a:rPr>
              <a:t>el corral </a:t>
            </a:r>
            <a:endParaRPr lang="en-US">
              <a:effectLst/>
            </a:endParaRPr>
          </a:p>
          <a:p>
            <a:pPr>
              <a:defRPr/>
            </a:pPr>
            <a:r>
              <a:rPr lang="es-ES">
                <a:effectLst/>
              </a:rPr>
              <a:t>la escuela</a:t>
            </a:r>
            <a:endParaRPr lang="en-US">
              <a:effectLst/>
            </a:endParaRPr>
          </a:p>
          <a:p>
            <a:pPr>
              <a:defRPr/>
            </a:pPr>
            <a:r>
              <a:rPr lang="es-ES">
                <a:effectLst/>
              </a:rPr>
              <a:t>el mar</a:t>
            </a:r>
            <a:endParaRPr lang="en-US">
              <a:effectLst/>
            </a:endParaRPr>
          </a:p>
          <a:p>
            <a:pPr>
              <a:defRPr/>
            </a:pPr>
            <a:r>
              <a:rPr lang="es-ES">
                <a:effectLst/>
              </a:rPr>
              <a:t>el monte</a:t>
            </a:r>
            <a:endParaRPr lang="en-US"/>
          </a:p>
        </p:txBody>
      </p:sp>
    </p:spTree>
    <p:extLst>
      <p:ext uri="{BB962C8B-B14F-4D97-AF65-F5344CB8AC3E}">
        <p14:creationId xmlns:p14="http://schemas.microsoft.com/office/powerpoint/2010/main" val="1304550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something from what you know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782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descr="polissez-saucisse">
            <a:extLst>
              <a:ext uri="{FF2B5EF4-FFF2-40B4-BE49-F238E27FC236}">
                <a16:creationId xmlns:a16="http://schemas.microsoft.com/office/drawing/2014/main" xmlns="" id="{FBD322EF-FFA6-4DB1-A738-1832D7223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1052513"/>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1303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xmlns="" id="{CEAC7F22-D1E0-4090-9D5D-4D1A365C157C}"/>
              </a:ext>
            </a:extLst>
          </p:cNvPr>
          <p:cNvSpPr>
            <a:spLocks noGrp="1" noChangeArrowheads="1"/>
          </p:cNvSpPr>
          <p:nvPr>
            <p:ph type="title" idx="4294967295"/>
          </p:nvPr>
        </p:nvSpPr>
        <p:spPr>
          <a:xfrm>
            <a:off x="0" y="277813"/>
            <a:ext cx="10972800" cy="1139825"/>
          </a:xfrm>
        </p:spPr>
        <p:txBody>
          <a:bodyPr/>
          <a:lstStyle/>
          <a:p>
            <a:pPr eaLnBrk="1" hangingPunct="1">
              <a:defRPr/>
            </a:pPr>
            <a:r>
              <a:rPr lang="en-GB" altLang="en-US" sz="2200" dirty="0">
                <a:hlinkClick r:id="rId3"/>
              </a:rPr>
              <a:t>http://www.youtube.com/watch?v=ngRq82c8Baw&amp;feature=fvst</a:t>
            </a:r>
            <a:r>
              <a:rPr lang="en-GB" altLang="en-US" sz="2200" dirty="0"/>
              <a:t/>
            </a:r>
            <a:br>
              <a:rPr lang="en-GB" altLang="en-US" sz="2200" dirty="0"/>
            </a:br>
            <a:endParaRPr lang="en-US" altLang="en-US" sz="2000" dirty="0"/>
          </a:p>
        </p:txBody>
      </p:sp>
      <p:sp>
        <p:nvSpPr>
          <p:cNvPr id="55299" name="Rectangle 3">
            <a:extLst>
              <a:ext uri="{FF2B5EF4-FFF2-40B4-BE49-F238E27FC236}">
                <a16:creationId xmlns:a16="http://schemas.microsoft.com/office/drawing/2014/main" xmlns="" id="{03E16601-C98E-4488-9CF1-5FDC79CF6421}"/>
              </a:ext>
            </a:extLst>
          </p:cNvPr>
          <p:cNvSpPr>
            <a:spLocks noGrp="1" noChangeArrowheads="1"/>
          </p:cNvSpPr>
          <p:nvPr>
            <p:ph type="body" sz="half" idx="4294967295"/>
          </p:nvPr>
        </p:nvSpPr>
        <p:spPr>
          <a:xfrm>
            <a:off x="1255594" y="1600199"/>
            <a:ext cx="4038600" cy="4525963"/>
          </a:xfrm>
        </p:spPr>
        <p:txBody>
          <a:bodyPr/>
          <a:lstStyle/>
          <a:p>
            <a:pPr eaLnBrk="1" hangingPunct="1">
              <a:defRPr/>
            </a:pPr>
            <a:r>
              <a:rPr lang="en-GB" sz="2800" dirty="0"/>
              <a:t>Say hello</a:t>
            </a:r>
          </a:p>
          <a:p>
            <a:pPr eaLnBrk="1" hangingPunct="1">
              <a:defRPr/>
            </a:pPr>
            <a:r>
              <a:rPr lang="en-GB" sz="2800" dirty="0"/>
              <a:t>Ask someone’s name</a:t>
            </a:r>
          </a:p>
          <a:p>
            <a:pPr eaLnBrk="1" hangingPunct="1">
              <a:defRPr/>
            </a:pPr>
            <a:r>
              <a:rPr lang="en-GB" sz="2800" dirty="0"/>
              <a:t>Tell someone your name</a:t>
            </a:r>
          </a:p>
          <a:p>
            <a:pPr eaLnBrk="1" hangingPunct="1">
              <a:defRPr/>
            </a:pPr>
            <a:r>
              <a:rPr lang="en-GB" sz="2800" dirty="0"/>
              <a:t>Ask the way to the toilet</a:t>
            </a:r>
          </a:p>
          <a:p>
            <a:pPr eaLnBrk="1" hangingPunct="1">
              <a:defRPr/>
            </a:pPr>
            <a:r>
              <a:rPr lang="en-GB" sz="2800" dirty="0"/>
              <a:t>Wish happy birthday</a:t>
            </a:r>
          </a:p>
          <a:p>
            <a:pPr eaLnBrk="1" hangingPunct="1">
              <a:defRPr/>
            </a:pPr>
            <a:r>
              <a:rPr lang="en-GB" sz="2800" dirty="0"/>
              <a:t>Ask the time</a:t>
            </a:r>
          </a:p>
          <a:p>
            <a:pPr eaLnBrk="1" hangingPunct="1">
              <a:defRPr/>
            </a:pPr>
            <a:r>
              <a:rPr lang="en-GB" sz="2800" dirty="0"/>
              <a:t>Say what you like</a:t>
            </a:r>
            <a:endParaRPr lang="en-US" sz="2800" dirty="0"/>
          </a:p>
          <a:p>
            <a:pPr eaLnBrk="1" hangingPunct="1">
              <a:buFont typeface="Wingdings" panose="05000000000000000000" pitchFamily="2" charset="2"/>
              <a:buNone/>
              <a:defRPr/>
            </a:pPr>
            <a:endParaRPr lang="en-GB" sz="2800" dirty="0"/>
          </a:p>
        </p:txBody>
      </p:sp>
      <p:sp>
        <p:nvSpPr>
          <p:cNvPr id="55301" name="Rectangle 5">
            <a:extLst>
              <a:ext uri="{FF2B5EF4-FFF2-40B4-BE49-F238E27FC236}">
                <a16:creationId xmlns:a16="http://schemas.microsoft.com/office/drawing/2014/main" xmlns="" id="{144E3A95-5631-4235-A545-09FF2DDFE9E3}"/>
              </a:ext>
            </a:extLst>
          </p:cNvPr>
          <p:cNvSpPr>
            <a:spLocks noGrp="1" noChangeArrowheads="1"/>
          </p:cNvSpPr>
          <p:nvPr>
            <p:ph type="body" sz="half" idx="4294967295"/>
          </p:nvPr>
        </p:nvSpPr>
        <p:spPr>
          <a:xfrm>
            <a:off x="6720385" y="1655654"/>
            <a:ext cx="4038600" cy="4525963"/>
          </a:xfrm>
        </p:spPr>
        <p:txBody>
          <a:bodyPr/>
          <a:lstStyle/>
          <a:p>
            <a:pPr eaLnBrk="1" hangingPunct="1">
              <a:defRPr/>
            </a:pPr>
            <a:r>
              <a:rPr lang="en-GB" sz="2800" dirty="0"/>
              <a:t>Say where you live</a:t>
            </a:r>
          </a:p>
          <a:p>
            <a:pPr eaLnBrk="1" hangingPunct="1">
              <a:defRPr/>
            </a:pPr>
            <a:r>
              <a:rPr lang="en-GB" sz="2800" dirty="0"/>
              <a:t>Say you have 2 bikes</a:t>
            </a:r>
          </a:p>
          <a:p>
            <a:pPr eaLnBrk="1" hangingPunct="1">
              <a:defRPr/>
            </a:pPr>
            <a:r>
              <a:rPr lang="en-GB" sz="2800" dirty="0"/>
              <a:t>Say thank you and you’re welcome</a:t>
            </a:r>
          </a:p>
          <a:p>
            <a:pPr eaLnBrk="1" hangingPunct="1">
              <a:defRPr/>
            </a:pPr>
            <a:r>
              <a:rPr lang="en-GB" sz="2800" dirty="0"/>
              <a:t>Ask someone’s age</a:t>
            </a:r>
          </a:p>
          <a:p>
            <a:pPr eaLnBrk="1" hangingPunct="1">
              <a:defRPr/>
            </a:pPr>
            <a:r>
              <a:rPr lang="en-GB" sz="2800" dirty="0"/>
              <a:t>Say ‘Just a moment, please’</a:t>
            </a:r>
          </a:p>
          <a:p>
            <a:pPr eaLnBrk="1" hangingPunct="1">
              <a:defRPr/>
            </a:pPr>
            <a:r>
              <a:rPr lang="en-GB" sz="2800" dirty="0"/>
              <a:t>Count to 10</a:t>
            </a:r>
          </a:p>
          <a:p>
            <a:pPr eaLnBrk="1" hangingPunct="1">
              <a:defRPr/>
            </a:pPr>
            <a:r>
              <a:rPr lang="en-GB" sz="2800" dirty="0"/>
              <a:t>Etc.</a:t>
            </a:r>
            <a:endParaRPr lang="en-US" sz="2800" dirty="0"/>
          </a:p>
        </p:txBody>
      </p:sp>
    </p:spTree>
    <p:extLst>
      <p:ext uri="{BB962C8B-B14F-4D97-AF65-F5344CB8AC3E}">
        <p14:creationId xmlns:p14="http://schemas.microsoft.com/office/powerpoint/2010/main" val="219544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dissolve">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dissolve">
                                      <p:cBhvr>
                                        <p:cTn id="17" dur="500"/>
                                        <p:tgtEl>
                                          <p:spTgt spid="55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dissolve">
                                      <p:cBhvr>
                                        <p:cTn id="22" dur="500"/>
                                        <p:tgtEl>
                                          <p:spTgt spid="552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dissolve">
                                      <p:cBhvr>
                                        <p:cTn id="27" dur="500"/>
                                        <p:tgtEl>
                                          <p:spTgt spid="552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299">
                                            <p:txEl>
                                              <p:pRg st="5" end="5"/>
                                            </p:txEl>
                                          </p:spTgt>
                                        </p:tgtEl>
                                        <p:attrNameLst>
                                          <p:attrName>style.visibility</p:attrName>
                                        </p:attrNameLst>
                                      </p:cBhvr>
                                      <p:to>
                                        <p:strVal val="visible"/>
                                      </p:to>
                                    </p:set>
                                    <p:animEffect transition="in" filter="dissolve">
                                      <p:cBhvr>
                                        <p:cTn id="32" dur="500"/>
                                        <p:tgtEl>
                                          <p:spTgt spid="552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299">
                                            <p:txEl>
                                              <p:pRg st="6" end="6"/>
                                            </p:txEl>
                                          </p:spTgt>
                                        </p:tgtEl>
                                        <p:attrNameLst>
                                          <p:attrName>style.visibility</p:attrName>
                                        </p:attrNameLst>
                                      </p:cBhvr>
                                      <p:to>
                                        <p:strVal val="visible"/>
                                      </p:to>
                                    </p:set>
                                    <p:animEffect transition="in" filter="dissolve">
                                      <p:cBhvr>
                                        <p:cTn id="37" dur="500"/>
                                        <p:tgtEl>
                                          <p:spTgt spid="55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892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2209800" y="2130426"/>
            <a:ext cx="7772400" cy="1470025"/>
          </a:xfrm>
        </p:spPr>
        <p:txBody>
          <a:bodyPr anchor="ctr"/>
          <a:lstStyle/>
          <a:p>
            <a:r>
              <a:rPr lang="en-GB" altLang="en-US" sz="4400" b="1"/>
              <a:t>Ten good reasons to join ALL (+1)</a:t>
            </a:r>
            <a:endParaRPr lang="en-US" altLang="en-US" sz="4400" b="1"/>
          </a:p>
        </p:txBody>
      </p:sp>
      <p:sp>
        <p:nvSpPr>
          <p:cNvPr id="2051" name="Rectangle 3"/>
          <p:cNvSpPr>
            <a:spLocks noGrp="1" noChangeArrowheads="1"/>
          </p:cNvSpPr>
          <p:nvPr>
            <p:ph type="subTitle" sz="quarter" idx="1"/>
          </p:nvPr>
        </p:nvSpPr>
        <p:spPr>
          <a:xfrm>
            <a:off x="2895600" y="3886200"/>
            <a:ext cx="6400800" cy="1752600"/>
          </a:xfrm>
        </p:spPr>
        <p:txBody>
          <a:bodyPr/>
          <a:lstStyle/>
          <a:p>
            <a:r>
              <a:rPr lang="en-GB" altLang="en-US" sz="3200"/>
              <a:t>www.ALL-languages.org.uk</a:t>
            </a:r>
            <a:endParaRPr lang="en-US" altLang="en-US" sz="3200"/>
          </a:p>
        </p:txBody>
      </p:sp>
    </p:spTree>
    <p:extLst>
      <p:ext uri="{BB962C8B-B14F-4D97-AF65-F5344CB8AC3E}">
        <p14:creationId xmlns:p14="http://schemas.microsoft.com/office/powerpoint/2010/main" val="14983579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GB" altLang="en-US" b="1"/>
          </a:p>
        </p:txBody>
      </p:sp>
      <p:sp>
        <p:nvSpPr>
          <p:cNvPr id="3075" name="Rectangle 3"/>
          <p:cNvSpPr>
            <a:spLocks noGrp="1" noChangeArrowheads="1"/>
          </p:cNvSpPr>
          <p:nvPr>
            <p:ph idx="1"/>
          </p:nvPr>
        </p:nvSpPr>
        <p:spPr>
          <a:xfrm>
            <a:off x="609600" y="277814"/>
            <a:ext cx="10972800" cy="6435725"/>
          </a:xfrm>
        </p:spPr>
        <p:txBody>
          <a:bodyPr/>
          <a:lstStyle/>
          <a:p>
            <a:pPr>
              <a:lnSpc>
                <a:spcPct val="80000"/>
              </a:lnSpc>
            </a:pPr>
            <a:endParaRPr lang="en-GB" altLang="en-US" sz="2400" dirty="0"/>
          </a:p>
          <a:p>
            <a:pPr>
              <a:lnSpc>
                <a:spcPct val="80000"/>
              </a:lnSpc>
            </a:pPr>
            <a:r>
              <a:rPr lang="en-GB" altLang="en-US" sz="2600" b="1" dirty="0"/>
              <a:t>Keep up to date</a:t>
            </a:r>
            <a:r>
              <a:rPr lang="en-GB" altLang="en-US" sz="2600" dirty="0"/>
              <a:t>: via high quality publications, a specialist website, a weekly email </a:t>
            </a:r>
            <a:r>
              <a:rPr lang="en-GB" altLang="en-US" sz="2600" dirty="0" smtClean="0"/>
              <a:t>update</a:t>
            </a:r>
          </a:p>
          <a:p>
            <a:pPr>
              <a:lnSpc>
                <a:spcPct val="80000"/>
              </a:lnSpc>
            </a:pPr>
            <a:endParaRPr lang="en-GB" altLang="en-US" sz="2600" dirty="0"/>
          </a:p>
          <a:p>
            <a:pPr>
              <a:lnSpc>
                <a:spcPct val="80000"/>
              </a:lnSpc>
            </a:pPr>
            <a:r>
              <a:rPr lang="en-GB" altLang="en-US" sz="2600" b="1" dirty="0"/>
              <a:t>Keep in touch:</a:t>
            </a:r>
            <a:r>
              <a:rPr lang="en-GB" altLang="en-US" sz="2600" dirty="0"/>
              <a:t> through regional and national events, social networks or access to email and telephone support.</a:t>
            </a:r>
          </a:p>
          <a:p>
            <a:pPr>
              <a:lnSpc>
                <a:spcPct val="80000"/>
              </a:lnSpc>
            </a:pPr>
            <a:endParaRPr lang="en-GB" altLang="en-US" sz="2600" b="1" dirty="0" smtClean="0"/>
          </a:p>
          <a:p>
            <a:pPr>
              <a:lnSpc>
                <a:spcPct val="80000"/>
              </a:lnSpc>
            </a:pPr>
            <a:r>
              <a:rPr lang="en-GB" altLang="en-US" sz="2600" b="1" dirty="0" smtClean="0"/>
              <a:t>Evidence </a:t>
            </a:r>
            <a:r>
              <a:rPr lang="en-GB" altLang="en-US" sz="2600" b="1" dirty="0"/>
              <a:t>your professionalism</a:t>
            </a:r>
            <a:r>
              <a:rPr lang="en-GB" altLang="en-US" sz="2600" dirty="0"/>
              <a:t>: by being an active member and updating your subject/professional knowledge </a:t>
            </a:r>
          </a:p>
          <a:p>
            <a:pPr>
              <a:lnSpc>
                <a:spcPct val="80000"/>
              </a:lnSpc>
            </a:pPr>
            <a:endParaRPr lang="en-GB" altLang="en-US" sz="2600" b="1" dirty="0" smtClean="0"/>
          </a:p>
          <a:p>
            <a:pPr>
              <a:lnSpc>
                <a:spcPct val="80000"/>
              </a:lnSpc>
            </a:pPr>
            <a:r>
              <a:rPr lang="en-GB" altLang="en-US" sz="2600" b="1" dirty="0" smtClean="0"/>
              <a:t>Access </a:t>
            </a:r>
            <a:r>
              <a:rPr lang="en-GB" altLang="en-US" sz="2600" b="1" dirty="0"/>
              <a:t>high quality professional development &amp; networking opportunities</a:t>
            </a:r>
            <a:r>
              <a:rPr lang="en-GB" altLang="en-US" sz="2600" dirty="0"/>
              <a:t>: including the annual Language World conference</a:t>
            </a:r>
          </a:p>
          <a:p>
            <a:pPr>
              <a:lnSpc>
                <a:spcPct val="80000"/>
              </a:lnSpc>
            </a:pPr>
            <a:endParaRPr lang="en-GB" altLang="en-US" sz="2600" b="1" dirty="0" smtClean="0"/>
          </a:p>
          <a:p>
            <a:pPr>
              <a:lnSpc>
                <a:spcPct val="80000"/>
              </a:lnSpc>
            </a:pPr>
            <a:r>
              <a:rPr lang="en-GB" altLang="en-US" sz="2600" b="1" dirty="0" smtClean="0"/>
              <a:t>Join </a:t>
            </a:r>
            <a:r>
              <a:rPr lang="en-GB" altLang="en-US" sz="2600" b="1" dirty="0"/>
              <a:t>a local branch or network</a:t>
            </a:r>
            <a:r>
              <a:rPr lang="en-GB" altLang="en-US" sz="2600" dirty="0"/>
              <a:t> to meet like-minded professionals,  benefit from locally driven professional development and develop your own skills.</a:t>
            </a:r>
          </a:p>
          <a:p>
            <a:pPr>
              <a:lnSpc>
                <a:spcPct val="80000"/>
              </a:lnSpc>
            </a:pPr>
            <a:endParaRPr lang="en-GB" altLang="en-US" sz="2600" dirty="0"/>
          </a:p>
        </p:txBody>
      </p:sp>
    </p:spTree>
    <p:extLst>
      <p:ext uri="{BB962C8B-B14F-4D97-AF65-F5344CB8AC3E}">
        <p14:creationId xmlns:p14="http://schemas.microsoft.com/office/powerpoint/2010/main" val="4176429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09600" y="391164"/>
            <a:ext cx="11236960" cy="6131555"/>
          </a:xfrm>
        </p:spPr>
        <p:txBody>
          <a:bodyPr/>
          <a:lstStyle/>
          <a:p>
            <a:pPr>
              <a:lnSpc>
                <a:spcPct val="80000"/>
              </a:lnSpc>
            </a:pPr>
            <a:r>
              <a:rPr lang="en-GB" altLang="en-US" sz="2600" b="1" dirty="0"/>
              <a:t>Join others in your specialist area:</a:t>
            </a:r>
            <a:r>
              <a:rPr lang="en-GB" altLang="en-US" sz="2600" dirty="0"/>
              <a:t> ALL has Committees interested in specific languages and active Special Interest Groups for ITET, World Languages, Primary Education, Adult Education, etc.</a:t>
            </a:r>
          </a:p>
          <a:p>
            <a:pPr>
              <a:lnSpc>
                <a:spcPct val="80000"/>
              </a:lnSpc>
            </a:pPr>
            <a:endParaRPr lang="en-GB" altLang="en-US" sz="2600" b="1" dirty="0" smtClean="0"/>
          </a:p>
          <a:p>
            <a:pPr>
              <a:lnSpc>
                <a:spcPct val="80000"/>
              </a:lnSpc>
            </a:pPr>
            <a:r>
              <a:rPr lang="en-GB" altLang="en-US" sz="2600" b="1" dirty="0" smtClean="0"/>
              <a:t>Be </a:t>
            </a:r>
            <a:r>
              <a:rPr lang="en-GB" altLang="en-US" sz="2600" b="1" dirty="0"/>
              <a:t>part</a:t>
            </a:r>
            <a:r>
              <a:rPr lang="en-GB" altLang="en-US" sz="2600" dirty="0"/>
              <a:t> of the International community of Language teachers</a:t>
            </a:r>
          </a:p>
          <a:p>
            <a:pPr>
              <a:lnSpc>
                <a:spcPct val="80000"/>
              </a:lnSpc>
            </a:pPr>
            <a:endParaRPr lang="en-GB" altLang="en-US" sz="2600" b="1" dirty="0" smtClean="0"/>
          </a:p>
          <a:p>
            <a:pPr>
              <a:lnSpc>
                <a:spcPct val="80000"/>
              </a:lnSpc>
            </a:pPr>
            <a:r>
              <a:rPr lang="en-GB" altLang="en-US" sz="2600" b="1" dirty="0" smtClean="0"/>
              <a:t>Connect </a:t>
            </a:r>
            <a:r>
              <a:rPr lang="en-GB" altLang="en-US" sz="2600" dirty="0"/>
              <a:t>with the research  community</a:t>
            </a:r>
          </a:p>
          <a:p>
            <a:pPr>
              <a:lnSpc>
                <a:spcPct val="80000"/>
              </a:lnSpc>
            </a:pPr>
            <a:endParaRPr lang="en-GB" altLang="en-US" sz="2600" b="1" dirty="0" smtClean="0"/>
          </a:p>
          <a:p>
            <a:pPr>
              <a:lnSpc>
                <a:spcPct val="80000"/>
              </a:lnSpc>
            </a:pPr>
            <a:r>
              <a:rPr lang="en-GB" altLang="en-US" sz="2600" b="1" dirty="0" smtClean="0"/>
              <a:t>Make </a:t>
            </a:r>
            <a:r>
              <a:rPr lang="en-GB" altLang="en-US" sz="2600" b="1" dirty="0"/>
              <a:t>your voice heard in policy making</a:t>
            </a:r>
            <a:r>
              <a:rPr lang="en-GB" altLang="en-US" sz="2600" dirty="0"/>
              <a:t>: have your say in what new accreditations and curricula should look like; take part in government consultations and inform the decision-makers.</a:t>
            </a:r>
          </a:p>
          <a:p>
            <a:pPr>
              <a:lnSpc>
                <a:spcPct val="80000"/>
              </a:lnSpc>
            </a:pPr>
            <a:endParaRPr lang="en-GB" altLang="en-US" sz="2600" b="1" dirty="0" smtClean="0"/>
          </a:p>
          <a:p>
            <a:pPr>
              <a:lnSpc>
                <a:spcPct val="80000"/>
              </a:lnSpc>
            </a:pPr>
            <a:r>
              <a:rPr lang="en-GB" altLang="en-US" sz="2600" b="1" dirty="0" smtClean="0"/>
              <a:t>Access </a:t>
            </a:r>
            <a:r>
              <a:rPr lang="en-GB" altLang="en-US" sz="2600" b="1" dirty="0"/>
              <a:t>resources</a:t>
            </a:r>
            <a:r>
              <a:rPr lang="en-GB" altLang="en-US" sz="2600" dirty="0"/>
              <a:t> through projects ALL has run, now available online </a:t>
            </a:r>
          </a:p>
          <a:p>
            <a:pPr>
              <a:lnSpc>
                <a:spcPct val="80000"/>
              </a:lnSpc>
            </a:pPr>
            <a:r>
              <a:rPr lang="en-GB" altLang="en-US" sz="2600" b="1" dirty="0"/>
              <a:t>+ 1 - Save money! </a:t>
            </a:r>
            <a:r>
              <a:rPr lang="en-GB" altLang="en-US" sz="2600" dirty="0"/>
              <a:t>Benefit from discounts on conference rates, and special offers from corporate members</a:t>
            </a:r>
            <a:endParaRPr lang="en-US" altLang="en-US" sz="2600" dirty="0"/>
          </a:p>
        </p:txBody>
      </p:sp>
    </p:spTree>
    <p:extLst>
      <p:ext uri="{BB962C8B-B14F-4D97-AF65-F5344CB8AC3E}">
        <p14:creationId xmlns:p14="http://schemas.microsoft.com/office/powerpoint/2010/main" val="33345074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a:t>
            </a:r>
            <a:endParaRPr lang="en-US" dirty="0"/>
          </a:p>
        </p:txBody>
      </p:sp>
      <p:sp>
        <p:nvSpPr>
          <p:cNvPr id="3" name="Content Placeholder 2"/>
          <p:cNvSpPr>
            <a:spLocks noGrp="1"/>
          </p:cNvSpPr>
          <p:nvPr>
            <p:ph idx="1"/>
          </p:nvPr>
        </p:nvSpPr>
        <p:spPr/>
        <p:txBody>
          <a:bodyPr/>
          <a:lstStyle/>
          <a:p>
            <a:r>
              <a:rPr lang="en-US" dirty="0" smtClean="0"/>
              <a:t>www.ALL-Languages.org.uk </a:t>
            </a:r>
          </a:p>
          <a:p>
            <a:r>
              <a:rPr lang="en-US" dirty="0" smtClean="0"/>
              <a:t>E.g. Making the Case; you can join here too </a:t>
            </a:r>
            <a:r>
              <a:rPr lang="en-US" dirty="0" smtClean="0">
                <a:sym typeface="Wingdings" panose="05000000000000000000" pitchFamily="2" charset="2"/>
              </a:rPr>
              <a:t></a:t>
            </a:r>
          </a:p>
          <a:p>
            <a:r>
              <a:rPr lang="en-US" dirty="0" smtClean="0">
                <a:sym typeface="Wingdings" panose="05000000000000000000" pitchFamily="2" charset="2"/>
              </a:rPr>
              <a:t>http://ALL-Literature.wikidot.com</a:t>
            </a:r>
          </a:p>
          <a:p>
            <a:r>
              <a:rPr lang="en-US" dirty="0"/>
              <a:t>https://allconnectblog.wordpress.com</a:t>
            </a:r>
            <a:r>
              <a:rPr lang="en-US" dirty="0" smtClean="0"/>
              <a:t>/</a:t>
            </a:r>
          </a:p>
          <a:p>
            <a:endParaRPr lang="en-US" dirty="0"/>
          </a:p>
        </p:txBody>
      </p:sp>
    </p:spTree>
    <p:extLst>
      <p:ext uri="{BB962C8B-B14F-4D97-AF65-F5344CB8AC3E}">
        <p14:creationId xmlns:p14="http://schemas.microsoft.com/office/powerpoint/2010/main" val="4233590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3C86B-54A8-48CA-81C4-CD50B10D52FF}"/>
              </a:ext>
            </a:extLst>
          </p:cNvPr>
          <p:cNvSpPr>
            <a:spLocks noGrp="1"/>
          </p:cNvSpPr>
          <p:nvPr>
            <p:ph type="title"/>
          </p:nvPr>
        </p:nvSpPr>
        <p:spPr>
          <a:xfrm>
            <a:off x="528320" y="196534"/>
            <a:ext cx="10972800" cy="1139825"/>
          </a:xfrm>
        </p:spPr>
        <p:txBody>
          <a:bodyPr/>
          <a:lstStyle/>
          <a:p>
            <a:pPr>
              <a:defRPr/>
            </a:pPr>
            <a:r>
              <a:rPr lang="en-US" dirty="0"/>
              <a:t>ALL Connect KS3</a:t>
            </a:r>
          </a:p>
        </p:txBody>
      </p:sp>
      <p:sp>
        <p:nvSpPr>
          <p:cNvPr id="52227" name="Content Placeholder 2">
            <a:extLst>
              <a:ext uri="{FF2B5EF4-FFF2-40B4-BE49-F238E27FC236}">
                <a16:creationId xmlns:a16="http://schemas.microsoft.com/office/drawing/2014/main" xmlns="" id="{F9E76EC5-6C0A-4A7A-88B7-F2179F0ED363}"/>
              </a:ext>
            </a:extLst>
          </p:cNvPr>
          <p:cNvSpPr>
            <a:spLocks noGrp="1" noChangeArrowheads="1"/>
          </p:cNvSpPr>
          <p:nvPr>
            <p:ph idx="1"/>
          </p:nvPr>
        </p:nvSpPr>
        <p:spPr>
          <a:xfrm>
            <a:off x="568960" y="1254761"/>
            <a:ext cx="10972800" cy="4525963"/>
          </a:xfrm>
        </p:spPr>
        <p:txBody>
          <a:bodyPr/>
          <a:lstStyle/>
          <a:p>
            <a:pPr>
              <a:lnSpc>
                <a:spcPct val="90000"/>
              </a:lnSpc>
            </a:pPr>
            <a:endParaRPr lang="en-GB" altLang="en-US" sz="2400" dirty="0">
              <a:effectLst/>
            </a:endParaRPr>
          </a:p>
          <a:p>
            <a:pPr>
              <a:lnSpc>
                <a:spcPct val="90000"/>
              </a:lnSpc>
            </a:pPr>
            <a:r>
              <a:rPr lang="en-GB" altLang="en-US" sz="3500" dirty="0" smtClean="0">
                <a:effectLst/>
              </a:rPr>
              <a:t>Freely usable Training resources on </a:t>
            </a:r>
          </a:p>
          <a:p>
            <a:pPr lvl="1">
              <a:lnSpc>
                <a:spcPct val="90000"/>
              </a:lnSpc>
            </a:pPr>
            <a:r>
              <a:rPr lang="en-US" altLang="en-US" sz="3500" dirty="0" smtClean="0">
                <a:effectLst/>
              </a:rPr>
              <a:t>Literature </a:t>
            </a:r>
          </a:p>
          <a:p>
            <a:pPr lvl="1">
              <a:lnSpc>
                <a:spcPct val="90000"/>
              </a:lnSpc>
            </a:pPr>
            <a:r>
              <a:rPr lang="en-US" altLang="en-US" sz="3500" dirty="0" smtClean="0">
                <a:effectLst/>
              </a:rPr>
              <a:t>Spontaneous Speaking </a:t>
            </a:r>
          </a:p>
          <a:p>
            <a:pPr lvl="1">
              <a:lnSpc>
                <a:spcPct val="90000"/>
              </a:lnSpc>
            </a:pPr>
            <a:r>
              <a:rPr lang="en-US" altLang="en-US" sz="3500" dirty="0" smtClean="0">
                <a:effectLst/>
              </a:rPr>
              <a:t>Translation</a:t>
            </a:r>
          </a:p>
          <a:p>
            <a:pPr lvl="1">
              <a:lnSpc>
                <a:spcPct val="90000"/>
              </a:lnSpc>
            </a:pPr>
            <a:r>
              <a:rPr lang="en-US" altLang="en-US" sz="3500" dirty="0" smtClean="0">
                <a:effectLst/>
              </a:rPr>
              <a:t>Grammar  </a:t>
            </a:r>
          </a:p>
          <a:p>
            <a:pPr lvl="1">
              <a:lnSpc>
                <a:spcPct val="90000"/>
              </a:lnSpc>
            </a:pPr>
            <a:r>
              <a:rPr lang="en-US" altLang="en-US" sz="3500" dirty="0" smtClean="0">
                <a:effectLst/>
              </a:rPr>
              <a:t>Extended Writing </a:t>
            </a:r>
            <a:endParaRPr lang="en-GB" altLang="en-US" sz="3500" dirty="0" smtClean="0">
              <a:effectLst/>
            </a:endParaRPr>
          </a:p>
          <a:p>
            <a:pPr>
              <a:lnSpc>
                <a:spcPct val="90000"/>
              </a:lnSpc>
            </a:pPr>
            <a:r>
              <a:rPr lang="en-GB" altLang="en-US" sz="3500" dirty="0" smtClean="0">
                <a:effectLst/>
              </a:rPr>
              <a:t>Linked wikis </a:t>
            </a:r>
          </a:p>
          <a:p>
            <a:pPr>
              <a:lnSpc>
                <a:spcPct val="90000"/>
              </a:lnSpc>
            </a:pPr>
            <a:r>
              <a:rPr lang="en-GB" altLang="en-US" sz="3500" dirty="0" smtClean="0">
                <a:effectLst/>
              </a:rPr>
              <a:t>https://allconnectblog.wordpress.com/</a:t>
            </a:r>
          </a:p>
          <a:p>
            <a:pPr>
              <a:lnSpc>
                <a:spcPct val="90000"/>
              </a:lnSpc>
            </a:pPr>
            <a:endParaRPr lang="en-GB" altLang="en-US" sz="3500" dirty="0">
              <a:effectLst/>
            </a:endParaRPr>
          </a:p>
        </p:txBody>
      </p:sp>
    </p:spTree>
    <p:extLst>
      <p:ext uri="{BB962C8B-B14F-4D97-AF65-F5344CB8AC3E}">
        <p14:creationId xmlns:p14="http://schemas.microsoft.com/office/powerpoint/2010/main" val="11269958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3295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fontScale="90000"/>
          </a:bodyPr>
          <a:lstStyle/>
          <a:p>
            <a:r>
              <a:rPr lang="en-US" dirty="0"/>
              <a:t>Speaking spontaneously, writing </a:t>
            </a:r>
            <a:r>
              <a:rPr lang="en-US" dirty="0" smtClean="0"/>
              <a:t>extensively</a:t>
            </a:r>
            <a:endParaRPr lang="en-US"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3588264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xmlns="" id="{8ABB63E7-5B56-4BB0-8CDB-5DDAB327AAD0}"/>
              </a:ext>
            </a:extLst>
          </p:cNvPr>
          <p:cNvSpPr>
            <a:spLocks noGrp="1" noChangeArrowheads="1"/>
          </p:cNvSpPr>
          <p:nvPr>
            <p:ph type="ctrTitle" sz="quarter"/>
          </p:nvPr>
        </p:nvSpPr>
        <p:spPr>
          <a:xfrm>
            <a:off x="914400" y="136479"/>
            <a:ext cx="10363200" cy="13647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3300" dirty="0">
                <a:effectLst/>
              </a:rPr>
              <a:t>Something to talk about:</a:t>
            </a:r>
            <a:br>
              <a:rPr lang="en-GB" altLang="en-US" sz="3300" dirty="0">
                <a:effectLst/>
              </a:rPr>
            </a:br>
            <a:r>
              <a:rPr lang="en-GB" altLang="en-US" sz="3300" dirty="0">
                <a:effectLst/>
              </a:rPr>
              <a:t>Most visited cities in the World 2015</a:t>
            </a:r>
            <a:endParaRPr lang="en-US" altLang="en-US" sz="3300" dirty="0">
              <a:effectLst/>
            </a:endParaRPr>
          </a:p>
        </p:txBody>
      </p:sp>
      <p:sp>
        <p:nvSpPr>
          <p:cNvPr id="6147" name="Rectangle 5">
            <a:extLst>
              <a:ext uri="{FF2B5EF4-FFF2-40B4-BE49-F238E27FC236}">
                <a16:creationId xmlns:a16="http://schemas.microsoft.com/office/drawing/2014/main" xmlns="" id="{CABA03B8-7BB5-496C-A56D-5F08037C2491}"/>
              </a:ext>
            </a:extLst>
          </p:cNvPr>
          <p:cNvSpPr>
            <a:spLocks noGrp="1"/>
          </p:cNvSpPr>
          <p:nvPr>
            <p:ph type="subTitle" sz="quarter" idx="1"/>
          </p:nvPr>
        </p:nvSpPr>
        <p:spPr>
          <a:xfrm>
            <a:off x="914400" y="1600200"/>
            <a:ext cx="4038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2800" dirty="0">
                <a:effectLst/>
                <a:cs typeface="Arial" panose="020B0604020202020204" pitchFamily="34" charset="0"/>
              </a:rPr>
              <a:t>Antalya</a:t>
            </a:r>
            <a:endParaRPr lang="en-US" altLang="en-US" sz="2800" dirty="0">
              <a:effectLst/>
              <a:cs typeface="Arial" panose="020B0604020202020204" pitchFamily="34" charset="0"/>
            </a:endParaRPr>
          </a:p>
          <a:p>
            <a:pPr algn="l" eaLnBrk="1" hangingPunct="1"/>
            <a:r>
              <a:rPr lang="en-GB" altLang="en-US" sz="2800" dirty="0">
                <a:effectLst/>
                <a:cs typeface="Arial" panose="020B0604020202020204" pitchFamily="34" charset="0"/>
              </a:rPr>
              <a:t>Bangkok, Thailand </a:t>
            </a:r>
          </a:p>
          <a:p>
            <a:pPr algn="l" eaLnBrk="1" hangingPunct="1"/>
            <a:r>
              <a:rPr lang="en-GB" altLang="en-US" sz="2800" dirty="0">
                <a:effectLst/>
                <a:cs typeface="Arial" panose="020B0604020202020204" pitchFamily="34" charset="0"/>
              </a:rPr>
              <a:t>Hong Kong</a:t>
            </a:r>
          </a:p>
          <a:p>
            <a:pPr algn="l" eaLnBrk="1" hangingPunct="1"/>
            <a:r>
              <a:rPr lang="en-GB" altLang="en-US" sz="2800" dirty="0">
                <a:effectLst/>
                <a:cs typeface="Arial" panose="020B0604020202020204" pitchFamily="34" charset="0"/>
              </a:rPr>
              <a:t>Kuala Lumpur</a:t>
            </a:r>
          </a:p>
          <a:p>
            <a:pPr algn="l" eaLnBrk="1" hangingPunct="1"/>
            <a:r>
              <a:rPr lang="en-GB" altLang="en-US" sz="2800" dirty="0">
                <a:effectLst/>
                <a:cs typeface="Arial" panose="020B0604020202020204" pitchFamily="34" charset="0"/>
              </a:rPr>
              <a:t>London</a:t>
            </a:r>
          </a:p>
          <a:p>
            <a:pPr algn="l" eaLnBrk="1" hangingPunct="1"/>
            <a:r>
              <a:rPr lang="en-GB" altLang="en-US" sz="2800" dirty="0">
                <a:effectLst/>
                <a:cs typeface="Arial" panose="020B0604020202020204" pitchFamily="34" charset="0"/>
              </a:rPr>
              <a:t>Macau</a:t>
            </a:r>
          </a:p>
          <a:p>
            <a:pPr algn="l" eaLnBrk="1" hangingPunct="1"/>
            <a:r>
              <a:rPr lang="en-GB" altLang="en-US" sz="2800" dirty="0">
                <a:effectLst/>
                <a:cs typeface="Arial" panose="020B0604020202020204" pitchFamily="34" charset="0"/>
              </a:rPr>
              <a:t>NYC </a:t>
            </a:r>
          </a:p>
          <a:p>
            <a:pPr algn="l" eaLnBrk="1" hangingPunct="1"/>
            <a:r>
              <a:rPr lang="en-GB" altLang="en-US" sz="2800" dirty="0">
                <a:effectLst/>
                <a:cs typeface="Arial" panose="020B0604020202020204" pitchFamily="34" charset="0"/>
              </a:rPr>
              <a:t>Paris</a:t>
            </a:r>
          </a:p>
          <a:p>
            <a:pPr algn="l" eaLnBrk="1" hangingPunct="1"/>
            <a:r>
              <a:rPr lang="en-GB" altLang="en-US" sz="2800" dirty="0">
                <a:effectLst/>
                <a:cs typeface="Arial" panose="020B0604020202020204" pitchFamily="34" charset="0"/>
              </a:rPr>
              <a:t>Singapore</a:t>
            </a:r>
          </a:p>
          <a:p>
            <a:pPr algn="l" eaLnBrk="1" hangingPunct="1"/>
            <a:r>
              <a:rPr lang="en-GB" altLang="en-US" sz="2800" dirty="0" err="1">
                <a:effectLst/>
                <a:cs typeface="Arial" panose="020B0604020202020204" pitchFamily="34" charset="0"/>
              </a:rPr>
              <a:t>Shenzen</a:t>
            </a:r>
            <a:endParaRPr lang="en-US" altLang="en-US" sz="2800" dirty="0">
              <a:effectLst/>
              <a:cs typeface="Arial" panose="020B0604020202020204" pitchFamily="34" charset="0"/>
            </a:endParaRPr>
          </a:p>
        </p:txBody>
      </p:sp>
      <p:sp>
        <p:nvSpPr>
          <p:cNvPr id="138246" name="Rectangle 6">
            <a:extLst>
              <a:ext uri="{FF2B5EF4-FFF2-40B4-BE49-F238E27FC236}">
                <a16:creationId xmlns:a16="http://schemas.microsoft.com/office/drawing/2014/main" xmlns="" id="{F2627A1A-8DDF-4A1D-9F38-868876B048AD}"/>
              </a:ext>
            </a:extLst>
          </p:cNvPr>
          <p:cNvSpPr>
            <a:spLocks noGrp="1"/>
          </p:cNvSpPr>
          <p:nvPr>
            <p:ph type="body" sz="half" idx="4294967295"/>
          </p:nvPr>
        </p:nvSpPr>
        <p:spPr>
          <a:xfrm>
            <a:off x="5773003" y="1600200"/>
            <a:ext cx="4858603"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Hong Kong</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Singapore</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Bangkok, Thailand</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London</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Paris</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Macau</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NYC</a:t>
            </a:r>
          </a:p>
          <a:p>
            <a:pPr marL="381000" indent="-381000" eaLnBrk="1" hangingPunct="1">
              <a:buFont typeface="Wingdings" panose="05000000000000000000" pitchFamily="2" charset="2"/>
              <a:buAutoNum type="arabicPeriod"/>
            </a:pPr>
            <a:r>
              <a:rPr lang="en-GB" altLang="en-US" sz="2800" dirty="0" err="1">
                <a:effectLst/>
                <a:cs typeface="Arial" panose="020B0604020202020204" pitchFamily="34" charset="0"/>
              </a:rPr>
              <a:t>Shenzen</a:t>
            </a:r>
            <a:endParaRPr lang="en-GB" altLang="en-US" sz="2800" dirty="0">
              <a:effectLst/>
              <a:cs typeface="Arial" panose="020B0604020202020204" pitchFamily="34" charset="0"/>
            </a:endParaRP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Kuala Lumpur</a:t>
            </a:r>
          </a:p>
          <a:p>
            <a:pPr marL="381000" indent="-381000" eaLnBrk="1" hangingPunct="1">
              <a:buFont typeface="Wingdings" panose="05000000000000000000" pitchFamily="2" charset="2"/>
              <a:buAutoNum type="arabicPeriod"/>
            </a:pPr>
            <a:r>
              <a:rPr lang="en-GB" altLang="en-US" sz="2800" dirty="0">
                <a:effectLst/>
                <a:cs typeface="Arial" panose="020B0604020202020204" pitchFamily="34" charset="0"/>
              </a:rPr>
              <a:t>Antalya</a:t>
            </a:r>
            <a:endParaRPr lang="en-US" altLang="en-US" sz="2800" dirty="0">
              <a:effectLst/>
              <a:cs typeface="Arial" panose="020B0604020202020204" pitchFamily="34" charset="0"/>
            </a:endParaRPr>
          </a:p>
          <a:p>
            <a:pPr marL="381000" indent="-381000" eaLnBrk="1" hangingPunct="1">
              <a:buNone/>
            </a:pPr>
            <a:endParaRPr lang="en-US" altLang="en-US" sz="2800" dirty="0">
              <a:effectLst/>
              <a:cs typeface="Arial" panose="020B0604020202020204" pitchFamily="34" charset="0"/>
            </a:endParaRPr>
          </a:p>
        </p:txBody>
      </p:sp>
    </p:spTree>
    <p:extLst>
      <p:ext uri="{BB962C8B-B14F-4D97-AF65-F5344CB8AC3E}">
        <p14:creationId xmlns:p14="http://schemas.microsoft.com/office/powerpoint/2010/main" val="1347462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8246">
                                            <p:txEl>
                                              <p:pRg st="0" end="0"/>
                                            </p:txEl>
                                          </p:spTgt>
                                        </p:tgtEl>
                                        <p:attrNameLst>
                                          <p:attrName>style.visibility</p:attrName>
                                        </p:attrNameLst>
                                      </p:cBhvr>
                                      <p:to>
                                        <p:strVal val="visible"/>
                                      </p:to>
                                    </p:set>
                                    <p:animEffect transition="in" filter="dissolve">
                                      <p:cBhvr>
                                        <p:cTn id="7" dur="1000"/>
                                        <p:tgtEl>
                                          <p:spTgt spid="1382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8246">
                                            <p:txEl>
                                              <p:pRg st="1" end="1"/>
                                            </p:txEl>
                                          </p:spTgt>
                                        </p:tgtEl>
                                        <p:attrNameLst>
                                          <p:attrName>style.visibility</p:attrName>
                                        </p:attrNameLst>
                                      </p:cBhvr>
                                      <p:to>
                                        <p:strVal val="visible"/>
                                      </p:to>
                                    </p:set>
                                    <p:animEffect transition="in" filter="dissolve">
                                      <p:cBhvr>
                                        <p:cTn id="12" dur="1000"/>
                                        <p:tgtEl>
                                          <p:spTgt spid="1382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8246">
                                            <p:txEl>
                                              <p:pRg st="2" end="2"/>
                                            </p:txEl>
                                          </p:spTgt>
                                        </p:tgtEl>
                                        <p:attrNameLst>
                                          <p:attrName>style.visibility</p:attrName>
                                        </p:attrNameLst>
                                      </p:cBhvr>
                                      <p:to>
                                        <p:strVal val="visible"/>
                                      </p:to>
                                    </p:set>
                                    <p:animEffect transition="in" filter="dissolve">
                                      <p:cBhvr>
                                        <p:cTn id="17" dur="1000"/>
                                        <p:tgtEl>
                                          <p:spTgt spid="1382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8246">
                                            <p:txEl>
                                              <p:pRg st="3" end="3"/>
                                            </p:txEl>
                                          </p:spTgt>
                                        </p:tgtEl>
                                        <p:attrNameLst>
                                          <p:attrName>style.visibility</p:attrName>
                                        </p:attrNameLst>
                                      </p:cBhvr>
                                      <p:to>
                                        <p:strVal val="visible"/>
                                      </p:to>
                                    </p:set>
                                    <p:animEffect transition="in" filter="dissolve">
                                      <p:cBhvr>
                                        <p:cTn id="22" dur="1000"/>
                                        <p:tgtEl>
                                          <p:spTgt spid="1382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8246">
                                            <p:txEl>
                                              <p:pRg st="4" end="4"/>
                                            </p:txEl>
                                          </p:spTgt>
                                        </p:tgtEl>
                                        <p:attrNameLst>
                                          <p:attrName>style.visibility</p:attrName>
                                        </p:attrNameLst>
                                      </p:cBhvr>
                                      <p:to>
                                        <p:strVal val="visible"/>
                                      </p:to>
                                    </p:set>
                                    <p:animEffect transition="in" filter="dissolve">
                                      <p:cBhvr>
                                        <p:cTn id="27" dur="1000"/>
                                        <p:tgtEl>
                                          <p:spTgt spid="13824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8246">
                                            <p:txEl>
                                              <p:pRg st="5" end="5"/>
                                            </p:txEl>
                                          </p:spTgt>
                                        </p:tgtEl>
                                        <p:attrNameLst>
                                          <p:attrName>style.visibility</p:attrName>
                                        </p:attrNameLst>
                                      </p:cBhvr>
                                      <p:to>
                                        <p:strVal val="visible"/>
                                      </p:to>
                                    </p:set>
                                    <p:animEffect transition="in" filter="dissolve">
                                      <p:cBhvr>
                                        <p:cTn id="32" dur="1000"/>
                                        <p:tgtEl>
                                          <p:spTgt spid="13824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8246">
                                            <p:txEl>
                                              <p:pRg st="6" end="6"/>
                                            </p:txEl>
                                          </p:spTgt>
                                        </p:tgtEl>
                                        <p:attrNameLst>
                                          <p:attrName>style.visibility</p:attrName>
                                        </p:attrNameLst>
                                      </p:cBhvr>
                                      <p:to>
                                        <p:strVal val="visible"/>
                                      </p:to>
                                    </p:set>
                                    <p:animEffect transition="in" filter="dissolve">
                                      <p:cBhvr>
                                        <p:cTn id="37" dur="1000"/>
                                        <p:tgtEl>
                                          <p:spTgt spid="13824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38246">
                                            <p:txEl>
                                              <p:pRg st="7" end="7"/>
                                            </p:txEl>
                                          </p:spTgt>
                                        </p:tgtEl>
                                        <p:attrNameLst>
                                          <p:attrName>style.visibility</p:attrName>
                                        </p:attrNameLst>
                                      </p:cBhvr>
                                      <p:to>
                                        <p:strVal val="visible"/>
                                      </p:to>
                                    </p:set>
                                    <p:animEffect transition="in" filter="dissolve">
                                      <p:cBhvr>
                                        <p:cTn id="42" dur="1000"/>
                                        <p:tgtEl>
                                          <p:spTgt spid="138246">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38246">
                                            <p:txEl>
                                              <p:pRg st="8" end="8"/>
                                            </p:txEl>
                                          </p:spTgt>
                                        </p:tgtEl>
                                        <p:attrNameLst>
                                          <p:attrName>style.visibility</p:attrName>
                                        </p:attrNameLst>
                                      </p:cBhvr>
                                      <p:to>
                                        <p:strVal val="visible"/>
                                      </p:to>
                                    </p:set>
                                    <p:animEffect transition="in" filter="dissolve">
                                      <p:cBhvr>
                                        <p:cTn id="47" dur="1000"/>
                                        <p:tgtEl>
                                          <p:spTgt spid="138246">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38246">
                                            <p:txEl>
                                              <p:pRg st="9" end="9"/>
                                            </p:txEl>
                                          </p:spTgt>
                                        </p:tgtEl>
                                        <p:attrNameLst>
                                          <p:attrName>style.visibility</p:attrName>
                                        </p:attrNameLst>
                                      </p:cBhvr>
                                      <p:to>
                                        <p:strVal val="visible"/>
                                      </p:to>
                                    </p:set>
                                    <p:animEffect transition="in" filter="dissolve">
                                      <p:cBhvr>
                                        <p:cTn id="52" dur="1000"/>
                                        <p:tgtEl>
                                          <p:spTgt spid="13824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152E7202-9C1A-4681-A035-1C79FE6A1DEF}"/>
              </a:ext>
            </a:extLst>
          </p:cNvPr>
          <p:cNvSpPr>
            <a:spLocks noGrp="1" noRot="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GB" altLang="en-US">
                <a:effectLst/>
              </a:rPr>
              <a:t>Language is full of surprises</a:t>
            </a:r>
          </a:p>
        </p:txBody>
      </p:sp>
      <p:sp>
        <p:nvSpPr>
          <p:cNvPr id="38915" name="Rectangle 3">
            <a:extLst>
              <a:ext uri="{FF2B5EF4-FFF2-40B4-BE49-F238E27FC236}">
                <a16:creationId xmlns:a16="http://schemas.microsoft.com/office/drawing/2014/main" xmlns="" id="{8E3D18CF-B4ED-4DFB-9242-6741D69BDD53}"/>
              </a:ext>
            </a:extLst>
          </p:cNvPr>
          <p:cNvSpPr>
            <a:spLocks noGrp="1" noRot="1" noChangeArrowheads="1"/>
          </p:cNvSpPr>
          <p:nvPr>
            <p:ph type="body" idx="4294967295"/>
          </p:nvPr>
        </p:nvSpPr>
        <p:spPr>
          <a:xfrm>
            <a:off x="696036" y="1600200"/>
            <a:ext cx="10276764"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400" dirty="0">
                <a:effectLst/>
              </a:rPr>
              <a:t>Are these the cymbals of your Turkish milkman’s wife?</a:t>
            </a:r>
          </a:p>
          <a:p>
            <a:pPr>
              <a:buFont typeface="Wingdings" panose="05000000000000000000" pitchFamily="2" charset="2"/>
              <a:buNone/>
            </a:pPr>
            <a:endParaRPr lang="en-GB" altLang="en-US" dirty="0">
              <a:effectLst/>
            </a:endParaRPr>
          </a:p>
        </p:txBody>
      </p:sp>
    </p:spTree>
    <p:extLst>
      <p:ext uri="{BB962C8B-B14F-4D97-AF65-F5344CB8AC3E}">
        <p14:creationId xmlns:p14="http://schemas.microsoft.com/office/powerpoint/2010/main" val="2101368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8B0331BF-256C-493F-9BBE-6FCE63F439A9}"/>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4000" b="1">
                <a:effectLst/>
              </a:rPr>
              <a:t>What do we </a:t>
            </a:r>
            <a:r>
              <a:rPr lang="en-GB" altLang="en-US" sz="4000" b="1" i="1">
                <a:effectLst/>
              </a:rPr>
              <a:t>not</a:t>
            </a:r>
            <a:r>
              <a:rPr lang="en-GB" altLang="en-US" sz="4000" b="1">
                <a:effectLst/>
              </a:rPr>
              <a:t> mean by spontaneous speaking?</a:t>
            </a:r>
            <a:endParaRPr lang="en-US" altLang="en-US" sz="4000" b="1">
              <a:effectLst/>
            </a:endParaRPr>
          </a:p>
        </p:txBody>
      </p:sp>
      <p:sp>
        <p:nvSpPr>
          <p:cNvPr id="238595" name="Rectangle 3">
            <a:extLst>
              <a:ext uri="{FF2B5EF4-FFF2-40B4-BE49-F238E27FC236}">
                <a16:creationId xmlns:a16="http://schemas.microsoft.com/office/drawing/2014/main" xmlns="" id="{A1E976EE-9A5C-48A8-80A4-411FED4ABC16}"/>
              </a:ext>
            </a:extLst>
          </p:cNvPr>
          <p:cNvSpPr>
            <a:spLocks noGrp="1"/>
          </p:cNvSpPr>
          <p:nvPr>
            <p:ph type="body" idx="4294967295"/>
          </p:nvPr>
        </p:nvSpPr>
        <p:spPr>
          <a:xfrm>
            <a:off x="2893325" y="2695575"/>
            <a:ext cx="5336275"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4000" dirty="0">
                <a:effectLst/>
                <a:cs typeface="Arial" panose="020B0604020202020204" pitchFamily="34" charset="0"/>
              </a:rPr>
              <a:t>Language that has been rehearsed</a:t>
            </a:r>
          </a:p>
          <a:p>
            <a:pPr eaLnBrk="1" hangingPunct="1"/>
            <a:r>
              <a:rPr lang="en-GB" altLang="en-US" sz="4000" dirty="0">
                <a:effectLst/>
                <a:cs typeface="Arial" panose="020B0604020202020204" pitchFamily="34" charset="0"/>
              </a:rPr>
              <a:t>Or scripted</a:t>
            </a:r>
          </a:p>
          <a:p>
            <a:pPr eaLnBrk="1" hangingPunct="1"/>
            <a:r>
              <a:rPr lang="en-GB" altLang="en-US" sz="4000" dirty="0">
                <a:effectLst/>
                <a:cs typeface="Arial" panose="020B0604020202020204" pitchFamily="34" charset="0"/>
              </a:rPr>
              <a:t>Or structured</a:t>
            </a:r>
          </a:p>
          <a:p>
            <a:pPr eaLnBrk="1" hangingPunct="1"/>
            <a:r>
              <a:rPr lang="en-GB" altLang="en-US" sz="4000" dirty="0">
                <a:effectLst/>
                <a:cs typeface="Arial" panose="020B0604020202020204" pitchFamily="34" charset="0"/>
              </a:rPr>
              <a:t>Or learnt as a text</a:t>
            </a:r>
            <a:endParaRPr lang="en-US" altLang="en-US" sz="4000" dirty="0">
              <a:effectLst/>
              <a:cs typeface="Arial" panose="020B0604020202020204" pitchFamily="34" charset="0"/>
            </a:endParaRPr>
          </a:p>
        </p:txBody>
      </p:sp>
    </p:spTree>
    <p:extLst>
      <p:ext uri="{BB962C8B-B14F-4D97-AF65-F5344CB8AC3E}">
        <p14:creationId xmlns:p14="http://schemas.microsoft.com/office/powerpoint/2010/main" val="683170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dissolve">
                                      <p:cBhvr>
                                        <p:cTn id="7" dur="500"/>
                                        <p:tgtEl>
                                          <p:spTgt spid="238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8595">
                                            <p:txEl>
                                              <p:pRg st="1" end="1"/>
                                            </p:txEl>
                                          </p:spTgt>
                                        </p:tgtEl>
                                        <p:attrNameLst>
                                          <p:attrName>style.visibility</p:attrName>
                                        </p:attrNameLst>
                                      </p:cBhvr>
                                      <p:to>
                                        <p:strVal val="visible"/>
                                      </p:to>
                                    </p:set>
                                    <p:animEffect transition="in" filter="dissolve">
                                      <p:cBhvr>
                                        <p:cTn id="12" dur="500"/>
                                        <p:tgtEl>
                                          <p:spTgt spid="238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8595">
                                            <p:txEl>
                                              <p:pRg st="2" end="2"/>
                                            </p:txEl>
                                          </p:spTgt>
                                        </p:tgtEl>
                                        <p:attrNameLst>
                                          <p:attrName>style.visibility</p:attrName>
                                        </p:attrNameLst>
                                      </p:cBhvr>
                                      <p:to>
                                        <p:strVal val="visible"/>
                                      </p:to>
                                    </p:set>
                                    <p:animEffect transition="in" filter="dissolve">
                                      <p:cBhvr>
                                        <p:cTn id="17" dur="500"/>
                                        <p:tgtEl>
                                          <p:spTgt spid="238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8595">
                                            <p:txEl>
                                              <p:pRg st="3" end="3"/>
                                            </p:txEl>
                                          </p:spTgt>
                                        </p:tgtEl>
                                        <p:attrNameLst>
                                          <p:attrName>style.visibility</p:attrName>
                                        </p:attrNameLst>
                                      </p:cBhvr>
                                      <p:to>
                                        <p:strVal val="visible"/>
                                      </p:to>
                                    </p:set>
                                    <p:animEffect transition="in" filter="dissolve">
                                      <p:cBhvr>
                                        <p:cTn id="22" dur="500"/>
                                        <p:tgtEl>
                                          <p:spTgt spid="238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F6339BA0-C00C-44C8-B51F-53D8461BBEB9}"/>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ffectLst/>
            </a:endParaRPr>
          </a:p>
        </p:txBody>
      </p:sp>
      <p:sp>
        <p:nvSpPr>
          <p:cNvPr id="31747" name="Rectangle 3">
            <a:extLst>
              <a:ext uri="{FF2B5EF4-FFF2-40B4-BE49-F238E27FC236}">
                <a16:creationId xmlns:a16="http://schemas.microsoft.com/office/drawing/2014/main" xmlns="" id="{2AB66C02-5E32-48FA-8D97-FCDD63E8147E}"/>
              </a:ext>
            </a:extLst>
          </p:cNvPr>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000" dirty="0">
                <a:effectLst/>
              </a:rPr>
              <a:t>Buying an ice cream in Boulogne</a:t>
            </a:r>
          </a:p>
          <a:p>
            <a:endParaRPr lang="en-GB" altLang="en-US" sz="4000" dirty="0">
              <a:effectLst/>
            </a:endParaRPr>
          </a:p>
          <a:p>
            <a:r>
              <a:rPr lang="en-GB" altLang="en-US" sz="4000" dirty="0">
                <a:effectLst/>
              </a:rPr>
              <a:t>I want my learners to be flexible and confident</a:t>
            </a:r>
            <a:endParaRPr lang="en-US" altLang="en-US" sz="4000" dirty="0">
              <a:effectLst/>
            </a:endParaRPr>
          </a:p>
        </p:txBody>
      </p:sp>
    </p:spTree>
    <p:extLst>
      <p:ext uri="{BB962C8B-B14F-4D97-AF65-F5344CB8AC3E}">
        <p14:creationId xmlns:p14="http://schemas.microsoft.com/office/powerpoint/2010/main" val="7900710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7189B811-89B4-4A55-8E81-65594AC0019B}"/>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ffectLst/>
              </a:rPr>
              <a:t>Spontaneous Speaking</a:t>
            </a:r>
            <a:endParaRPr lang="en-US" altLang="en-US">
              <a:effectLst/>
            </a:endParaRPr>
          </a:p>
        </p:txBody>
      </p:sp>
      <p:sp>
        <p:nvSpPr>
          <p:cNvPr id="87043" name="Rectangle 3">
            <a:extLst>
              <a:ext uri="{FF2B5EF4-FFF2-40B4-BE49-F238E27FC236}">
                <a16:creationId xmlns:a16="http://schemas.microsoft.com/office/drawing/2014/main" xmlns="" id="{E5414ED7-CEB7-41EE-B51C-C082E7EEA74D}"/>
              </a:ext>
            </a:extLst>
          </p:cNvPr>
          <p:cNvSpPr>
            <a:spLocks noGrp="1" noChangeArrowheads="1"/>
          </p:cNvSpPr>
          <p:nvPr>
            <p:ph idx="1"/>
          </p:nvPr>
        </p:nvSpPr>
        <p:spPr>
          <a:xfrm>
            <a:off x="1037230" y="2162175"/>
            <a:ext cx="9173570" cy="3963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000" dirty="0">
                <a:effectLst/>
              </a:rPr>
              <a:t>is based on confidence and knowledge of certain things</a:t>
            </a:r>
          </a:p>
          <a:p>
            <a:r>
              <a:rPr lang="en-GB" altLang="en-US" sz="4000" dirty="0">
                <a:effectLst/>
              </a:rPr>
              <a:t>needs to be encouraged and cued</a:t>
            </a:r>
            <a:endParaRPr lang="en-US" altLang="en-US" sz="4000" dirty="0">
              <a:effectLst/>
            </a:endParaRPr>
          </a:p>
        </p:txBody>
      </p:sp>
    </p:spTree>
    <p:extLst>
      <p:ext uri="{BB962C8B-B14F-4D97-AF65-F5344CB8AC3E}">
        <p14:creationId xmlns:p14="http://schemas.microsoft.com/office/powerpoint/2010/main" val="3011219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871A801D-00FD-4C20-8F0D-28FDEC11016C}"/>
              </a:ext>
            </a:extLst>
          </p:cNvPr>
          <p:cNvSpPr>
            <a:spLocks noGrp="1" noChangeArrowheads="1"/>
          </p:cNvSpPr>
          <p:nvPr>
            <p:ph type="title"/>
          </p:nvPr>
        </p:nvSpPr>
        <p:spPr/>
        <p:txBody>
          <a:bodyPr/>
          <a:lstStyle/>
          <a:p>
            <a:pPr eaLnBrk="1" hangingPunct="1">
              <a:defRPr/>
            </a:pPr>
            <a:r>
              <a:rPr lang="en-GB"/>
              <a:t>Implication</a:t>
            </a:r>
            <a:endParaRPr lang="en-US"/>
          </a:p>
        </p:txBody>
      </p:sp>
      <p:sp>
        <p:nvSpPr>
          <p:cNvPr id="56323" name="Rectangle 3">
            <a:extLst>
              <a:ext uri="{FF2B5EF4-FFF2-40B4-BE49-F238E27FC236}">
                <a16:creationId xmlns:a16="http://schemas.microsoft.com/office/drawing/2014/main" xmlns="" id="{EBA39AD9-1FD5-47D6-9EFF-E9A75EF691C0}"/>
              </a:ext>
            </a:extLst>
          </p:cNvPr>
          <p:cNvSpPr>
            <a:spLocks noGrp="1" noChangeArrowheads="1"/>
          </p:cNvSpPr>
          <p:nvPr>
            <p:ph idx="1"/>
          </p:nvPr>
        </p:nvSpPr>
        <p:spPr/>
        <p:txBody>
          <a:bodyPr/>
          <a:lstStyle/>
          <a:p>
            <a:pPr eaLnBrk="1" hangingPunct="1">
              <a:defRPr/>
            </a:pPr>
            <a:r>
              <a:rPr lang="en-GB" sz="4000" dirty="0"/>
              <a:t>We need highly structured objective-driven learning activities</a:t>
            </a:r>
          </a:p>
          <a:p>
            <a:pPr eaLnBrk="1" hangingPunct="1">
              <a:defRPr/>
            </a:pPr>
            <a:r>
              <a:rPr lang="en-GB" sz="4000" dirty="0"/>
              <a:t>We need more than that</a:t>
            </a:r>
          </a:p>
          <a:p>
            <a:pPr eaLnBrk="1" hangingPunct="1">
              <a:defRPr/>
            </a:pPr>
            <a:r>
              <a:rPr lang="en-GB" sz="4000" dirty="0"/>
              <a:t>Sometimes we need less structured, more spontaneous, challenging, risky, (but supported) opportunities</a:t>
            </a:r>
          </a:p>
          <a:p>
            <a:pPr eaLnBrk="1" hangingPunct="1">
              <a:buFont typeface="Wingdings" panose="05000000000000000000" pitchFamily="2" charset="2"/>
              <a:buNone/>
              <a:defRPr/>
            </a:pPr>
            <a:endParaRPr lang="en-GB" sz="4000" dirty="0"/>
          </a:p>
        </p:txBody>
      </p:sp>
    </p:spTree>
    <p:extLst>
      <p:ext uri="{BB962C8B-B14F-4D97-AF65-F5344CB8AC3E}">
        <p14:creationId xmlns:p14="http://schemas.microsoft.com/office/powerpoint/2010/main" val="2544153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dissolve">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dissolve">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xmlns="" id="{7352B4F9-C311-4E15-AA00-7B2008AD2C8E}"/>
              </a:ext>
            </a:extLst>
          </p:cNvPr>
          <p:cNvSpPr>
            <a:spLocks noGrp="1" noChangeArrowheads="1"/>
          </p:cNvSpPr>
          <p:nvPr>
            <p:ph type="title" idx="4294967295"/>
          </p:nvPr>
        </p:nvSpPr>
        <p:spPr>
          <a:xfrm>
            <a:off x="750627" y="303213"/>
            <a:ext cx="11441373" cy="1090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effectLst/>
              </a:rPr>
              <a:t>6 seconds max.</a:t>
            </a:r>
          </a:p>
        </p:txBody>
      </p:sp>
      <p:sp>
        <p:nvSpPr>
          <p:cNvPr id="38914" name="Rectangle 2">
            <a:extLst>
              <a:ext uri="{FF2B5EF4-FFF2-40B4-BE49-F238E27FC236}">
                <a16:creationId xmlns:a16="http://schemas.microsoft.com/office/drawing/2014/main" xmlns="" id="{8E527E02-E70E-42DD-992E-F82F2198B1C2}"/>
              </a:ext>
            </a:extLst>
          </p:cNvPr>
          <p:cNvSpPr>
            <a:spLocks noGrp="1" noChangeArrowheads="1"/>
          </p:cNvSpPr>
          <p:nvPr>
            <p:ph type="body" idx="4294967295"/>
          </p:nvPr>
        </p:nvSpPr>
        <p:spPr>
          <a:xfrm>
            <a:off x="1105469" y="1600200"/>
            <a:ext cx="10317707"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marL="341313" indent="-341313" defTabSz="449263">
              <a:buClr>
                <a:srgbClr val="00CC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effectLst/>
              </a:rPr>
              <a:t>Draw:</a:t>
            </a:r>
          </a:p>
          <a:p>
            <a:pPr marL="341313" indent="-341313" defTabSz="449263">
              <a:buClr>
                <a:srgbClr val="00CC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effectLst/>
              </a:rPr>
              <a:t>A person in your family / you know</a:t>
            </a:r>
          </a:p>
          <a:p>
            <a:pPr marL="341313" indent="-341313" defTabSz="449263">
              <a:buClr>
                <a:srgbClr val="00CC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effectLst/>
              </a:rPr>
              <a:t>Something to eat</a:t>
            </a:r>
          </a:p>
          <a:p>
            <a:pPr marL="341313" indent="-341313" defTabSz="449263">
              <a:buClr>
                <a:srgbClr val="00CC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effectLst/>
              </a:rPr>
              <a:t>An item of clothing</a:t>
            </a:r>
          </a:p>
          <a:p>
            <a:pPr marL="341313" indent="-341313" defTabSz="449263">
              <a:buClr>
                <a:srgbClr val="00CC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4000" dirty="0">
                <a:effectLst/>
              </a:rPr>
              <a:t>A piece of furniture </a:t>
            </a:r>
          </a:p>
          <a:p>
            <a:pPr marL="341313" indent="-341313" defTabSz="449263">
              <a:buClr>
                <a:srgbClr val="00CCFF"/>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4000" dirty="0">
              <a:effectLst/>
            </a:endParaRPr>
          </a:p>
        </p:txBody>
      </p:sp>
    </p:spTree>
    <p:extLst>
      <p:ext uri="{BB962C8B-B14F-4D97-AF65-F5344CB8AC3E}">
        <p14:creationId xmlns:p14="http://schemas.microsoft.com/office/powerpoint/2010/main" val="30781830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8914">
                                            <p:txEl>
                                              <p:pRg st="0" end="0"/>
                                            </p:txEl>
                                          </p:spTgt>
                                        </p:tgtEl>
                                        <p:attrNameLst>
                                          <p:attrName>style.visibility</p:attrName>
                                        </p:attrNameLst>
                                      </p:cBhvr>
                                      <p:to>
                                        <p:strVal val="visible"/>
                                      </p:to>
                                    </p:set>
                                    <p:animEffect transition="in" filter="dissolve">
                                      <p:cBhvr additive="repl">
                                        <p:cTn id="7" dur="500"/>
                                        <p:tgtEl>
                                          <p:spTgt spid="389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38914">
                                            <p:txEl>
                                              <p:pRg st="1" end="1"/>
                                            </p:txEl>
                                          </p:spTgt>
                                        </p:tgtEl>
                                        <p:attrNameLst>
                                          <p:attrName>style.visibility</p:attrName>
                                        </p:attrNameLst>
                                      </p:cBhvr>
                                      <p:to>
                                        <p:strVal val="visible"/>
                                      </p:to>
                                    </p:set>
                                    <p:animEffect transition="in" filter="dissolve">
                                      <p:cBhvr additive="repl">
                                        <p:cTn id="12" dur="500"/>
                                        <p:tgtEl>
                                          <p:spTgt spid="389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38914">
                                            <p:txEl>
                                              <p:pRg st="2" end="2"/>
                                            </p:txEl>
                                          </p:spTgt>
                                        </p:tgtEl>
                                        <p:attrNameLst>
                                          <p:attrName>style.visibility</p:attrName>
                                        </p:attrNameLst>
                                      </p:cBhvr>
                                      <p:to>
                                        <p:strVal val="visible"/>
                                      </p:to>
                                    </p:set>
                                    <p:animEffect transition="in" filter="dissolve">
                                      <p:cBhvr additive="repl">
                                        <p:cTn id="17" dur="500"/>
                                        <p:tgtEl>
                                          <p:spTgt spid="389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38914">
                                            <p:txEl>
                                              <p:pRg st="3" end="3"/>
                                            </p:txEl>
                                          </p:spTgt>
                                        </p:tgtEl>
                                        <p:attrNameLst>
                                          <p:attrName>style.visibility</p:attrName>
                                        </p:attrNameLst>
                                      </p:cBhvr>
                                      <p:to>
                                        <p:strVal val="visible"/>
                                      </p:to>
                                    </p:set>
                                    <p:animEffect transition="in" filter="dissolve">
                                      <p:cBhvr additive="repl">
                                        <p:cTn id="22" dur="500"/>
                                        <p:tgtEl>
                                          <p:spTgt spid="389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38914">
                                            <p:txEl>
                                              <p:pRg st="4" end="4"/>
                                            </p:txEl>
                                          </p:spTgt>
                                        </p:tgtEl>
                                        <p:attrNameLst>
                                          <p:attrName>style.visibility</p:attrName>
                                        </p:attrNameLst>
                                      </p:cBhvr>
                                      <p:to>
                                        <p:strVal val="visible"/>
                                      </p:to>
                                    </p:set>
                                    <p:animEffect transition="in" filter="dissolve">
                                      <p:cBhvr additive="repl">
                                        <p:cTn id="27" dur="500"/>
                                        <p:tgtEl>
                                          <p:spTgt spid="389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F3F9C2EE-5E23-42B2-86EC-715FD04714DC}"/>
              </a:ext>
            </a:extLst>
          </p:cNvPr>
          <p:cNvSpPr>
            <a:spLocks noGrp="1" noChangeArrowheads="1"/>
          </p:cNvSpPr>
          <p:nvPr>
            <p:ph type="body" idx="4294967295"/>
          </p:nvPr>
        </p:nvSpPr>
        <p:spPr>
          <a:xfrm>
            <a:off x="406400" y="404813"/>
            <a:ext cx="10302240" cy="645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a:buClr>
                <a:srgbClr val="00CCFF"/>
              </a:buClr>
              <a:buFont typeface="Wingdings" panose="05000000000000000000" pitchFamily="2" charset="2"/>
              <a:buChar char=""/>
            </a:pPr>
            <a:r>
              <a:rPr lang="en-GB" altLang="en-US" sz="4000" dirty="0">
                <a:effectLst/>
              </a:rPr>
              <a:t>Teach and test cards </a:t>
            </a:r>
          </a:p>
          <a:p>
            <a:pPr lvl="1">
              <a:buClr>
                <a:srgbClr val="FFCC00"/>
              </a:buClr>
              <a:buFont typeface="Wingdings" panose="05000000000000000000" pitchFamily="2" charset="2"/>
              <a:buChar char=""/>
            </a:pPr>
            <a:r>
              <a:rPr lang="en-GB" altLang="en-US" sz="4000" dirty="0">
                <a:effectLst/>
              </a:rPr>
              <a:t>show your pictures to your partner one at a time and teach them the words in a language you choose (You are both allowed to ask questions!)</a:t>
            </a:r>
          </a:p>
          <a:p>
            <a:pPr lvl="1">
              <a:buClr>
                <a:srgbClr val="FFCC00"/>
              </a:buClr>
              <a:buFont typeface="Wingdings" panose="05000000000000000000" pitchFamily="2" charset="2"/>
              <a:buChar char=""/>
            </a:pPr>
            <a:r>
              <a:rPr lang="en-GB" altLang="en-US" sz="4000" dirty="0">
                <a:effectLst/>
              </a:rPr>
              <a:t>Show all of your cards and say one of the words in your language for your partner to point at</a:t>
            </a:r>
          </a:p>
        </p:txBody>
      </p:sp>
    </p:spTree>
    <p:extLst>
      <p:ext uri="{BB962C8B-B14F-4D97-AF65-F5344CB8AC3E}">
        <p14:creationId xmlns:p14="http://schemas.microsoft.com/office/powerpoint/2010/main" val="9091911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9938">
                                            <p:txEl>
                                              <p:pRg st="0" end="0"/>
                                            </p:txEl>
                                          </p:spTgt>
                                        </p:tgtEl>
                                        <p:attrNameLst>
                                          <p:attrName>style.visibility</p:attrName>
                                        </p:attrNameLst>
                                      </p:cBhvr>
                                      <p:to>
                                        <p:strVal val="visible"/>
                                      </p:to>
                                    </p:set>
                                    <p:animEffect transition="in" filter="dissolve">
                                      <p:cBhvr additive="repl">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39938">
                                            <p:txEl>
                                              <p:pRg st="1" end="1"/>
                                            </p:txEl>
                                          </p:spTgt>
                                        </p:tgtEl>
                                        <p:attrNameLst>
                                          <p:attrName>style.visibility</p:attrName>
                                        </p:attrNameLst>
                                      </p:cBhvr>
                                      <p:to>
                                        <p:strVal val="visible"/>
                                      </p:to>
                                    </p:set>
                                    <p:animEffect transition="in" filter="dissolve">
                                      <p:cBhvr additive="repl">
                                        <p:cTn id="12" dur="500"/>
                                        <p:tgtEl>
                                          <p:spTgt spid="39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39938">
                                            <p:txEl>
                                              <p:pRg st="2" end="2"/>
                                            </p:txEl>
                                          </p:spTgt>
                                        </p:tgtEl>
                                        <p:attrNameLst>
                                          <p:attrName>style.visibility</p:attrName>
                                        </p:attrNameLst>
                                      </p:cBhvr>
                                      <p:to>
                                        <p:strVal val="visible"/>
                                      </p:to>
                                    </p:set>
                                    <p:animEffect transition="in" filter="dissolve">
                                      <p:cBhvr additive="repl">
                                        <p:cTn id="17" dur="500"/>
                                        <p:tgtEl>
                                          <p:spTgt spid="399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078BACAB-C4E4-4A66-BA3E-BB0EA5E994F7}"/>
              </a:ext>
            </a:extLst>
          </p:cNvPr>
          <p:cNvSpPr>
            <a:spLocks noGrp="1" noChangeArrowheads="1"/>
          </p:cNvSpPr>
          <p:nvPr>
            <p:ph type="body" idx="4294967295"/>
          </p:nvPr>
        </p:nvSpPr>
        <p:spPr>
          <a:xfrm>
            <a:off x="264160" y="386080"/>
            <a:ext cx="11582400" cy="5897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1">
              <a:buClr>
                <a:srgbClr val="FFCC00"/>
              </a:buClr>
              <a:buFont typeface="Wingdings" panose="05000000000000000000" pitchFamily="2" charset="2"/>
              <a:buChar char=""/>
            </a:pPr>
            <a:r>
              <a:rPr lang="en-GB" altLang="en-US" sz="4000" dirty="0">
                <a:effectLst/>
              </a:rPr>
              <a:t>Shuffle the 8 pictures together; turn them over one at a time and make a narrative (or dialogue)</a:t>
            </a:r>
          </a:p>
          <a:p>
            <a:pPr lvl="1">
              <a:buClr>
                <a:srgbClr val="FFCC00"/>
              </a:buClr>
              <a:buFont typeface="Wingdings" panose="05000000000000000000" pitchFamily="2" charset="2"/>
              <a:buChar char=""/>
            </a:pPr>
            <a:r>
              <a:rPr lang="en-GB" altLang="en-US" sz="4000" dirty="0">
                <a:effectLst/>
              </a:rPr>
              <a:t>Do it again!</a:t>
            </a:r>
          </a:p>
          <a:p>
            <a:pPr lvl="1">
              <a:buClr>
                <a:srgbClr val="FFCC00"/>
              </a:buClr>
              <a:buFont typeface="Wingdings" panose="05000000000000000000" pitchFamily="2" charset="2"/>
              <a:buNone/>
            </a:pPr>
            <a:endParaRPr lang="en-GB" altLang="en-US" sz="4000" i="1" dirty="0">
              <a:effectLst/>
            </a:endParaRPr>
          </a:p>
          <a:p>
            <a:pPr lvl="1">
              <a:buClr>
                <a:srgbClr val="FFCC00"/>
              </a:buClr>
              <a:buFont typeface="Wingdings" panose="05000000000000000000" pitchFamily="2" charset="2"/>
              <a:buChar char=""/>
            </a:pPr>
            <a:endParaRPr lang="en-GB" altLang="en-US" sz="4000" i="1" dirty="0">
              <a:effectLst/>
            </a:endParaRPr>
          </a:p>
          <a:p>
            <a:pPr marL="457200" lvl="1" indent="0">
              <a:buClr>
                <a:srgbClr val="FFCC00"/>
              </a:buClr>
              <a:buNone/>
            </a:pPr>
            <a:r>
              <a:rPr lang="en-US" sz="4000" dirty="0">
                <a:effectLst/>
              </a:rPr>
              <a:t>• </a:t>
            </a:r>
            <a:r>
              <a:rPr lang="en-US" sz="4000" b="1" dirty="0">
                <a:effectLst/>
              </a:rPr>
              <a:t>express information and narrate events</a:t>
            </a:r>
            <a:r>
              <a:rPr lang="en-US" sz="4000" dirty="0">
                <a:effectLst/>
              </a:rPr>
              <a:t> </a:t>
            </a:r>
            <a:endParaRPr lang="en-GB" altLang="en-US" sz="4000" dirty="0">
              <a:effectLst/>
            </a:endParaRPr>
          </a:p>
        </p:txBody>
      </p:sp>
    </p:spTree>
    <p:extLst>
      <p:ext uri="{BB962C8B-B14F-4D97-AF65-F5344CB8AC3E}">
        <p14:creationId xmlns:p14="http://schemas.microsoft.com/office/powerpoint/2010/main" val="32973170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animEffect transition="in" filter="dissolve">
                                      <p:cBhvr additive="repl">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40962">
                                            <p:txEl>
                                              <p:pRg st="1" end="1"/>
                                            </p:txEl>
                                          </p:spTgt>
                                        </p:tgtEl>
                                        <p:attrNameLst>
                                          <p:attrName>style.visibility</p:attrName>
                                        </p:attrNameLst>
                                      </p:cBhvr>
                                      <p:to>
                                        <p:strVal val="visible"/>
                                      </p:to>
                                    </p:set>
                                    <p:animEffect transition="in" filter="dissolve">
                                      <p:cBhvr additive="repl">
                                        <p:cTn id="12" dur="500"/>
                                        <p:tgtEl>
                                          <p:spTgt spid="40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xmlns="" id="{4F0225E0-3DF3-4C05-9EE0-0B6070CF0CB3}"/>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b="1">
                <a:effectLst/>
              </a:rPr>
              <a:t>Pupils need to know</a:t>
            </a:r>
            <a:endParaRPr lang="en-US" altLang="en-US" b="1">
              <a:effectLst/>
            </a:endParaRPr>
          </a:p>
        </p:txBody>
      </p:sp>
      <p:sp>
        <p:nvSpPr>
          <p:cNvPr id="181251" name="Rectangle 3">
            <a:extLst>
              <a:ext uri="{FF2B5EF4-FFF2-40B4-BE49-F238E27FC236}">
                <a16:creationId xmlns:a16="http://schemas.microsoft.com/office/drawing/2014/main" xmlns="" id="{90E0124C-7397-42EA-8158-871CF3D1DF8A}"/>
              </a:ext>
            </a:extLst>
          </p:cNvPr>
          <p:cNvSpPr>
            <a:spLocks noGrp="1"/>
          </p:cNvSpPr>
          <p:nvPr>
            <p:ph type="body" idx="4294967295"/>
          </p:nvPr>
        </p:nvSpPr>
        <p:spPr>
          <a:xfrm>
            <a:off x="1187354" y="1986318"/>
            <a:ext cx="10191845"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4000" dirty="0">
                <a:effectLst/>
                <a:cs typeface="Arial" panose="020B0604020202020204" pitchFamily="34" charset="0"/>
              </a:rPr>
              <a:t>Talking in the Target Language is real work</a:t>
            </a:r>
          </a:p>
          <a:p>
            <a:pPr eaLnBrk="1" hangingPunct="1"/>
            <a:r>
              <a:rPr lang="en-GB" altLang="en-US" sz="4000" dirty="0">
                <a:effectLst/>
                <a:cs typeface="Arial" panose="020B0604020202020204" pitchFamily="34" charset="0"/>
              </a:rPr>
              <a:t>You can be good at talking even if you are not good at writing</a:t>
            </a:r>
          </a:p>
          <a:p>
            <a:pPr eaLnBrk="1" hangingPunct="1"/>
            <a:r>
              <a:rPr lang="en-GB" altLang="en-US" sz="4000" dirty="0">
                <a:effectLst/>
                <a:cs typeface="Arial" panose="020B0604020202020204" pitchFamily="34" charset="0"/>
              </a:rPr>
              <a:t>There are specific skills involved, which mark your progress </a:t>
            </a:r>
            <a:endParaRPr lang="en-US" altLang="en-US" sz="4000" dirty="0">
              <a:effectLst/>
              <a:cs typeface="Arial" panose="020B0604020202020204" pitchFamily="34" charset="0"/>
            </a:endParaRPr>
          </a:p>
        </p:txBody>
      </p:sp>
    </p:spTree>
    <p:extLst>
      <p:ext uri="{BB962C8B-B14F-4D97-AF65-F5344CB8AC3E}">
        <p14:creationId xmlns:p14="http://schemas.microsoft.com/office/powerpoint/2010/main" val="40721563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xmlns="" id="{40D09BE8-1E67-4C0C-B7B2-C9F6B9A33E73}"/>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4000" b="1">
                <a:effectLst/>
              </a:rPr>
              <a:t>Read aloud in 30 seconds</a:t>
            </a:r>
            <a:endParaRPr lang="en-US" altLang="en-US" sz="4000" b="1">
              <a:effectLst/>
            </a:endParaRPr>
          </a:p>
        </p:txBody>
      </p:sp>
      <p:sp>
        <p:nvSpPr>
          <p:cNvPr id="183299" name="Rectangle 3">
            <a:extLst>
              <a:ext uri="{FF2B5EF4-FFF2-40B4-BE49-F238E27FC236}">
                <a16:creationId xmlns:a16="http://schemas.microsoft.com/office/drawing/2014/main" xmlns="" id="{2BFD4A4B-031F-4594-B689-F8EE51A98E66}"/>
              </a:ext>
            </a:extLst>
          </p:cNvPr>
          <p:cNvSpPr>
            <a:spLocks noGrp="1" noChangeArrowheads="1"/>
          </p:cNvSpPr>
          <p:nvPr>
            <p:ph type="body" sz="half" idx="4294967295"/>
          </p:nvPr>
        </p:nvSpPr>
        <p:spPr>
          <a:xfrm>
            <a:off x="1038226" y="1960563"/>
            <a:ext cx="2519363" cy="409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000" dirty="0">
                <a:effectLst/>
                <a:latin typeface="Calibri" panose="020F0502020204030204" pitchFamily="34" charset="0"/>
              </a:rPr>
              <a:t>Boulogne</a:t>
            </a:r>
          </a:p>
          <a:p>
            <a:pPr eaLnBrk="1" hangingPunct="1"/>
            <a:r>
              <a:rPr lang="en-GB" altLang="en-US" sz="3000" dirty="0">
                <a:effectLst/>
                <a:latin typeface="Calibri" panose="020F0502020204030204" pitchFamily="34" charset="0"/>
              </a:rPr>
              <a:t>Marseille</a:t>
            </a:r>
          </a:p>
          <a:p>
            <a:pPr eaLnBrk="1" hangingPunct="1"/>
            <a:r>
              <a:rPr lang="en-GB" altLang="en-US" sz="3000" dirty="0">
                <a:effectLst/>
                <a:latin typeface="Calibri" panose="020F0502020204030204" pitchFamily="34" charset="0"/>
              </a:rPr>
              <a:t>Lyon</a:t>
            </a:r>
          </a:p>
          <a:p>
            <a:pPr eaLnBrk="1" hangingPunct="1"/>
            <a:r>
              <a:rPr lang="en-GB" altLang="en-US" sz="3000" dirty="0">
                <a:effectLst/>
                <a:latin typeface="Calibri" panose="020F0502020204030204" pitchFamily="34" charset="0"/>
              </a:rPr>
              <a:t>Clermont-Ferrand</a:t>
            </a:r>
          </a:p>
          <a:p>
            <a:pPr eaLnBrk="1" hangingPunct="1"/>
            <a:r>
              <a:rPr lang="en-GB" altLang="en-US" sz="3000" dirty="0">
                <a:effectLst/>
                <a:latin typeface="Calibri" panose="020F0502020204030204" pitchFamily="34" charset="0"/>
              </a:rPr>
              <a:t>Paris</a:t>
            </a:r>
          </a:p>
          <a:p>
            <a:pPr eaLnBrk="1" hangingPunct="1"/>
            <a:r>
              <a:rPr lang="en-GB" altLang="en-US" sz="3000" dirty="0">
                <a:effectLst/>
                <a:latin typeface="Calibri" panose="020F0502020204030204" pitchFamily="34" charset="0"/>
              </a:rPr>
              <a:t>Reims</a:t>
            </a:r>
          </a:p>
          <a:p>
            <a:pPr eaLnBrk="1" hangingPunct="1"/>
            <a:r>
              <a:rPr lang="en-GB" altLang="en-US" sz="3000" dirty="0">
                <a:effectLst/>
                <a:latin typeface="Calibri" panose="020F0502020204030204" pitchFamily="34" charset="0"/>
              </a:rPr>
              <a:t>Caen</a:t>
            </a:r>
          </a:p>
          <a:p>
            <a:pPr eaLnBrk="1" hangingPunct="1"/>
            <a:endParaRPr lang="en-US" altLang="en-US" sz="2600" dirty="0">
              <a:effectLst/>
              <a:latin typeface="Calibri" panose="020F0502020204030204" pitchFamily="34" charset="0"/>
            </a:endParaRPr>
          </a:p>
        </p:txBody>
      </p:sp>
      <p:sp>
        <p:nvSpPr>
          <p:cNvPr id="183300" name="Rectangle 4">
            <a:extLst>
              <a:ext uri="{FF2B5EF4-FFF2-40B4-BE49-F238E27FC236}">
                <a16:creationId xmlns:a16="http://schemas.microsoft.com/office/drawing/2014/main" xmlns="" id="{A46919A6-6F3D-4671-8C31-66664867224F}"/>
              </a:ext>
            </a:extLst>
          </p:cNvPr>
          <p:cNvSpPr>
            <a:spLocks noGrp="1"/>
          </p:cNvSpPr>
          <p:nvPr>
            <p:ph type="body" sz="half" idx="4294967295"/>
          </p:nvPr>
        </p:nvSpPr>
        <p:spPr>
          <a:xfrm>
            <a:off x="9301163" y="1960563"/>
            <a:ext cx="2890837"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000" dirty="0">
                <a:effectLst/>
              </a:rPr>
              <a:t>Salamanca</a:t>
            </a:r>
          </a:p>
          <a:p>
            <a:pPr eaLnBrk="1" hangingPunct="1"/>
            <a:r>
              <a:rPr lang="en-GB" altLang="en-US" sz="3000" dirty="0">
                <a:effectLst/>
              </a:rPr>
              <a:t>Leon</a:t>
            </a:r>
          </a:p>
          <a:p>
            <a:pPr eaLnBrk="1" hangingPunct="1"/>
            <a:r>
              <a:rPr lang="en-GB" altLang="en-US" sz="3000" dirty="0">
                <a:effectLst/>
              </a:rPr>
              <a:t>Zaragoza</a:t>
            </a:r>
          </a:p>
          <a:p>
            <a:pPr eaLnBrk="1" hangingPunct="1"/>
            <a:r>
              <a:rPr lang="en-GB" altLang="en-US" sz="3000" dirty="0">
                <a:effectLst/>
              </a:rPr>
              <a:t>Barcelona</a:t>
            </a:r>
          </a:p>
          <a:p>
            <a:pPr eaLnBrk="1" hangingPunct="1"/>
            <a:r>
              <a:rPr lang="en-GB" altLang="en-US" sz="3000" dirty="0" err="1">
                <a:effectLst/>
              </a:rPr>
              <a:t>Sevilla</a:t>
            </a:r>
            <a:endParaRPr lang="en-GB" altLang="en-US" sz="3000" dirty="0">
              <a:effectLst/>
            </a:endParaRPr>
          </a:p>
          <a:p>
            <a:pPr eaLnBrk="1" hangingPunct="1"/>
            <a:r>
              <a:rPr lang="en-GB" altLang="en-US" sz="3000" dirty="0">
                <a:effectLst/>
              </a:rPr>
              <a:t>Jerez de la </a:t>
            </a:r>
            <a:r>
              <a:rPr lang="en-GB" altLang="en-US" sz="3000" dirty="0" err="1">
                <a:effectLst/>
              </a:rPr>
              <a:t>Frontera</a:t>
            </a:r>
            <a:endParaRPr lang="en-GB" altLang="en-US" sz="3000" dirty="0">
              <a:effectLst/>
            </a:endParaRPr>
          </a:p>
          <a:p>
            <a:pPr eaLnBrk="1" hangingPunct="1"/>
            <a:r>
              <a:rPr lang="en-GB" altLang="en-US" sz="3000" dirty="0">
                <a:effectLst/>
              </a:rPr>
              <a:t>Valladolid</a:t>
            </a:r>
          </a:p>
          <a:p>
            <a:pPr eaLnBrk="1" hangingPunct="1"/>
            <a:endParaRPr lang="en-US" altLang="en-US" sz="3000" dirty="0">
              <a:effectLst/>
            </a:endParaRPr>
          </a:p>
        </p:txBody>
      </p:sp>
      <p:sp>
        <p:nvSpPr>
          <p:cNvPr id="183301" name="Rectangle 5">
            <a:extLst>
              <a:ext uri="{FF2B5EF4-FFF2-40B4-BE49-F238E27FC236}">
                <a16:creationId xmlns:a16="http://schemas.microsoft.com/office/drawing/2014/main" xmlns="" id="{4F750FB6-2AA6-433D-B403-E54C762CE28D}"/>
              </a:ext>
            </a:extLst>
          </p:cNvPr>
          <p:cNvSpPr>
            <a:spLocks noChangeArrowheads="1"/>
          </p:cNvSpPr>
          <p:nvPr/>
        </p:nvSpPr>
        <p:spPr bwMode="auto">
          <a:xfrm>
            <a:off x="4656139" y="1989139"/>
            <a:ext cx="24479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buClr>
                <a:schemeClr val="accent1"/>
              </a:buClr>
              <a:buSzPct val="85000"/>
              <a:buFont typeface="Arial" panose="020B0604020202020204" pitchFamily="34" charset="0"/>
              <a:buChar char="•"/>
            </a:pPr>
            <a:r>
              <a:rPr lang="en-GB" altLang="en-US" sz="3000" dirty="0">
                <a:latin typeface="Calibri" panose="020F0502020204030204" pitchFamily="34" charset="0"/>
              </a:rPr>
              <a:t>Dresden</a:t>
            </a:r>
          </a:p>
          <a:p>
            <a:pPr eaLnBrk="1" hangingPunct="1">
              <a:buClr>
                <a:schemeClr val="accent1"/>
              </a:buClr>
              <a:buSzPct val="85000"/>
              <a:buFont typeface="Arial" panose="020B0604020202020204" pitchFamily="34" charset="0"/>
              <a:buChar char="•"/>
            </a:pPr>
            <a:r>
              <a:rPr lang="en-GB" altLang="en-US" sz="3000" dirty="0">
                <a:latin typeface="Calibri" panose="020F0502020204030204" pitchFamily="34" charset="0"/>
              </a:rPr>
              <a:t>Wien</a:t>
            </a:r>
          </a:p>
          <a:p>
            <a:pPr eaLnBrk="1" hangingPunct="1">
              <a:buClr>
                <a:schemeClr val="accent1"/>
              </a:buClr>
              <a:buSzPct val="85000"/>
              <a:buFont typeface="Arial" panose="020B0604020202020204" pitchFamily="34" charset="0"/>
              <a:buChar char="•"/>
            </a:pPr>
            <a:r>
              <a:rPr lang="en-GB" altLang="en-US" sz="3000" dirty="0">
                <a:latin typeface="Calibri" panose="020F0502020204030204" pitchFamily="34" charset="0"/>
              </a:rPr>
              <a:t>Aachen</a:t>
            </a:r>
          </a:p>
          <a:p>
            <a:pPr eaLnBrk="1" hangingPunct="1">
              <a:buClr>
                <a:schemeClr val="accent1"/>
              </a:buClr>
              <a:buSzPct val="85000"/>
              <a:buFont typeface="Arial" panose="020B0604020202020204" pitchFamily="34" charset="0"/>
              <a:buChar char="•"/>
            </a:pPr>
            <a:r>
              <a:rPr lang="en-GB" altLang="en-US" sz="3000" dirty="0" err="1">
                <a:latin typeface="Calibri" panose="020F0502020204030204" pitchFamily="34" charset="0"/>
              </a:rPr>
              <a:t>Muenchen</a:t>
            </a:r>
            <a:endParaRPr lang="en-GB" altLang="en-US" sz="3000" dirty="0">
              <a:latin typeface="Calibri" panose="020F0502020204030204" pitchFamily="34" charset="0"/>
            </a:endParaRPr>
          </a:p>
          <a:p>
            <a:pPr eaLnBrk="1" hangingPunct="1">
              <a:buClr>
                <a:schemeClr val="accent1"/>
              </a:buClr>
              <a:buSzPct val="85000"/>
              <a:buFont typeface="Arial" panose="020B0604020202020204" pitchFamily="34" charset="0"/>
              <a:buChar char="•"/>
            </a:pPr>
            <a:r>
              <a:rPr lang="en-GB" altLang="en-US" sz="3000" dirty="0">
                <a:latin typeface="Calibri" panose="020F0502020204030204" pitchFamily="34" charset="0"/>
              </a:rPr>
              <a:t>Schleswig-Holstein</a:t>
            </a:r>
          </a:p>
          <a:p>
            <a:pPr eaLnBrk="1" hangingPunct="1">
              <a:buClr>
                <a:schemeClr val="accent1"/>
              </a:buClr>
              <a:buSzPct val="85000"/>
              <a:buFont typeface="Arial" panose="020B0604020202020204" pitchFamily="34" charset="0"/>
              <a:buChar char="•"/>
            </a:pPr>
            <a:r>
              <a:rPr lang="en-GB" altLang="en-US" sz="3000" dirty="0">
                <a:latin typeface="Calibri" panose="020F0502020204030204" pitchFamily="34" charset="0"/>
              </a:rPr>
              <a:t>Basel</a:t>
            </a:r>
          </a:p>
          <a:p>
            <a:pPr eaLnBrk="1" hangingPunct="1">
              <a:buClr>
                <a:schemeClr val="accent1"/>
              </a:buClr>
              <a:buSzPct val="85000"/>
              <a:buFont typeface="Arial" panose="020B0604020202020204" pitchFamily="34" charset="0"/>
              <a:buChar char="•"/>
            </a:pPr>
            <a:r>
              <a:rPr lang="en-GB" altLang="en-US" sz="3000" dirty="0">
                <a:latin typeface="Calibri" panose="020F0502020204030204" pitchFamily="34" charset="0"/>
              </a:rPr>
              <a:t>Karlsruhe</a:t>
            </a:r>
            <a:endParaRPr lang="en-US" altLang="en-US" sz="3000" dirty="0">
              <a:latin typeface="Calibri" panose="020F0502020204030204" pitchFamily="34" charset="0"/>
            </a:endParaRPr>
          </a:p>
        </p:txBody>
      </p:sp>
    </p:spTree>
    <p:extLst>
      <p:ext uri="{BB962C8B-B14F-4D97-AF65-F5344CB8AC3E}">
        <p14:creationId xmlns:p14="http://schemas.microsoft.com/office/powerpoint/2010/main" val="42921212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xmlns="" id="{43EC9825-B197-4F2D-BDB3-C4463368D638}"/>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4000" b="1">
                <a:effectLst/>
              </a:rPr>
              <a:t>How would </a:t>
            </a:r>
            <a:r>
              <a:rPr lang="en-GB" altLang="en-US" sz="4000" b="1" i="1">
                <a:effectLst/>
              </a:rPr>
              <a:t>they</a:t>
            </a:r>
            <a:r>
              <a:rPr lang="en-GB" altLang="en-US" sz="4000" b="1">
                <a:effectLst/>
              </a:rPr>
              <a:t> say ..?</a:t>
            </a:r>
            <a:endParaRPr lang="en-US" altLang="en-US" sz="4000" b="1">
              <a:effectLst/>
            </a:endParaRPr>
          </a:p>
        </p:txBody>
      </p:sp>
      <p:sp>
        <p:nvSpPr>
          <p:cNvPr id="322563" name="Rectangle 3">
            <a:extLst>
              <a:ext uri="{FF2B5EF4-FFF2-40B4-BE49-F238E27FC236}">
                <a16:creationId xmlns:a16="http://schemas.microsoft.com/office/drawing/2014/main" xmlns="" id="{ED540E54-EF1F-4861-9B47-93158C70BDF4}"/>
              </a:ext>
            </a:extLst>
          </p:cNvPr>
          <p:cNvSpPr>
            <a:spLocks noGrp="1"/>
          </p:cNvSpPr>
          <p:nvPr>
            <p:ph type="body" idx="4294967295"/>
          </p:nvPr>
        </p:nvSpPr>
        <p:spPr>
          <a:xfrm>
            <a:off x="1371600" y="1714903"/>
            <a:ext cx="9682480" cy="416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z="3500" dirty="0" err="1">
                <a:effectLst/>
                <a:cs typeface="Arial" panose="020B0604020202020204" pitchFamily="34" charset="0"/>
              </a:rPr>
              <a:t>Knaresbrough</a:t>
            </a:r>
            <a:endParaRPr lang="en-GB" altLang="en-US" sz="3500" dirty="0">
              <a:effectLst/>
              <a:cs typeface="Arial" panose="020B0604020202020204" pitchFamily="34" charset="0"/>
            </a:endParaRPr>
          </a:p>
          <a:p>
            <a:pPr eaLnBrk="1" hangingPunct="1">
              <a:lnSpc>
                <a:spcPct val="90000"/>
              </a:lnSpc>
            </a:pPr>
            <a:r>
              <a:rPr lang="en-GB" altLang="en-US" sz="3500" dirty="0">
                <a:effectLst/>
                <a:cs typeface="Arial" panose="020B0604020202020204" pitchFamily="34" charset="0"/>
              </a:rPr>
              <a:t>Birmingham</a:t>
            </a:r>
          </a:p>
          <a:p>
            <a:pPr eaLnBrk="1" hangingPunct="1">
              <a:lnSpc>
                <a:spcPct val="90000"/>
              </a:lnSpc>
            </a:pPr>
            <a:r>
              <a:rPr lang="en-GB" altLang="en-US" sz="3500" dirty="0">
                <a:effectLst/>
                <a:cs typeface="Arial" panose="020B0604020202020204" pitchFamily="34" charset="0"/>
              </a:rPr>
              <a:t>Aberdare</a:t>
            </a:r>
          </a:p>
          <a:p>
            <a:pPr eaLnBrk="1" hangingPunct="1">
              <a:lnSpc>
                <a:spcPct val="90000"/>
              </a:lnSpc>
            </a:pPr>
            <a:r>
              <a:rPr lang="en-GB" altLang="en-US" sz="3500" dirty="0">
                <a:effectLst/>
                <a:cs typeface="Arial" panose="020B0604020202020204" pitchFamily="34" charset="0"/>
              </a:rPr>
              <a:t>Warwick</a:t>
            </a:r>
          </a:p>
          <a:p>
            <a:pPr eaLnBrk="1" hangingPunct="1">
              <a:lnSpc>
                <a:spcPct val="90000"/>
              </a:lnSpc>
            </a:pPr>
            <a:r>
              <a:rPr lang="en-GB" altLang="en-US" sz="3500" dirty="0">
                <a:effectLst/>
                <a:cs typeface="Arial" panose="020B0604020202020204" pitchFamily="34" charset="0"/>
              </a:rPr>
              <a:t>Gloucester</a:t>
            </a:r>
          </a:p>
          <a:p>
            <a:pPr eaLnBrk="1" hangingPunct="1">
              <a:lnSpc>
                <a:spcPct val="90000"/>
              </a:lnSpc>
            </a:pPr>
            <a:r>
              <a:rPr lang="en-GB" altLang="en-US" sz="3500" dirty="0">
                <a:effectLst/>
                <a:cs typeface="Arial" panose="020B0604020202020204" pitchFamily="34" charset="0"/>
              </a:rPr>
              <a:t>Gillingham</a:t>
            </a:r>
          </a:p>
          <a:p>
            <a:pPr eaLnBrk="1" hangingPunct="1">
              <a:lnSpc>
                <a:spcPct val="90000"/>
              </a:lnSpc>
            </a:pPr>
            <a:r>
              <a:rPr lang="en-GB" altLang="en-US" sz="3500" dirty="0">
                <a:effectLst/>
                <a:cs typeface="Arial" panose="020B0604020202020204" pitchFamily="34" charset="0"/>
              </a:rPr>
              <a:t>Shrewsbury</a:t>
            </a:r>
          </a:p>
          <a:p>
            <a:pPr eaLnBrk="1" hangingPunct="1">
              <a:lnSpc>
                <a:spcPct val="90000"/>
              </a:lnSpc>
            </a:pPr>
            <a:r>
              <a:rPr lang="en-GB" altLang="en-US" sz="3500" dirty="0">
                <a:effectLst/>
                <a:cs typeface="Arial" panose="020B0604020202020204" pitchFamily="34" charset="0"/>
              </a:rPr>
              <a:t>Scunthorpe</a:t>
            </a:r>
            <a:endParaRPr lang="en-US" altLang="en-US" sz="3500" dirty="0">
              <a:effectLst/>
              <a:cs typeface="Arial" panose="020B0604020202020204" pitchFamily="34" charset="0"/>
            </a:endParaRPr>
          </a:p>
        </p:txBody>
      </p:sp>
    </p:spTree>
    <p:extLst>
      <p:ext uri="{BB962C8B-B14F-4D97-AF65-F5344CB8AC3E}">
        <p14:creationId xmlns:p14="http://schemas.microsoft.com/office/powerpoint/2010/main" val="3802424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dissolve">
                                      <p:cBhvr>
                                        <p:cTn id="7" dur="500"/>
                                        <p:tgtEl>
                                          <p:spTgt spid="322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2563">
                                            <p:txEl>
                                              <p:pRg st="1" end="1"/>
                                            </p:txEl>
                                          </p:spTgt>
                                        </p:tgtEl>
                                        <p:attrNameLst>
                                          <p:attrName>style.visibility</p:attrName>
                                        </p:attrNameLst>
                                      </p:cBhvr>
                                      <p:to>
                                        <p:strVal val="visible"/>
                                      </p:to>
                                    </p:set>
                                    <p:animEffect transition="in" filter="dissolve">
                                      <p:cBhvr>
                                        <p:cTn id="12" dur="500"/>
                                        <p:tgtEl>
                                          <p:spTgt spid="322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2563">
                                            <p:txEl>
                                              <p:pRg st="2" end="2"/>
                                            </p:txEl>
                                          </p:spTgt>
                                        </p:tgtEl>
                                        <p:attrNameLst>
                                          <p:attrName>style.visibility</p:attrName>
                                        </p:attrNameLst>
                                      </p:cBhvr>
                                      <p:to>
                                        <p:strVal val="visible"/>
                                      </p:to>
                                    </p:set>
                                    <p:animEffect transition="in" filter="dissolve">
                                      <p:cBhvr>
                                        <p:cTn id="17" dur="500"/>
                                        <p:tgtEl>
                                          <p:spTgt spid="322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2563">
                                            <p:txEl>
                                              <p:pRg st="3" end="3"/>
                                            </p:txEl>
                                          </p:spTgt>
                                        </p:tgtEl>
                                        <p:attrNameLst>
                                          <p:attrName>style.visibility</p:attrName>
                                        </p:attrNameLst>
                                      </p:cBhvr>
                                      <p:to>
                                        <p:strVal val="visible"/>
                                      </p:to>
                                    </p:set>
                                    <p:animEffect transition="in" filter="dissolve">
                                      <p:cBhvr>
                                        <p:cTn id="22" dur="500"/>
                                        <p:tgtEl>
                                          <p:spTgt spid="322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2563">
                                            <p:txEl>
                                              <p:pRg st="4" end="4"/>
                                            </p:txEl>
                                          </p:spTgt>
                                        </p:tgtEl>
                                        <p:attrNameLst>
                                          <p:attrName>style.visibility</p:attrName>
                                        </p:attrNameLst>
                                      </p:cBhvr>
                                      <p:to>
                                        <p:strVal val="visible"/>
                                      </p:to>
                                    </p:set>
                                    <p:animEffect transition="in" filter="dissolve">
                                      <p:cBhvr>
                                        <p:cTn id="27" dur="500"/>
                                        <p:tgtEl>
                                          <p:spTgt spid="3225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2563">
                                            <p:txEl>
                                              <p:pRg st="5" end="5"/>
                                            </p:txEl>
                                          </p:spTgt>
                                        </p:tgtEl>
                                        <p:attrNameLst>
                                          <p:attrName>style.visibility</p:attrName>
                                        </p:attrNameLst>
                                      </p:cBhvr>
                                      <p:to>
                                        <p:strVal val="visible"/>
                                      </p:to>
                                    </p:set>
                                    <p:animEffect transition="in" filter="dissolve">
                                      <p:cBhvr>
                                        <p:cTn id="32" dur="500"/>
                                        <p:tgtEl>
                                          <p:spTgt spid="3225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2563">
                                            <p:txEl>
                                              <p:pRg st="6" end="6"/>
                                            </p:txEl>
                                          </p:spTgt>
                                        </p:tgtEl>
                                        <p:attrNameLst>
                                          <p:attrName>style.visibility</p:attrName>
                                        </p:attrNameLst>
                                      </p:cBhvr>
                                      <p:to>
                                        <p:strVal val="visible"/>
                                      </p:to>
                                    </p:set>
                                    <p:animEffect transition="in" filter="dissolve">
                                      <p:cBhvr>
                                        <p:cTn id="37" dur="500"/>
                                        <p:tgtEl>
                                          <p:spTgt spid="3225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2563">
                                            <p:txEl>
                                              <p:pRg st="7" end="7"/>
                                            </p:txEl>
                                          </p:spTgt>
                                        </p:tgtEl>
                                        <p:attrNameLst>
                                          <p:attrName>style.visibility</p:attrName>
                                        </p:attrNameLst>
                                      </p:cBhvr>
                                      <p:to>
                                        <p:strVal val="visible"/>
                                      </p:to>
                                    </p:set>
                                    <p:animEffect transition="in" filter="dissolve">
                                      <p:cBhvr>
                                        <p:cTn id="42" dur="500"/>
                                        <p:tgtEl>
                                          <p:spTgt spid="3225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9A95606B-E153-4E46-AC68-A4B890A536D7}"/>
              </a:ext>
            </a:extLst>
          </p:cNvPr>
          <p:cNvSpPr>
            <a:spLocks noGrp="1" noRot="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GB" altLang="en-US">
                <a:effectLst/>
              </a:rPr>
              <a:t>Language can be a struggle</a:t>
            </a:r>
            <a:endParaRPr lang="en-US" altLang="en-US">
              <a:effectLst/>
            </a:endParaRPr>
          </a:p>
        </p:txBody>
      </p:sp>
      <p:sp>
        <p:nvSpPr>
          <p:cNvPr id="79875" name="Rectangle 3">
            <a:extLst>
              <a:ext uri="{FF2B5EF4-FFF2-40B4-BE49-F238E27FC236}">
                <a16:creationId xmlns:a16="http://schemas.microsoft.com/office/drawing/2014/main" xmlns="" id="{1F123BC3-5D08-4A4F-B17B-3A26335E470E}"/>
              </a:ext>
            </a:extLst>
          </p:cNvPr>
          <p:cNvSpPr>
            <a:spLocks noGrp="1" noRot="1" noChangeArrowheads="1"/>
          </p:cNvSpPr>
          <p:nvPr>
            <p:ph type="body" idx="4294967295"/>
          </p:nvPr>
        </p:nvSpPr>
        <p:spPr>
          <a:xfrm>
            <a:off x="1310185" y="1624013"/>
            <a:ext cx="9662615"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400" dirty="0">
                <a:effectLst/>
              </a:rPr>
              <a:t>Upon arrival at </a:t>
            </a:r>
            <a:r>
              <a:rPr lang="en-GB" altLang="en-US" sz="4400" dirty="0" err="1">
                <a:effectLst/>
              </a:rPr>
              <a:t>Kimpo</a:t>
            </a:r>
            <a:r>
              <a:rPr lang="en-GB" altLang="en-US" sz="4400" dirty="0">
                <a:effectLst/>
              </a:rPr>
              <a:t> airport please wear your clothes</a:t>
            </a:r>
          </a:p>
          <a:p>
            <a:pPr marL="0" indent="0">
              <a:buNone/>
            </a:pPr>
            <a:endParaRPr lang="en-GB" altLang="en-US" sz="4400" dirty="0">
              <a:effectLst/>
            </a:endParaRPr>
          </a:p>
          <a:p>
            <a:r>
              <a:rPr lang="en-GB" altLang="en-US" sz="4400" dirty="0">
                <a:effectLst/>
              </a:rPr>
              <a:t>Good </a:t>
            </a:r>
            <a:r>
              <a:rPr lang="en-GB" altLang="en-US" sz="4400" dirty="0" err="1">
                <a:effectLst/>
              </a:rPr>
              <a:t>apperence</a:t>
            </a:r>
            <a:r>
              <a:rPr lang="en-GB" altLang="en-US" sz="4400" dirty="0">
                <a:effectLst/>
              </a:rPr>
              <a:t> please – no watermelon</a:t>
            </a:r>
          </a:p>
        </p:txBody>
      </p:sp>
    </p:spTree>
    <p:extLst>
      <p:ext uri="{BB962C8B-B14F-4D97-AF65-F5344CB8AC3E}">
        <p14:creationId xmlns:p14="http://schemas.microsoft.com/office/powerpoint/2010/main" val="4263572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dissolve">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875">
                                            <p:txEl>
                                              <p:pRg st="2" end="2"/>
                                            </p:txEl>
                                          </p:spTgt>
                                        </p:tgtEl>
                                        <p:attrNameLst>
                                          <p:attrName>style.visibility</p:attrName>
                                        </p:attrNameLst>
                                      </p:cBhvr>
                                      <p:to>
                                        <p:strVal val="visible"/>
                                      </p:to>
                                    </p:set>
                                    <p:animEffect transition="in" filter="dissolve">
                                      <p:cBhvr>
                                        <p:cTn id="12" dur="500"/>
                                        <p:tgtEl>
                                          <p:spTgt spid="79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15AF418E-B3FD-49B9-8E90-0A279C07AE55}"/>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ffectLst/>
              </a:rPr>
              <a:t>Photos</a:t>
            </a:r>
            <a:endParaRPr lang="en-US" altLang="en-US">
              <a:effectLst/>
            </a:endParaRPr>
          </a:p>
        </p:txBody>
      </p:sp>
      <p:sp>
        <p:nvSpPr>
          <p:cNvPr id="71683" name="Rectangle 3">
            <a:extLst>
              <a:ext uri="{FF2B5EF4-FFF2-40B4-BE49-F238E27FC236}">
                <a16:creationId xmlns:a16="http://schemas.microsoft.com/office/drawing/2014/main" xmlns="" id="{D7EBF750-C27C-4893-8AAB-97CA2AE43068}"/>
              </a:ext>
            </a:extLst>
          </p:cNvPr>
          <p:cNvSpPr>
            <a:spLocks noGrp="1" noChangeArrowheads="1"/>
          </p:cNvSpPr>
          <p:nvPr>
            <p:ph type="body" idx="4294967295"/>
          </p:nvPr>
        </p:nvSpPr>
        <p:spPr>
          <a:xfrm>
            <a:off x="608690" y="1173784"/>
            <a:ext cx="11095629"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4000" dirty="0">
                <a:effectLst/>
              </a:rPr>
              <a:t>Ask questions (I have taught), offer opinions e.g. about a photo  </a:t>
            </a:r>
          </a:p>
          <a:p>
            <a:pPr>
              <a:lnSpc>
                <a:spcPct val="90000"/>
              </a:lnSpc>
            </a:pPr>
            <a:r>
              <a:rPr lang="en-GB" altLang="en-US" sz="4000" dirty="0">
                <a:effectLst/>
              </a:rPr>
              <a:t>Is that you?</a:t>
            </a:r>
          </a:p>
          <a:p>
            <a:pPr>
              <a:lnSpc>
                <a:spcPct val="90000"/>
              </a:lnSpc>
            </a:pPr>
            <a:r>
              <a:rPr lang="en-GB" altLang="en-US" sz="4000" dirty="0">
                <a:effectLst/>
              </a:rPr>
              <a:t>Who is …?</a:t>
            </a:r>
          </a:p>
          <a:p>
            <a:pPr>
              <a:lnSpc>
                <a:spcPct val="90000"/>
              </a:lnSpc>
            </a:pPr>
            <a:r>
              <a:rPr lang="en-GB" altLang="en-US" sz="4000" dirty="0">
                <a:effectLst/>
              </a:rPr>
              <a:t>.. on the left?</a:t>
            </a:r>
          </a:p>
          <a:p>
            <a:pPr>
              <a:lnSpc>
                <a:spcPct val="90000"/>
              </a:lnSpc>
            </a:pPr>
            <a:r>
              <a:rPr lang="en-GB" altLang="en-US" sz="4000" dirty="0">
                <a:effectLst/>
              </a:rPr>
              <a:t>Where is it?</a:t>
            </a:r>
          </a:p>
          <a:p>
            <a:pPr>
              <a:lnSpc>
                <a:spcPct val="90000"/>
              </a:lnSpc>
            </a:pPr>
            <a:r>
              <a:rPr lang="en-GB" altLang="en-US" sz="4000" dirty="0">
                <a:effectLst/>
              </a:rPr>
              <a:t>When was that?</a:t>
            </a:r>
          </a:p>
          <a:p>
            <a:pPr>
              <a:lnSpc>
                <a:spcPct val="90000"/>
              </a:lnSpc>
            </a:pPr>
            <a:r>
              <a:rPr lang="en-GB" altLang="en-US" sz="4000" dirty="0">
                <a:effectLst/>
              </a:rPr>
              <a:t>Have you been ..?</a:t>
            </a:r>
            <a:endParaRPr lang="en-US" altLang="en-US" sz="4000" dirty="0">
              <a:effectLst/>
            </a:endParaRPr>
          </a:p>
        </p:txBody>
      </p:sp>
    </p:spTree>
    <p:extLst>
      <p:ext uri="{BB962C8B-B14F-4D97-AF65-F5344CB8AC3E}">
        <p14:creationId xmlns:p14="http://schemas.microsoft.com/office/powerpoint/2010/main" val="22312743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xmlns="" id="{B42CF5C1-7DD7-47AF-8730-0C91E8E83AA1}"/>
              </a:ext>
            </a:extLst>
          </p:cNvPr>
          <p:cNvSpPr>
            <a:spLocks noGrp="1" noChangeArrowheads="1"/>
          </p:cNvSpPr>
          <p:nvPr>
            <p:ph type="body" idx="4294967295"/>
          </p:nvPr>
        </p:nvSpPr>
        <p:spPr>
          <a:xfrm>
            <a:off x="1624084" y="1600200"/>
            <a:ext cx="934871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4500" dirty="0">
                <a:effectLst/>
              </a:rPr>
              <a:t>Did you really have dark hair?</a:t>
            </a:r>
          </a:p>
          <a:p>
            <a:r>
              <a:rPr lang="en-GB" altLang="en-US" sz="4500" dirty="0">
                <a:effectLst/>
              </a:rPr>
              <a:t>What are you doing?</a:t>
            </a:r>
          </a:p>
          <a:p>
            <a:r>
              <a:rPr lang="en-GB" altLang="en-US" sz="4500" dirty="0">
                <a:effectLst/>
              </a:rPr>
              <a:t>How embarrassing!</a:t>
            </a:r>
            <a:endParaRPr lang="en-US" altLang="en-US" sz="4500" dirty="0">
              <a:effectLst/>
            </a:endParaRPr>
          </a:p>
        </p:txBody>
      </p:sp>
    </p:spTree>
    <p:extLst>
      <p:ext uri="{BB962C8B-B14F-4D97-AF65-F5344CB8AC3E}">
        <p14:creationId xmlns:p14="http://schemas.microsoft.com/office/powerpoint/2010/main" val="927544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dissolve">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dissolve">
                                      <p:cBhvr>
                                        <p:cTn id="12" dur="500"/>
                                        <p:tgtEl>
                                          <p:spTgt spid="14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dissolve">
                                      <p:cBhvr>
                                        <p:cTn id="17"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3BF11A-1E61-419F-9AA6-B9CAC9C7EEC4}"/>
              </a:ext>
            </a:extLst>
          </p:cNvPr>
          <p:cNvSpPr>
            <a:spLocks noGrp="1"/>
          </p:cNvSpPr>
          <p:nvPr>
            <p:ph type="title"/>
          </p:nvPr>
        </p:nvSpPr>
        <p:spPr/>
        <p:txBody>
          <a:bodyPr/>
          <a:lstStyle/>
          <a:p>
            <a:pPr>
              <a:defRPr/>
            </a:pPr>
            <a:r>
              <a:rPr lang="en-US" dirty="0"/>
              <a:t>Photo talk</a:t>
            </a:r>
          </a:p>
        </p:txBody>
      </p:sp>
      <p:sp>
        <p:nvSpPr>
          <p:cNvPr id="3" name="Content Placeholder 2">
            <a:extLst>
              <a:ext uri="{FF2B5EF4-FFF2-40B4-BE49-F238E27FC236}">
                <a16:creationId xmlns:a16="http://schemas.microsoft.com/office/drawing/2014/main" xmlns="" id="{17D55EA4-A207-4820-9861-DB34914D42AD}"/>
              </a:ext>
            </a:extLst>
          </p:cNvPr>
          <p:cNvSpPr>
            <a:spLocks noGrp="1"/>
          </p:cNvSpPr>
          <p:nvPr>
            <p:ph idx="1"/>
          </p:nvPr>
        </p:nvSpPr>
        <p:spPr/>
        <p:txBody>
          <a:bodyPr/>
          <a:lstStyle/>
          <a:p>
            <a:pPr>
              <a:defRPr/>
            </a:pPr>
            <a:r>
              <a:rPr lang="en-US" sz="4000" dirty="0"/>
              <a:t>What can we train them </a:t>
            </a:r>
          </a:p>
          <a:p>
            <a:pPr>
              <a:defRPr/>
            </a:pPr>
            <a:r>
              <a:rPr lang="en-US" sz="4000" dirty="0"/>
              <a:t>… to say?</a:t>
            </a:r>
          </a:p>
          <a:p>
            <a:pPr>
              <a:defRPr/>
            </a:pPr>
            <a:r>
              <a:rPr lang="en-US" sz="4000" dirty="0"/>
              <a:t>… to add?</a:t>
            </a:r>
          </a:p>
          <a:p>
            <a:pPr>
              <a:defRPr/>
            </a:pPr>
            <a:r>
              <a:rPr lang="en-US" sz="4000" dirty="0"/>
              <a:t>… to ask?</a:t>
            </a:r>
          </a:p>
          <a:p>
            <a:pPr>
              <a:defRPr/>
            </a:pPr>
            <a:r>
              <a:rPr lang="en-US" sz="4000" dirty="0"/>
              <a:t>… to comment?</a:t>
            </a:r>
          </a:p>
        </p:txBody>
      </p:sp>
    </p:spTree>
    <p:extLst>
      <p:ext uri="{BB962C8B-B14F-4D97-AF65-F5344CB8AC3E}">
        <p14:creationId xmlns:p14="http://schemas.microsoft.com/office/powerpoint/2010/main" val="41880399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E2E2-1A1E-4E87-A540-6685159B6D12}"/>
              </a:ext>
            </a:extLst>
          </p:cNvPr>
          <p:cNvSpPr>
            <a:spLocks noGrp="1"/>
          </p:cNvSpPr>
          <p:nvPr>
            <p:ph type="title"/>
          </p:nvPr>
        </p:nvSpPr>
        <p:spPr/>
        <p:txBody>
          <a:bodyPr/>
          <a:lstStyle/>
          <a:p>
            <a:pPr>
              <a:defRPr/>
            </a:pPr>
            <a:r>
              <a:rPr lang="en-US" kern="1200" dirty="0"/>
              <a:t>Repertoire : </a:t>
            </a:r>
            <a:r>
              <a:rPr lang="en-US" dirty="0"/>
              <a:t>Tell them what you mean</a:t>
            </a:r>
            <a:endParaRPr lang="en-US" kern="1200" dirty="0"/>
          </a:p>
        </p:txBody>
      </p:sp>
      <p:sp>
        <p:nvSpPr>
          <p:cNvPr id="3" name="Content Placeholder 2">
            <a:extLst>
              <a:ext uri="{FF2B5EF4-FFF2-40B4-BE49-F238E27FC236}">
                <a16:creationId xmlns:a16="http://schemas.microsoft.com/office/drawing/2014/main" xmlns="" id="{275E54D0-12E1-43F9-85BE-16DC3637BA73}"/>
              </a:ext>
            </a:extLst>
          </p:cNvPr>
          <p:cNvSpPr>
            <a:spLocks noGrp="1"/>
          </p:cNvSpPr>
          <p:nvPr>
            <p:ph sz="half" idx="1"/>
          </p:nvPr>
        </p:nvSpPr>
        <p:spPr/>
        <p:txBody>
          <a:bodyPr/>
          <a:lstStyle/>
          <a:p>
            <a:pPr marL="0" indent="0">
              <a:buNone/>
              <a:defRPr/>
            </a:pPr>
            <a:r>
              <a:rPr lang="en-US" sz="4000" kern="1200" dirty="0"/>
              <a:t>High value words?</a:t>
            </a:r>
            <a:endParaRPr lang="en-US" altLang="en-US" sz="4000" dirty="0"/>
          </a:p>
          <a:p>
            <a:pPr>
              <a:defRPr/>
            </a:pPr>
            <a:endParaRPr lang="en-US" altLang="en-US" dirty="0"/>
          </a:p>
          <a:p>
            <a:pPr>
              <a:defRPr/>
            </a:pPr>
            <a:endParaRPr lang="en-US" altLang="en-US" dirty="0"/>
          </a:p>
        </p:txBody>
      </p:sp>
      <p:sp>
        <p:nvSpPr>
          <p:cNvPr id="4" name="Content Placeholder 3">
            <a:extLst>
              <a:ext uri="{FF2B5EF4-FFF2-40B4-BE49-F238E27FC236}">
                <a16:creationId xmlns:a16="http://schemas.microsoft.com/office/drawing/2014/main" xmlns="" id="{6CCA2838-74EE-4955-A9D6-2469B5F4D236}"/>
              </a:ext>
            </a:extLst>
          </p:cNvPr>
          <p:cNvSpPr>
            <a:spLocks noGrp="1"/>
          </p:cNvSpPr>
          <p:nvPr>
            <p:ph sz="half" idx="2"/>
          </p:nvPr>
        </p:nvSpPr>
        <p:spPr>
          <a:xfrm>
            <a:off x="5384800" y="1600201"/>
            <a:ext cx="6543040" cy="4525963"/>
          </a:xfrm>
        </p:spPr>
        <p:txBody>
          <a:bodyPr/>
          <a:lstStyle/>
          <a:p>
            <a:pPr>
              <a:defRPr/>
            </a:pPr>
            <a:r>
              <a:rPr lang="en-US" altLang="en-US" sz="4000" dirty="0" err="1"/>
              <a:t>Tienes</a:t>
            </a:r>
            <a:r>
              <a:rPr lang="en-US" altLang="en-US" sz="4000" dirty="0"/>
              <a:t> </a:t>
            </a:r>
            <a:r>
              <a:rPr lang="en-US" altLang="en-US" sz="4000" dirty="0" err="1"/>
              <a:t>hermanos</a:t>
            </a:r>
            <a:r>
              <a:rPr lang="en-US" altLang="en-US" sz="4000" dirty="0"/>
              <a:t>?</a:t>
            </a:r>
          </a:p>
          <a:p>
            <a:pPr>
              <a:defRPr/>
            </a:pPr>
            <a:r>
              <a:rPr lang="en-US" altLang="en-US" sz="4000" dirty="0"/>
              <a:t>Si, </a:t>
            </a:r>
            <a:r>
              <a:rPr lang="en-US" altLang="en-US" sz="4000" dirty="0" err="1"/>
              <a:t>tengo</a:t>
            </a:r>
            <a:r>
              <a:rPr lang="en-US" altLang="en-US" sz="4000" dirty="0"/>
              <a:t> un </a:t>
            </a:r>
            <a:r>
              <a:rPr lang="en-US" altLang="en-US" sz="4000" dirty="0" err="1"/>
              <a:t>hermano</a:t>
            </a:r>
            <a:endParaRPr lang="en-US" altLang="en-US" sz="4000" dirty="0"/>
          </a:p>
          <a:p>
            <a:pPr>
              <a:defRPr/>
            </a:pPr>
            <a:endParaRPr lang="en-US" altLang="en-US" sz="4000" dirty="0"/>
          </a:p>
          <a:p>
            <a:pPr>
              <a:defRPr/>
            </a:pPr>
            <a:r>
              <a:rPr lang="en-US" altLang="en-US" sz="4000" dirty="0"/>
              <a:t>Anything VALUABLE?</a:t>
            </a:r>
          </a:p>
          <a:p>
            <a:pPr>
              <a:defRPr/>
            </a:pPr>
            <a:r>
              <a:rPr lang="en-US" sz="4000" kern="1200" dirty="0"/>
              <a:t>Highlight!</a:t>
            </a:r>
          </a:p>
          <a:p>
            <a:pPr>
              <a:defRPr/>
            </a:pPr>
            <a:r>
              <a:rPr lang="en-US" altLang="en-US" sz="4000" kern="1200" dirty="0"/>
              <a:t>Recycle!</a:t>
            </a:r>
            <a:endParaRPr lang="en-US" altLang="en-US" sz="4000" dirty="0"/>
          </a:p>
          <a:p>
            <a:pPr>
              <a:defRPr/>
            </a:pPr>
            <a:endParaRPr lang="en-US" altLang="en-US" dirty="0"/>
          </a:p>
          <a:p>
            <a:pPr>
              <a:defRPr/>
            </a:pPr>
            <a:endParaRPr lang="en-US" dirty="0"/>
          </a:p>
        </p:txBody>
      </p:sp>
    </p:spTree>
    <p:extLst>
      <p:ext uri="{BB962C8B-B14F-4D97-AF65-F5344CB8AC3E}">
        <p14:creationId xmlns:p14="http://schemas.microsoft.com/office/powerpoint/2010/main" val="24603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sz="3800" dirty="0"/>
              <a:t>Be spontaneous! Tell them what you mean</a:t>
            </a:r>
          </a:p>
        </p:txBody>
      </p:sp>
      <p:sp>
        <p:nvSpPr>
          <p:cNvPr id="100354" name="Content Placeholder 2"/>
          <p:cNvSpPr>
            <a:spLocks noGrp="1"/>
          </p:cNvSpPr>
          <p:nvPr>
            <p:ph idx="1"/>
          </p:nvPr>
        </p:nvSpPr>
        <p:spPr/>
        <p:txBody>
          <a:bodyPr/>
          <a:lstStyle/>
          <a:p>
            <a:pPr eaLnBrk="1" hangingPunct="1"/>
            <a:r>
              <a:rPr lang="en-US" sz="4000" dirty="0"/>
              <a:t>Exclamations!</a:t>
            </a:r>
          </a:p>
          <a:p>
            <a:pPr eaLnBrk="1" hangingPunct="1"/>
            <a:r>
              <a:rPr lang="en-US" sz="4000" dirty="0"/>
              <a:t>Questions?</a:t>
            </a:r>
          </a:p>
          <a:p>
            <a:pPr eaLnBrk="1" hangingPunct="1"/>
            <a:r>
              <a:rPr lang="en-US" sz="4000" dirty="0" err="1"/>
              <a:t>Hesitaaaaations</a:t>
            </a:r>
            <a:endParaRPr lang="en-US" sz="4000" dirty="0"/>
          </a:p>
          <a:p>
            <a:pPr eaLnBrk="1" hangingPunct="1"/>
            <a:r>
              <a:rPr lang="en-US" sz="4000" dirty="0"/>
              <a:t>Inter  </a:t>
            </a:r>
            <a:r>
              <a:rPr lang="en-US" sz="4000" dirty="0" err="1"/>
              <a:t>jec</a:t>
            </a:r>
            <a:r>
              <a:rPr lang="en-US" sz="4000" dirty="0"/>
              <a:t>   </a:t>
            </a:r>
            <a:r>
              <a:rPr lang="en-US" sz="4000" dirty="0" err="1"/>
              <a:t>tions</a:t>
            </a:r>
            <a:endParaRPr lang="en-US" sz="4000" dirty="0"/>
          </a:p>
          <a:p>
            <a:pPr eaLnBrk="1" hangingPunct="1"/>
            <a:r>
              <a:rPr lang="en-US" sz="4000" dirty="0"/>
              <a:t>‘Opinions’</a:t>
            </a:r>
          </a:p>
          <a:p>
            <a:pPr eaLnBrk="1" hangingPunct="1"/>
            <a:r>
              <a:rPr lang="en-US" sz="4000" dirty="0"/>
              <a:t>?Clarifications</a:t>
            </a:r>
          </a:p>
          <a:p>
            <a:pPr eaLnBrk="1" hangingPunct="1"/>
            <a:r>
              <a:rPr lang="en-US" sz="4000" dirty="0"/>
              <a:t>!Suggestions</a:t>
            </a:r>
          </a:p>
          <a:p>
            <a:pPr eaLnBrk="1" hangingPunct="1"/>
            <a:endParaRPr lang="en-US" sz="2800" dirty="0"/>
          </a:p>
        </p:txBody>
      </p:sp>
    </p:spTree>
    <p:extLst>
      <p:ext uri="{BB962C8B-B14F-4D97-AF65-F5344CB8AC3E}">
        <p14:creationId xmlns:p14="http://schemas.microsoft.com/office/powerpoint/2010/main" val="42766873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D6691D9B-9752-42B7-B873-1B0BA0359AE3}"/>
              </a:ext>
            </a:extLst>
          </p:cNvPr>
          <p:cNvSpPr>
            <a:spLocks noGrp="1" noChangeArrowheads="1"/>
          </p:cNvSpPr>
          <p:nvPr>
            <p:ph type="title" idx="4294967295"/>
          </p:nvPr>
        </p:nvSpPr>
        <p:spPr>
          <a:xfrm>
            <a:off x="0" y="277813"/>
            <a:ext cx="109728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sz="3600" b="1" dirty="0">
                <a:effectLst/>
              </a:rPr>
              <a:t>Conchita </a:t>
            </a:r>
            <a:r>
              <a:rPr lang="en-GB" altLang="en-US" sz="3600" b="1" dirty="0" err="1">
                <a:effectLst/>
              </a:rPr>
              <a:t>Wurst</a:t>
            </a:r>
            <a:r>
              <a:rPr lang="en-GB" altLang="en-US" sz="3600" b="1" dirty="0">
                <a:effectLst/>
              </a:rPr>
              <a:t> tribute: Eurovision</a:t>
            </a:r>
            <a:endParaRPr lang="en-US" altLang="en-US" sz="3600" b="1" dirty="0">
              <a:effectLst/>
            </a:endParaRPr>
          </a:p>
        </p:txBody>
      </p:sp>
      <p:sp>
        <p:nvSpPr>
          <p:cNvPr id="48131" name="Rectangle 3">
            <a:extLst>
              <a:ext uri="{FF2B5EF4-FFF2-40B4-BE49-F238E27FC236}">
                <a16:creationId xmlns:a16="http://schemas.microsoft.com/office/drawing/2014/main" xmlns="" id="{F2588F6F-CE10-4712-AC75-D4E7402FDCBA}"/>
              </a:ext>
            </a:extLst>
          </p:cNvPr>
          <p:cNvSpPr>
            <a:spLocks noGrp="1"/>
          </p:cNvSpPr>
          <p:nvPr>
            <p:ph type="body" sz="half" idx="4294967295"/>
          </p:nvPr>
        </p:nvSpPr>
        <p:spPr>
          <a:xfrm>
            <a:off x="711200" y="1468755"/>
            <a:ext cx="4788848" cy="4433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500" dirty="0">
                <a:effectLst/>
              </a:rPr>
              <a:t>In </a:t>
            </a:r>
            <a:r>
              <a:rPr lang="en-GB" altLang="en-US" sz="3500" dirty="0" err="1">
                <a:effectLst/>
              </a:rPr>
              <a:t>Gruppen</a:t>
            </a:r>
            <a:r>
              <a:rPr lang="en-GB" altLang="en-US" sz="3500" dirty="0">
                <a:effectLst/>
              </a:rPr>
              <a:t> von 4</a:t>
            </a:r>
          </a:p>
          <a:p>
            <a:pPr eaLnBrk="1" hangingPunct="1"/>
            <a:r>
              <a:rPr lang="en-GB" altLang="en-US" sz="3500" dirty="0" err="1">
                <a:effectLst/>
              </a:rPr>
              <a:t>Wählt</a:t>
            </a:r>
            <a:r>
              <a:rPr lang="en-GB" altLang="en-US" sz="3500" dirty="0">
                <a:effectLst/>
              </a:rPr>
              <a:t> </a:t>
            </a:r>
            <a:r>
              <a:rPr lang="en-GB" altLang="en-US" sz="3500" dirty="0" err="1">
                <a:effectLst/>
              </a:rPr>
              <a:t>ein</a:t>
            </a:r>
            <a:r>
              <a:rPr lang="en-GB" altLang="en-US" sz="3500" dirty="0">
                <a:effectLst/>
              </a:rPr>
              <a:t> Land</a:t>
            </a:r>
          </a:p>
          <a:p>
            <a:pPr eaLnBrk="1" hangingPunct="1"/>
            <a:r>
              <a:rPr lang="en-GB" altLang="en-US" sz="3500" dirty="0" err="1">
                <a:effectLst/>
              </a:rPr>
              <a:t>Jede</a:t>
            </a:r>
            <a:r>
              <a:rPr lang="en-GB" altLang="en-US" sz="3500" dirty="0">
                <a:effectLst/>
              </a:rPr>
              <a:t> </a:t>
            </a:r>
            <a:r>
              <a:rPr lang="en-GB" altLang="en-US" sz="3500" dirty="0" err="1">
                <a:effectLst/>
              </a:rPr>
              <a:t>Gruppe</a:t>
            </a:r>
            <a:r>
              <a:rPr lang="en-GB" altLang="en-US" sz="3500" dirty="0">
                <a:effectLst/>
              </a:rPr>
              <a:t> hat </a:t>
            </a:r>
          </a:p>
          <a:p>
            <a:pPr lvl="1" eaLnBrk="1" hangingPunct="1"/>
            <a:r>
              <a:rPr lang="en-GB" altLang="en-US" sz="3500" dirty="0">
                <a:effectLst/>
              </a:rPr>
              <a:t>8 </a:t>
            </a:r>
            <a:r>
              <a:rPr lang="en-GB" altLang="en-US" sz="3500" dirty="0" err="1">
                <a:effectLst/>
              </a:rPr>
              <a:t>Punkte</a:t>
            </a:r>
            <a:endParaRPr lang="en-GB" altLang="en-US" sz="3500" dirty="0">
              <a:effectLst/>
            </a:endParaRPr>
          </a:p>
          <a:p>
            <a:pPr lvl="1" eaLnBrk="1" hangingPunct="1"/>
            <a:r>
              <a:rPr lang="en-GB" altLang="en-US" sz="3500" dirty="0">
                <a:effectLst/>
              </a:rPr>
              <a:t>5 </a:t>
            </a:r>
            <a:r>
              <a:rPr lang="en-GB" altLang="en-US" sz="3500" dirty="0" err="1">
                <a:effectLst/>
              </a:rPr>
              <a:t>Punkte</a:t>
            </a:r>
            <a:endParaRPr lang="en-GB" altLang="en-US" sz="3500" dirty="0">
              <a:effectLst/>
            </a:endParaRPr>
          </a:p>
          <a:p>
            <a:pPr lvl="1" eaLnBrk="1" hangingPunct="1"/>
            <a:r>
              <a:rPr lang="en-GB" altLang="en-US" sz="3500" dirty="0">
                <a:effectLst/>
              </a:rPr>
              <a:t>3 </a:t>
            </a:r>
            <a:r>
              <a:rPr lang="en-GB" altLang="en-US" sz="3500" dirty="0" err="1">
                <a:effectLst/>
              </a:rPr>
              <a:t>Punkte</a:t>
            </a:r>
            <a:endParaRPr lang="en-GB" altLang="en-US" sz="3500" dirty="0">
              <a:effectLst/>
            </a:endParaRPr>
          </a:p>
          <a:p>
            <a:pPr lvl="1" eaLnBrk="1" hangingPunct="1"/>
            <a:r>
              <a:rPr lang="en-GB" altLang="en-US" sz="3500" dirty="0">
                <a:effectLst/>
              </a:rPr>
              <a:t>1 </a:t>
            </a:r>
            <a:r>
              <a:rPr lang="en-GB" altLang="en-US" sz="3500" dirty="0" err="1">
                <a:effectLst/>
              </a:rPr>
              <a:t>Punkt</a:t>
            </a:r>
            <a:endParaRPr lang="en-GB" altLang="en-US" sz="3500" dirty="0">
              <a:effectLst/>
            </a:endParaRPr>
          </a:p>
          <a:p>
            <a:pPr eaLnBrk="1" hangingPunct="1"/>
            <a:r>
              <a:rPr lang="en-GB" altLang="en-US" sz="3500" dirty="0" err="1">
                <a:effectLst/>
              </a:rPr>
              <a:t>auszugeben</a:t>
            </a:r>
            <a:endParaRPr lang="en-US" altLang="en-US" sz="3500" dirty="0">
              <a:effectLst/>
            </a:endParaRPr>
          </a:p>
        </p:txBody>
      </p:sp>
      <p:sp>
        <p:nvSpPr>
          <p:cNvPr id="179204" name="Rectangle 4">
            <a:extLst>
              <a:ext uri="{FF2B5EF4-FFF2-40B4-BE49-F238E27FC236}">
                <a16:creationId xmlns:a16="http://schemas.microsoft.com/office/drawing/2014/main" xmlns="" id="{990F4AAC-D4FE-4460-8BE6-61AA69291AE8}"/>
              </a:ext>
            </a:extLst>
          </p:cNvPr>
          <p:cNvSpPr>
            <a:spLocks noGrp="1"/>
          </p:cNvSpPr>
          <p:nvPr>
            <p:ph type="body" sz="half" idx="4294967295"/>
          </p:nvPr>
        </p:nvSpPr>
        <p:spPr>
          <a:xfrm>
            <a:off x="6624850" y="1692275"/>
            <a:ext cx="4038600"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500" dirty="0" err="1">
                <a:effectLst/>
              </a:rPr>
              <a:t>Hört</a:t>
            </a:r>
            <a:r>
              <a:rPr lang="en-GB" altLang="en-US" sz="3500" dirty="0">
                <a:effectLst/>
              </a:rPr>
              <a:t> </a:t>
            </a:r>
            <a:r>
              <a:rPr lang="en-GB" altLang="en-US" sz="3500" dirty="0" err="1">
                <a:effectLst/>
              </a:rPr>
              <a:t>zu</a:t>
            </a:r>
            <a:r>
              <a:rPr lang="en-GB" altLang="en-US" sz="3500" dirty="0">
                <a:effectLst/>
              </a:rPr>
              <a:t>! </a:t>
            </a:r>
          </a:p>
          <a:p>
            <a:pPr eaLnBrk="1" hangingPunct="1"/>
            <a:r>
              <a:rPr lang="en-GB" altLang="en-US" sz="3500" dirty="0" err="1">
                <a:effectLst/>
              </a:rPr>
              <a:t>Macht</a:t>
            </a:r>
            <a:r>
              <a:rPr lang="en-GB" altLang="en-US" sz="3500" dirty="0">
                <a:effectLst/>
              </a:rPr>
              <a:t> </a:t>
            </a:r>
            <a:r>
              <a:rPr lang="en-GB" altLang="en-US" sz="3500" dirty="0" err="1">
                <a:effectLst/>
              </a:rPr>
              <a:t>Notizen</a:t>
            </a:r>
            <a:r>
              <a:rPr lang="en-GB" altLang="en-US" sz="3500" dirty="0">
                <a:effectLst/>
              </a:rPr>
              <a:t>!</a:t>
            </a:r>
          </a:p>
          <a:p>
            <a:pPr eaLnBrk="1" hangingPunct="1"/>
            <a:r>
              <a:rPr lang="en-GB" altLang="en-US" sz="3500" dirty="0">
                <a:effectLst/>
              </a:rPr>
              <a:t>Dann …</a:t>
            </a:r>
          </a:p>
          <a:p>
            <a:pPr eaLnBrk="1" hangingPunct="1"/>
            <a:r>
              <a:rPr lang="en-GB" altLang="en-US" sz="3500" dirty="0" err="1">
                <a:effectLst/>
              </a:rPr>
              <a:t>besprecht</a:t>
            </a:r>
            <a:r>
              <a:rPr lang="en-GB" altLang="en-US" sz="3500" dirty="0">
                <a:effectLst/>
              </a:rPr>
              <a:t>!</a:t>
            </a:r>
            <a:endParaRPr lang="en-US" altLang="en-US" sz="3500" dirty="0">
              <a:effectLst/>
            </a:endParaRPr>
          </a:p>
        </p:txBody>
      </p:sp>
    </p:spTree>
    <p:extLst>
      <p:ext uri="{BB962C8B-B14F-4D97-AF65-F5344CB8AC3E}">
        <p14:creationId xmlns:p14="http://schemas.microsoft.com/office/powerpoint/2010/main" val="3377966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animEffect transition="in" filter="dissolve">
                                      <p:cBhvr>
                                        <p:cTn id="7" dur="500"/>
                                        <p:tgtEl>
                                          <p:spTgt spid="1792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204">
                                            <p:txEl>
                                              <p:pRg st="1" end="1"/>
                                            </p:txEl>
                                          </p:spTgt>
                                        </p:tgtEl>
                                        <p:attrNameLst>
                                          <p:attrName>style.visibility</p:attrName>
                                        </p:attrNameLst>
                                      </p:cBhvr>
                                      <p:to>
                                        <p:strVal val="visible"/>
                                      </p:to>
                                    </p:set>
                                    <p:animEffect transition="in" filter="dissolve">
                                      <p:cBhvr>
                                        <p:cTn id="12" dur="500"/>
                                        <p:tgtEl>
                                          <p:spTgt spid="1792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9204">
                                            <p:txEl>
                                              <p:pRg st="2" end="2"/>
                                            </p:txEl>
                                          </p:spTgt>
                                        </p:tgtEl>
                                        <p:attrNameLst>
                                          <p:attrName>style.visibility</p:attrName>
                                        </p:attrNameLst>
                                      </p:cBhvr>
                                      <p:to>
                                        <p:strVal val="visible"/>
                                      </p:to>
                                    </p:set>
                                    <p:animEffect transition="in" filter="dissolve">
                                      <p:cBhvr>
                                        <p:cTn id="17" dur="500"/>
                                        <p:tgtEl>
                                          <p:spTgt spid="1792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9204">
                                            <p:txEl>
                                              <p:pRg st="3" end="3"/>
                                            </p:txEl>
                                          </p:spTgt>
                                        </p:tgtEl>
                                        <p:attrNameLst>
                                          <p:attrName>style.visibility</p:attrName>
                                        </p:attrNameLst>
                                      </p:cBhvr>
                                      <p:to>
                                        <p:strVal val="visible"/>
                                      </p:to>
                                    </p:set>
                                    <p:animEffect transition="in" filter="dissolve">
                                      <p:cBhvr>
                                        <p:cTn id="22" dur="500"/>
                                        <p:tgtEl>
                                          <p:spTgt spid="179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xmlns="" id="{E5A386FC-11DC-49F6-8EFC-1257BACB8DA0}"/>
              </a:ext>
            </a:extLst>
          </p:cNvPr>
          <p:cNvSpPr>
            <a:spLocks noGrp="1"/>
          </p:cNvSpPr>
          <p:nvPr>
            <p:ph type="body" idx="4294967295"/>
          </p:nvPr>
        </p:nvSpPr>
        <p:spPr>
          <a:xfrm>
            <a:off x="772160" y="550010"/>
            <a:ext cx="9722968" cy="5289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500" dirty="0">
                <a:effectLst/>
              </a:rPr>
              <a:t>Best German Songs 2014 </a:t>
            </a:r>
            <a:r>
              <a:rPr lang="en-US" altLang="en-US" sz="3500" dirty="0" smtClean="0">
                <a:effectLst/>
              </a:rPr>
              <a:t> </a:t>
            </a:r>
            <a:r>
              <a:rPr lang="en-US" altLang="en-US" sz="3500" dirty="0" err="1">
                <a:effectLst/>
              </a:rPr>
              <a:t>Deutschsprachige</a:t>
            </a:r>
            <a:r>
              <a:rPr lang="en-US" altLang="en-US" sz="3500" dirty="0">
                <a:effectLst/>
              </a:rPr>
              <a:t> Lieder</a:t>
            </a:r>
          </a:p>
          <a:p>
            <a:pPr eaLnBrk="1" hangingPunct="1"/>
            <a:endParaRPr lang="en-GB" altLang="en-US" sz="3500" dirty="0">
              <a:effectLst/>
            </a:endParaRPr>
          </a:p>
          <a:p>
            <a:pPr eaLnBrk="1" hangingPunct="1">
              <a:spcBef>
                <a:spcPct val="0"/>
              </a:spcBef>
              <a:buClrTx/>
              <a:buSzTx/>
              <a:buFontTx/>
              <a:buNone/>
            </a:pPr>
            <a:r>
              <a:rPr lang="en-GB" altLang="en-US" sz="3500" dirty="0">
                <a:effectLst/>
              </a:rPr>
              <a:t>https://www.youtube.com/watch?v=YqGSWHz9zu4&amp;src_vid=AC_DCCHJs74&amp;feature=iv&amp;annotation_id=annotation_2260985527 </a:t>
            </a:r>
          </a:p>
          <a:p>
            <a:pPr eaLnBrk="1" hangingPunct="1"/>
            <a:endParaRPr lang="en-US" altLang="en-US" sz="3500" dirty="0">
              <a:effectLst/>
            </a:endParaRPr>
          </a:p>
          <a:p>
            <a:pPr eaLnBrk="1" hangingPunct="1">
              <a:buFont typeface="Wingdings" panose="05000000000000000000" pitchFamily="2" charset="2"/>
              <a:buNone/>
            </a:pPr>
            <a:endParaRPr lang="en-US" altLang="en-US" sz="3500" dirty="0">
              <a:effectLst/>
            </a:endParaRPr>
          </a:p>
        </p:txBody>
      </p:sp>
    </p:spTree>
    <p:extLst>
      <p:ext uri="{BB962C8B-B14F-4D97-AF65-F5344CB8AC3E}">
        <p14:creationId xmlns:p14="http://schemas.microsoft.com/office/powerpoint/2010/main" val="14551372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2399B684-EA22-4102-8ED6-1690B8D1AE22}"/>
              </a:ext>
            </a:extLst>
          </p:cNvPr>
          <p:cNvSpPr>
            <a:spLocks noGrp="1" noChangeArrowheads="1"/>
          </p:cNvSpPr>
          <p:nvPr>
            <p:ph type="title" idx="4294967295"/>
          </p:nvPr>
        </p:nvSpPr>
        <p:spPr>
          <a:xfrm>
            <a:off x="668740" y="476250"/>
            <a:ext cx="10931857"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GB" altLang="en-US" b="1" dirty="0">
                <a:effectLst/>
              </a:rPr>
              <a:t>Plenary</a:t>
            </a:r>
            <a:endParaRPr lang="en-US" altLang="en-US" b="1" dirty="0">
              <a:effectLst/>
            </a:endParaRPr>
          </a:p>
        </p:txBody>
      </p:sp>
      <p:sp>
        <p:nvSpPr>
          <p:cNvPr id="52227" name="Rectangle 3">
            <a:extLst>
              <a:ext uri="{FF2B5EF4-FFF2-40B4-BE49-F238E27FC236}">
                <a16:creationId xmlns:a16="http://schemas.microsoft.com/office/drawing/2014/main" xmlns="" id="{94AECCDB-A8A5-4473-AF4F-68409FB31F32}"/>
              </a:ext>
            </a:extLst>
          </p:cNvPr>
          <p:cNvSpPr>
            <a:spLocks noGrp="1"/>
          </p:cNvSpPr>
          <p:nvPr>
            <p:ph type="body" idx="4294967295"/>
          </p:nvPr>
        </p:nvSpPr>
        <p:spPr>
          <a:xfrm>
            <a:off x="914400" y="1466850"/>
            <a:ext cx="9689910" cy="456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buNone/>
            </a:pPr>
            <a:r>
              <a:rPr lang="en-GB" altLang="en-US" sz="4500" dirty="0">
                <a:effectLst/>
              </a:rPr>
              <a:t>What German / target Language </a:t>
            </a:r>
          </a:p>
          <a:p>
            <a:pPr marL="0" indent="0" algn="ctr" eaLnBrk="1" hangingPunct="1">
              <a:buNone/>
            </a:pPr>
            <a:r>
              <a:rPr lang="en-GB" altLang="en-US" sz="4500" dirty="0">
                <a:effectLst/>
              </a:rPr>
              <a:t>would you need / want to know </a:t>
            </a:r>
          </a:p>
          <a:p>
            <a:pPr marL="0" indent="0" algn="ctr" eaLnBrk="1" hangingPunct="1">
              <a:buNone/>
            </a:pPr>
            <a:r>
              <a:rPr lang="en-GB" altLang="en-US" sz="4500" dirty="0">
                <a:effectLst/>
              </a:rPr>
              <a:t>in order to talk about the songs?</a:t>
            </a:r>
          </a:p>
          <a:p>
            <a:pPr marL="0" indent="0" algn="ctr" eaLnBrk="1" hangingPunct="1">
              <a:buNone/>
            </a:pPr>
            <a:endParaRPr lang="en-GB" altLang="en-US" sz="4500" dirty="0">
              <a:effectLst/>
            </a:endParaRPr>
          </a:p>
          <a:p>
            <a:pPr marL="0" indent="0" algn="ctr" eaLnBrk="1" hangingPunct="1">
              <a:buNone/>
            </a:pPr>
            <a:r>
              <a:rPr lang="en-US" altLang="en-US" sz="4500" dirty="0">
                <a:effectLst/>
              </a:rPr>
              <a:t>What grammar is involved?</a:t>
            </a:r>
          </a:p>
          <a:p>
            <a:pPr marL="0" indent="0" algn="ctr" eaLnBrk="1" hangingPunct="1">
              <a:buNone/>
            </a:pPr>
            <a:r>
              <a:rPr lang="en-GB" altLang="en-US" sz="4500" dirty="0">
                <a:effectLst/>
              </a:rPr>
              <a:t>Would you therefore ‘teach’ it</a:t>
            </a:r>
            <a:r>
              <a:rPr lang="en-GB" altLang="en-US" sz="4500" dirty="0" smtClean="0">
                <a:effectLst/>
              </a:rPr>
              <a:t>?</a:t>
            </a:r>
            <a:endParaRPr lang="en-GB" altLang="en-US" sz="4500" dirty="0">
              <a:effectLst/>
            </a:endParaRPr>
          </a:p>
        </p:txBody>
      </p:sp>
    </p:spTree>
    <p:extLst>
      <p:ext uri="{BB962C8B-B14F-4D97-AF65-F5344CB8AC3E}">
        <p14:creationId xmlns:p14="http://schemas.microsoft.com/office/powerpoint/2010/main" val="3990098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sz="3800" dirty="0"/>
              <a:t>Be spontaneous! Tell them what you mean</a:t>
            </a:r>
          </a:p>
        </p:txBody>
      </p:sp>
      <p:sp>
        <p:nvSpPr>
          <p:cNvPr id="100354" name="Content Placeholder 2"/>
          <p:cNvSpPr>
            <a:spLocks noGrp="1"/>
          </p:cNvSpPr>
          <p:nvPr>
            <p:ph sz="half" idx="1"/>
          </p:nvPr>
        </p:nvSpPr>
        <p:spPr/>
        <p:txBody>
          <a:bodyPr/>
          <a:lstStyle/>
          <a:p>
            <a:pPr eaLnBrk="1" hangingPunct="1"/>
            <a:r>
              <a:rPr lang="en-US" sz="3500" dirty="0"/>
              <a:t>Exclamations!</a:t>
            </a:r>
          </a:p>
          <a:p>
            <a:pPr eaLnBrk="1" hangingPunct="1"/>
            <a:r>
              <a:rPr lang="en-US" sz="3500" dirty="0"/>
              <a:t>Questions?</a:t>
            </a:r>
          </a:p>
          <a:p>
            <a:pPr eaLnBrk="1" hangingPunct="1"/>
            <a:r>
              <a:rPr lang="en-US" sz="3500" dirty="0" err="1"/>
              <a:t>Hesitaaaaations</a:t>
            </a:r>
            <a:endParaRPr lang="en-US" sz="3500" dirty="0"/>
          </a:p>
          <a:p>
            <a:pPr eaLnBrk="1" hangingPunct="1"/>
            <a:r>
              <a:rPr lang="en-US" sz="3500" dirty="0"/>
              <a:t>Inter  </a:t>
            </a:r>
            <a:r>
              <a:rPr lang="en-US" sz="3500" dirty="0" err="1"/>
              <a:t>jec</a:t>
            </a:r>
            <a:r>
              <a:rPr lang="en-US" sz="3500" dirty="0"/>
              <a:t>   </a:t>
            </a:r>
            <a:r>
              <a:rPr lang="en-US" sz="3500" dirty="0" err="1"/>
              <a:t>tions</a:t>
            </a:r>
            <a:endParaRPr lang="en-US" sz="3500" dirty="0"/>
          </a:p>
          <a:p>
            <a:pPr eaLnBrk="1" hangingPunct="1"/>
            <a:r>
              <a:rPr lang="en-US" sz="3500" dirty="0"/>
              <a:t>‘Opinions’</a:t>
            </a:r>
          </a:p>
          <a:p>
            <a:pPr eaLnBrk="1" hangingPunct="1"/>
            <a:r>
              <a:rPr lang="en-US" sz="3500" dirty="0"/>
              <a:t>?Clarifications</a:t>
            </a:r>
          </a:p>
          <a:p>
            <a:pPr eaLnBrk="1" hangingPunct="1"/>
            <a:r>
              <a:rPr lang="en-US" sz="3500" dirty="0"/>
              <a:t>!Suggestions</a:t>
            </a:r>
          </a:p>
          <a:p>
            <a:pPr eaLnBrk="1" hangingPunct="1"/>
            <a:endParaRPr lang="en-US" sz="2800" dirty="0"/>
          </a:p>
        </p:txBody>
      </p:sp>
      <p:sp>
        <p:nvSpPr>
          <p:cNvPr id="2" name="Content Placeholder 1"/>
          <p:cNvSpPr>
            <a:spLocks noGrp="1"/>
          </p:cNvSpPr>
          <p:nvPr>
            <p:ph sz="half" idx="2"/>
          </p:nvPr>
        </p:nvSpPr>
        <p:spPr>
          <a:xfrm>
            <a:off x="4754880" y="1239521"/>
            <a:ext cx="6827520" cy="4886644"/>
          </a:xfrm>
        </p:spPr>
        <p:txBody>
          <a:bodyPr/>
          <a:lstStyle/>
          <a:p>
            <a:pPr marL="0" indent="0">
              <a:buNone/>
            </a:pPr>
            <a:r>
              <a:rPr lang="en-US" sz="3500" i="1" dirty="0">
                <a:effectLst/>
              </a:rPr>
              <a:t>• improve their </a:t>
            </a:r>
            <a:r>
              <a:rPr lang="en-US" sz="3500" b="1" i="1" dirty="0">
                <a:effectLst/>
              </a:rPr>
              <a:t>communication skills by learning how to express their viewpoint and ask questions</a:t>
            </a:r>
            <a:r>
              <a:rPr lang="en-US" sz="3500" i="1" dirty="0">
                <a:effectLst/>
              </a:rPr>
              <a:t>; </a:t>
            </a:r>
          </a:p>
          <a:p>
            <a:pPr marL="0" indent="0">
              <a:buNone/>
            </a:pPr>
            <a:r>
              <a:rPr lang="en-US" sz="3500" i="1" dirty="0">
                <a:effectLst/>
              </a:rPr>
              <a:t>• </a:t>
            </a:r>
            <a:r>
              <a:rPr lang="en-US" sz="3500" b="1" i="1" dirty="0">
                <a:effectLst/>
              </a:rPr>
              <a:t>participate</a:t>
            </a:r>
            <a:r>
              <a:rPr lang="en-US" sz="3500" i="1" dirty="0">
                <a:effectLst/>
              </a:rPr>
              <a:t> in discussions, debates and interviews; </a:t>
            </a:r>
            <a:r>
              <a:rPr lang="en-US" sz="3500" i="1" dirty="0" smtClean="0">
                <a:effectLst/>
              </a:rPr>
              <a:t>…</a:t>
            </a:r>
          </a:p>
          <a:p>
            <a:pPr marL="0" indent="0">
              <a:buNone/>
            </a:pPr>
            <a:r>
              <a:rPr lang="en-US" sz="3500" b="1" i="1" dirty="0">
                <a:effectLst/>
              </a:rPr>
              <a:t>group work and shared tasks; </a:t>
            </a:r>
            <a:endParaRPr lang="en-US" sz="3500" i="1" dirty="0">
              <a:effectLst/>
            </a:endParaRPr>
          </a:p>
          <a:p>
            <a:pPr marL="0" indent="0">
              <a:buNone/>
            </a:pPr>
            <a:r>
              <a:rPr lang="en-US" sz="3500" b="1" i="1" dirty="0">
                <a:effectLst/>
              </a:rPr>
              <a:t>• present reasons and justify </a:t>
            </a:r>
            <a:r>
              <a:rPr lang="en-US" sz="3500" b="1" i="1" dirty="0" smtClean="0">
                <a:effectLst/>
              </a:rPr>
              <a:t>opinions </a:t>
            </a:r>
            <a:endParaRPr lang="en-US" sz="3500" i="1" dirty="0">
              <a:effectLst/>
            </a:endParaRPr>
          </a:p>
          <a:p>
            <a:endParaRPr lang="en-US" i="1" dirty="0">
              <a:effectLst/>
            </a:endParaRPr>
          </a:p>
        </p:txBody>
      </p:sp>
    </p:spTree>
    <p:extLst>
      <p:ext uri="{BB962C8B-B14F-4D97-AF65-F5344CB8AC3E}">
        <p14:creationId xmlns:p14="http://schemas.microsoft.com/office/powerpoint/2010/main" val="5708483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08506-034D-4D1E-9E91-F40BDEA626BB}"/>
              </a:ext>
            </a:extLst>
          </p:cNvPr>
          <p:cNvSpPr>
            <a:spLocks noGrp="1"/>
          </p:cNvSpPr>
          <p:nvPr>
            <p:ph type="title"/>
          </p:nvPr>
        </p:nvSpPr>
        <p:spPr/>
        <p:txBody>
          <a:bodyPr/>
          <a:lstStyle/>
          <a:p>
            <a:pPr>
              <a:defRPr/>
            </a:pPr>
            <a:r>
              <a:rPr lang="en-US" dirty="0"/>
              <a:t>Something to be Spontaneous about</a:t>
            </a:r>
          </a:p>
        </p:txBody>
      </p:sp>
      <p:pic>
        <p:nvPicPr>
          <p:cNvPr id="4" name="Content Placeholder 3">
            <a:extLst>
              <a:ext uri="{FF2B5EF4-FFF2-40B4-BE49-F238E27FC236}">
                <a16:creationId xmlns:a16="http://schemas.microsoft.com/office/drawing/2014/main" xmlns="" id="{F3BF6F9B-C82B-44A2-A06C-D993945B0E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07725" y="1437035"/>
            <a:ext cx="3698544" cy="4933051"/>
          </a:xfrm>
        </p:spPr>
      </p:pic>
    </p:spTree>
    <p:extLst>
      <p:ext uri="{BB962C8B-B14F-4D97-AF65-F5344CB8AC3E}">
        <p14:creationId xmlns:p14="http://schemas.microsoft.com/office/powerpoint/2010/main" val="3896774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TotalTime>
  <Words>3903</Words>
  <Application>Microsoft Office PowerPoint</Application>
  <PresentationFormat>Widescreen</PresentationFormat>
  <Paragraphs>817</Paragraphs>
  <Slides>106</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ＭＳ Ｐゴシック</vt:lpstr>
      <vt:lpstr>Arial</vt:lpstr>
      <vt:lpstr>Calibri</vt:lpstr>
      <vt:lpstr>Cambria</vt:lpstr>
      <vt:lpstr>Times New Roman</vt:lpstr>
      <vt:lpstr>Wingdings</vt:lpstr>
      <vt:lpstr>Wingdings 3</vt:lpstr>
      <vt:lpstr>Ripple</vt:lpstr>
      <vt:lpstr>Progressing language learning through key stage 3 and 4: Maintaining motivation  to GCSE</vt:lpstr>
      <vt:lpstr>Authentic and creative </vt:lpstr>
      <vt:lpstr>Language is not predictable</vt:lpstr>
      <vt:lpstr>PowerPoint Presentation</vt:lpstr>
      <vt:lpstr>PowerPoint Presentation</vt:lpstr>
      <vt:lpstr>PowerPoint Presentation</vt:lpstr>
      <vt:lpstr>PowerPoint Presentation</vt:lpstr>
      <vt:lpstr>Language is full of surprises</vt:lpstr>
      <vt:lpstr>Language can be a struggle</vt:lpstr>
      <vt:lpstr>PowerPoint Presentation</vt:lpstr>
      <vt:lpstr>PowerPoint Presentation</vt:lpstr>
      <vt:lpstr>PowerPoint Presentation</vt:lpstr>
      <vt:lpstr>Challenge: How’s your Romanian?</vt:lpstr>
      <vt:lpstr>PowerPoint Presentation</vt:lpstr>
      <vt:lpstr>PowerPoint Presentation</vt:lpstr>
      <vt:lpstr>Great literature?</vt:lpstr>
      <vt:lpstr>PowerPoint Presentation</vt:lpstr>
      <vt:lpstr>Real materials can..</vt:lpstr>
      <vt:lpstr>Getting ready to perform</vt:lpstr>
      <vt:lpstr>High School Musical</vt:lpstr>
      <vt:lpstr>Chorus</vt:lpstr>
      <vt:lpstr>What is a performance?</vt:lpstr>
      <vt:lpstr>Authentic text</vt:lpstr>
      <vt:lpstr>ALL Literature Project</vt:lpstr>
      <vt:lpstr>ALL Literature Project</vt:lpstr>
      <vt:lpstr>Recitation / reading aloud</vt:lpstr>
      <vt:lpstr>Pablo Neruda</vt:lpstr>
      <vt:lpstr>Work with a poem</vt:lpstr>
      <vt:lpstr>Playing with text</vt:lpstr>
      <vt:lpstr>Personalising</vt:lpstr>
      <vt:lpstr>Gratitud n-punto | Publicado: Lunes, 1 diciembre, 2014 </vt:lpstr>
      <vt:lpstr>Playing with text</vt:lpstr>
      <vt:lpstr>Fragen einer Ananas </vt:lpstr>
      <vt:lpstr>Fragen einer Ananas </vt:lpstr>
      <vt:lpstr>Playing with text</vt:lpstr>
      <vt:lpstr>La llave de Roma</vt:lpstr>
      <vt:lpstr>PowerPoint Presentation</vt:lpstr>
      <vt:lpstr>PowerPoint Presentation</vt:lpstr>
      <vt:lpstr>Playing with text</vt:lpstr>
      <vt:lpstr>Interpreting / Translating</vt:lpstr>
      <vt:lpstr>PowerPoint Presentation</vt:lpstr>
      <vt:lpstr>Translations</vt:lpstr>
      <vt:lpstr>PowerPoint Presentation</vt:lpstr>
      <vt:lpstr>Superactivity</vt:lpstr>
      <vt:lpstr>Playing with text</vt:lpstr>
      <vt:lpstr>PowerPoint Presentation</vt:lpstr>
      <vt:lpstr>Superactivity</vt:lpstr>
      <vt:lpstr>Playing with text</vt:lpstr>
      <vt:lpstr>PowerPoint Presentation</vt:lpstr>
      <vt:lpstr>Text type: story</vt:lpstr>
      <vt:lpstr>Playing with text</vt:lpstr>
      <vt:lpstr>Modernise the tongue twister</vt:lpstr>
      <vt:lpstr>PowerPoint Presentation</vt:lpstr>
      <vt:lpstr>Why?</vt:lpstr>
      <vt:lpstr>Confidence</vt:lpstr>
      <vt:lpstr>Are your learners like this?</vt:lpstr>
      <vt:lpstr>Variety </vt:lpstr>
      <vt:lpstr>Marcus Sedgwick, Blood red, snow white</vt:lpstr>
      <vt:lpstr>Join two phrases / words via an appropriate verb … for different effects</vt:lpstr>
      <vt:lpstr>Similarities – Language awareness</vt:lpstr>
      <vt:lpstr>Jacques Brel, Litanies pour un retour </vt:lpstr>
      <vt:lpstr>PowerPoint Presentation</vt:lpstr>
      <vt:lpstr>Jacques Brel, Litanies pour un retour </vt:lpstr>
      <vt:lpstr>PowerPoint Presentation</vt:lpstr>
      <vt:lpstr>PowerPoint Presentation</vt:lpstr>
      <vt:lpstr>PowerPoint Presentation</vt:lpstr>
      <vt:lpstr>Todo está en su sitio</vt:lpstr>
      <vt:lpstr>PowerPoint Presentation</vt:lpstr>
      <vt:lpstr>Generating something from what you know </vt:lpstr>
      <vt:lpstr>http://www.youtube.com/watch?v=ngRq82c8Baw&amp;feature=fvst </vt:lpstr>
      <vt:lpstr>PowerPoint Presentation</vt:lpstr>
      <vt:lpstr>Ten good reasons to join ALL (+1)</vt:lpstr>
      <vt:lpstr>PowerPoint Presentation</vt:lpstr>
      <vt:lpstr>PowerPoint Presentation</vt:lpstr>
      <vt:lpstr>Check out:</vt:lpstr>
      <vt:lpstr>ALL Connect KS3</vt:lpstr>
      <vt:lpstr>PowerPoint Presentation</vt:lpstr>
      <vt:lpstr>Speaking spontaneously, writing extensively</vt:lpstr>
      <vt:lpstr>Something to talk about: Most visited cities in the World 2015</vt:lpstr>
      <vt:lpstr>What do we not mean by spontaneous speaking?</vt:lpstr>
      <vt:lpstr>PowerPoint Presentation</vt:lpstr>
      <vt:lpstr>Spontaneous Speaking</vt:lpstr>
      <vt:lpstr>Implication</vt:lpstr>
      <vt:lpstr>6 seconds max.</vt:lpstr>
      <vt:lpstr>PowerPoint Presentation</vt:lpstr>
      <vt:lpstr>PowerPoint Presentation</vt:lpstr>
      <vt:lpstr>Pupils need to know</vt:lpstr>
      <vt:lpstr>Read aloud in 30 seconds</vt:lpstr>
      <vt:lpstr>How would they say ..?</vt:lpstr>
      <vt:lpstr>Photos</vt:lpstr>
      <vt:lpstr>PowerPoint Presentation</vt:lpstr>
      <vt:lpstr>Photo talk</vt:lpstr>
      <vt:lpstr>Repertoire : Tell them what you mean</vt:lpstr>
      <vt:lpstr>Be spontaneous! Tell them what you mean</vt:lpstr>
      <vt:lpstr>Conchita Wurst tribute: Eurovision</vt:lpstr>
      <vt:lpstr>PowerPoint Presentation</vt:lpstr>
      <vt:lpstr>Plenary</vt:lpstr>
      <vt:lpstr>Be spontaneous! Tell them what you mean</vt:lpstr>
      <vt:lpstr>Something to be Spontaneous about</vt:lpstr>
      <vt:lpstr>PowerPoint Presentation</vt:lpstr>
      <vt:lpstr>PowerPoint Presentation</vt:lpstr>
      <vt:lpstr>What is this for?</vt:lpstr>
      <vt:lpstr>PowerPoint Presentation</vt:lpstr>
      <vt:lpstr>Change context</vt:lpstr>
      <vt:lpstr>I went on e-bay and I bought ...</vt:lpstr>
      <vt:lpstr>Creating language learners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Fawkes</dc:creator>
  <cp:lastModifiedBy>Judith Paxton</cp:lastModifiedBy>
  <cp:revision>21</cp:revision>
  <cp:lastPrinted>2017-06-22T11:49:16Z</cp:lastPrinted>
  <dcterms:created xsi:type="dcterms:W3CDTF">2017-05-13T20:07:21Z</dcterms:created>
  <dcterms:modified xsi:type="dcterms:W3CDTF">2017-11-08T11:27:42Z</dcterms:modified>
</cp:coreProperties>
</file>