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6.xml" ContentType="application/vnd.openxmlformats-officedocument.theme+xml"/>
  <Override PartName="/ppt/slideLayouts/slideLayout45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7" r:id="rId5"/>
    <p:sldMasterId id="2147483669" r:id="rId6"/>
    <p:sldMasterId id="2147483673" r:id="rId7"/>
    <p:sldMasterId id="2147483675" r:id="rId8"/>
    <p:sldMasterId id="2147483677" r:id="rId9"/>
    <p:sldMasterId id="2147483679" r:id="rId10"/>
    <p:sldMasterId id="2147483681" r:id="rId11"/>
    <p:sldMasterId id="2147483683" r:id="rId12"/>
    <p:sldMasterId id="2147483710" r:id="rId13"/>
    <p:sldMasterId id="2147483712" r:id="rId14"/>
    <p:sldMasterId id="2147483714" r:id="rId15"/>
    <p:sldMasterId id="2147483716" r:id="rId16"/>
    <p:sldMasterId id="2147483718" r:id="rId17"/>
    <p:sldMasterId id="2147483720" r:id="rId18"/>
    <p:sldMasterId id="2147483722" r:id="rId19"/>
    <p:sldMasterId id="2147483724" r:id="rId20"/>
    <p:sldMasterId id="2147483726" r:id="rId21"/>
    <p:sldMasterId id="2147483730" r:id="rId22"/>
    <p:sldMasterId id="2147483732" r:id="rId23"/>
    <p:sldMasterId id="2147483734" r:id="rId24"/>
    <p:sldMasterId id="2147483736" r:id="rId25"/>
    <p:sldMasterId id="2147483738" r:id="rId26"/>
    <p:sldMasterId id="2147483650" r:id="rId27"/>
    <p:sldMasterId id="2147483663" r:id="rId28"/>
    <p:sldMasterId id="2147483659" r:id="rId29"/>
    <p:sldMasterId id="2147483687" r:id="rId30"/>
  </p:sldMasterIdLst>
  <p:notesMasterIdLst>
    <p:notesMasterId r:id="rId57"/>
  </p:notesMasterIdLst>
  <p:handoutMasterIdLst>
    <p:handoutMasterId r:id="rId58"/>
  </p:handoutMasterIdLst>
  <p:sldIdLst>
    <p:sldId id="256" r:id="rId31"/>
    <p:sldId id="264" r:id="rId32"/>
    <p:sldId id="303" r:id="rId33"/>
    <p:sldId id="257" r:id="rId34"/>
    <p:sldId id="282" r:id="rId35"/>
    <p:sldId id="284" r:id="rId36"/>
    <p:sldId id="285" r:id="rId37"/>
    <p:sldId id="286" r:id="rId38"/>
    <p:sldId id="287" r:id="rId39"/>
    <p:sldId id="283" r:id="rId40"/>
    <p:sldId id="301" r:id="rId41"/>
    <p:sldId id="259" r:id="rId42"/>
    <p:sldId id="281" r:id="rId43"/>
    <p:sldId id="292" r:id="rId44"/>
    <p:sldId id="289" r:id="rId45"/>
    <p:sldId id="290" r:id="rId46"/>
    <p:sldId id="293" r:id="rId47"/>
    <p:sldId id="295" r:id="rId48"/>
    <p:sldId id="296" r:id="rId49"/>
    <p:sldId id="288" r:id="rId50"/>
    <p:sldId id="297" r:id="rId51"/>
    <p:sldId id="299" r:id="rId52"/>
    <p:sldId id="298" r:id="rId53"/>
    <p:sldId id="262" r:id="rId54"/>
    <p:sldId id="302" r:id="rId55"/>
    <p:sldId id="291" r:id="rId5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D"/>
    <a:srgbClr val="FFCC00"/>
    <a:srgbClr val="00AFAB"/>
    <a:srgbClr val="004D7E"/>
    <a:srgbClr val="2F2F2F"/>
    <a:srgbClr val="F2F2F2"/>
    <a:srgbClr val="404040"/>
    <a:srgbClr val="669933"/>
    <a:srgbClr val="007166"/>
    <a:srgbClr val="AC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74"/>
  </p:normalViewPr>
  <p:slideViewPr>
    <p:cSldViewPr snapToGrid="0" snapToObjects="1">
      <p:cViewPr varScale="1">
        <p:scale>
          <a:sx n="102" d="100"/>
          <a:sy n="102" d="100"/>
        </p:scale>
        <p:origin x="12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9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50" Type="http://schemas.openxmlformats.org/officeDocument/2006/relationships/slide" Target="slides/slide20.xml"/><Relationship Id="rId55" Type="http://schemas.openxmlformats.org/officeDocument/2006/relationships/slide" Target="slides/slide25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Master" Target="slideMasters/slideMaster26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3" Type="http://schemas.openxmlformats.org/officeDocument/2006/relationships/slide" Target="slides/slide23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Master" Target="slideMasters/slideMaster1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Master" Target="slideMasters/slideMaster27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56" Type="http://schemas.openxmlformats.org/officeDocument/2006/relationships/slide" Target="slides/slide26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2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59" Type="http://schemas.openxmlformats.org/officeDocument/2006/relationships/presProps" Target="presProps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11.xml"/><Relationship Id="rId54" Type="http://schemas.openxmlformats.org/officeDocument/2006/relationships/slide" Target="slides/slide24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" Target="slides/slide6.xml"/><Relationship Id="rId49" Type="http://schemas.openxmlformats.org/officeDocument/2006/relationships/slide" Target="slides/slide19.xml"/><Relationship Id="rId57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slide" Target="slides/slide22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432C15-F8AF-0B40-982F-0BA5A29FB15A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8FE1A4-D884-6E4C-AEAD-70AA9EC7F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42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E9AA2F-938E-F049-85F2-A4CAC9B6B12F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E3D785-C6DD-2548-8DEA-9BB48BF05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35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5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26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brand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173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L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F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PP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B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B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S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M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armacy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chology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ESW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414339"/>
            <a:ext cx="404774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584325"/>
            <a:ext cx="404774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 flipH="1"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572835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892289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3206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endParaRPr lang="en-US" dirty="0" smtClean="0"/>
          </a:p>
          <a:p>
            <a:pPr lvl="0"/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48640" y="401638"/>
            <a:ext cx="8900160" cy="59991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IT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itle slid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298" y="424894"/>
            <a:ext cx="2001062" cy="770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45" y="2297409"/>
            <a:ext cx="7937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45" y="2600621"/>
            <a:ext cx="7937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83246" y="1585414"/>
            <a:ext cx="3817810" cy="2892425"/>
          </a:xfrm>
          <a:prstGeom prst="rect">
            <a:avLst/>
          </a:prstGeom>
        </p:spPr>
        <p:txBody>
          <a:bodyPr lIns="288000" tIns="251999" rIns="0" bIns="288000"/>
          <a:lstStyle>
            <a:lvl1pPr marL="0" indent="0">
              <a:buNone/>
              <a:defRPr sz="32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PRESENTATION TITLE ARIAL BOLD 32PT WITH A MAXIMUM OF 12 WORDS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DATE OF PRESENTATION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276 -0.1729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0" y="-865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3945 0.1363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DATE OF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09586" y="1203608"/>
            <a:ext cx="5366702" cy="3234280"/>
          </a:xfrm>
          <a:prstGeom prst="rect">
            <a:avLst/>
          </a:prstGeom>
        </p:spPr>
        <p:txBody>
          <a:bodyPr lIns="288000" tIns="288000" rIns="288000" bIns="0"/>
          <a:lstStyle>
            <a:lvl1pPr marL="0" indent="0">
              <a:buNone/>
              <a:defRPr sz="4600" b="1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PRESENTATION TITLE GOES HERE UPPERCASE 48PT 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28160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2816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28160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2816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sp>
        <p:nvSpPr>
          <p:cNvPr id="1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414339"/>
            <a:ext cx="416966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584325"/>
            <a:ext cx="416966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80099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2099553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182703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endParaRPr lang="en-US" dirty="0" smtClean="0"/>
          </a:p>
          <a:p>
            <a:pPr lvl="0"/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48639" y="401637"/>
            <a:ext cx="8900161" cy="60865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58240" y="931363"/>
            <a:ext cx="2316480" cy="22661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46176" y="3389187"/>
            <a:ext cx="3340608" cy="756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2F2F2F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6176" y="4196196"/>
            <a:ext cx="3340608" cy="13417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907280" y="931363"/>
            <a:ext cx="2316480" cy="22661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95216" y="3389187"/>
            <a:ext cx="3340608" cy="756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2F2F2F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95216" y="4196196"/>
            <a:ext cx="3340608" cy="13417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56320" y="931363"/>
            <a:ext cx="2316480" cy="22661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144256" y="3389187"/>
            <a:ext cx="3340608" cy="756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2F2F2F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8144256" y="4196196"/>
            <a:ext cx="3340608" cy="13417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16540" cy="99993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1654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418" y="5768912"/>
            <a:ext cx="1830322" cy="704889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28160" cy="99993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2816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038" y="5768912"/>
            <a:ext cx="1830322" cy="704889"/>
          </a:xfrm>
          <a:prstGeom prst="rect">
            <a:avLst/>
          </a:prstGeom>
        </p:spPr>
      </p:pic>
      <p:sp>
        <p:nvSpPr>
          <p:cNvPr id="7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0832" y="414339"/>
            <a:ext cx="434092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60832" y="1584325"/>
            <a:ext cx="434092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" y="5768912"/>
            <a:ext cx="1830322" cy="704889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962979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2282433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68912"/>
            <a:ext cx="1830322" cy="704889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182703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endParaRPr lang="en-US" dirty="0" smtClean="0"/>
          </a:p>
          <a:p>
            <a:pPr lvl="0"/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54" y="5768912"/>
            <a:ext cx="1830322" cy="704889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54" y="5768912"/>
            <a:ext cx="1830322" cy="704889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536259"/>
            <a:ext cx="5596128" cy="463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3"/>
          </p:nvPr>
        </p:nvSpPr>
        <p:spPr>
          <a:xfrm>
            <a:off x="548640" y="1122363"/>
            <a:ext cx="11070336" cy="4486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66" y="5768912"/>
            <a:ext cx="1830322" cy="70488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01700" y="1889125"/>
            <a:ext cx="6376924" cy="2719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TITLE FOR THE SLIDE GOES HERE IN UPPERCASE BOLD 40PT</a:t>
            </a:r>
          </a:p>
        </p:txBody>
      </p:sp>
    </p:spTree>
    <p:extLst>
      <p:ext uri="{BB962C8B-B14F-4D97-AF65-F5344CB8AC3E}">
        <p14:creationId xmlns:p14="http://schemas.microsoft.com/office/powerpoint/2010/main" val="15685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PSJ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GF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H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HL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2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59" y="2477667"/>
            <a:ext cx="4940482" cy="19026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8" y="2517509"/>
            <a:ext cx="7461504" cy="182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4" y="2544855"/>
            <a:ext cx="6913372" cy="176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3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60" y="2508643"/>
            <a:ext cx="7205980" cy="184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8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4" y="2611243"/>
            <a:ext cx="6913372" cy="162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2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2574923"/>
            <a:ext cx="7022592" cy="16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8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96" y="2650011"/>
            <a:ext cx="5779008" cy="15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6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56" y="2572582"/>
            <a:ext cx="6888988" cy="17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52" y="2597971"/>
            <a:ext cx="6559296" cy="164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6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88" y="2611689"/>
            <a:ext cx="6376924" cy="163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0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88" y="2562775"/>
            <a:ext cx="7596124" cy="173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5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72" y="2671062"/>
            <a:ext cx="7547356" cy="15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3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84" y="2673096"/>
            <a:ext cx="6047232" cy="15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24" y="2617768"/>
            <a:ext cx="6169152" cy="160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2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08" y="2634558"/>
            <a:ext cx="6120384" cy="157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2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12" y="2543956"/>
            <a:ext cx="7059676" cy="17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0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8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6" r:id="rId2"/>
    <p:sldLayoutId id="2147483658" r:id="rId3"/>
    <p:sldLayoutId id="2147483657" r:id="rId4"/>
    <p:sldLayoutId id="2147483694" r:id="rId5"/>
    <p:sldLayoutId id="2147483700" r:id="rId6"/>
    <p:sldLayoutId id="2147483692" r:id="rId7"/>
    <p:sldLayoutId id="2147483699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90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97" r:id="rId2"/>
    <p:sldLayoutId id="2147483665" r:id="rId3"/>
    <p:sldLayoutId id="2147483666" r:id="rId4"/>
    <p:sldLayoutId id="2147483693" r:id="rId5"/>
    <p:sldLayoutId id="2147483701" r:id="rId6"/>
    <p:sldLayoutId id="2147483690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16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8" r:id="rId2"/>
    <p:sldLayoutId id="2147483661" r:id="rId3"/>
    <p:sldLayoutId id="2147483662" r:id="rId4"/>
    <p:sldLayoutId id="2147483695" r:id="rId5"/>
    <p:sldLayoutId id="2147483691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3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2807885"/>
            <a:ext cx="7583424" cy="122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8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6" y="2624778"/>
            <a:ext cx="7485888" cy="160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8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48" y="2780581"/>
            <a:ext cx="8071104" cy="12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2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68" y="2584698"/>
            <a:ext cx="7839964" cy="167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512" y="2671340"/>
            <a:ext cx="7046976" cy="15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2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36" y="2717127"/>
            <a:ext cx="6510528" cy="142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4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44" y="2719686"/>
            <a:ext cx="8363712" cy="13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0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455448" y="414338"/>
            <a:ext cx="7176292" cy="1883419"/>
          </a:xfrm>
        </p:spPr>
        <p:txBody>
          <a:bodyPr/>
          <a:lstStyle/>
          <a:p>
            <a:pPr algn="r"/>
            <a:r>
              <a:rPr lang="en-US" sz="7200" dirty="0" smtClean="0"/>
              <a:t>An </a:t>
            </a:r>
            <a:r>
              <a:rPr lang="en-US" sz="7200" dirty="0" err="1" smtClean="0"/>
              <a:t>Téama</a:t>
            </a:r>
            <a:endParaRPr lang="en-US" sz="7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50747" y="1584325"/>
            <a:ext cx="10280993" cy="3206750"/>
          </a:xfrm>
        </p:spPr>
        <p:txBody>
          <a:bodyPr/>
          <a:lstStyle/>
          <a:p>
            <a:endParaRPr lang="en-US" dirty="0"/>
          </a:p>
          <a:p>
            <a:endParaRPr lang="en-US" sz="4400" dirty="0" smtClean="0"/>
          </a:p>
          <a:p>
            <a:r>
              <a:rPr lang="en-US" sz="4800" dirty="0" smtClean="0"/>
              <a:t>Cad </a:t>
            </a:r>
            <a:r>
              <a:rPr lang="en-US" sz="4800" dirty="0" err="1" smtClean="0"/>
              <a:t>é</a:t>
            </a:r>
            <a:r>
              <a:rPr lang="en-US" sz="4800" dirty="0" smtClean="0"/>
              <a:t> </a:t>
            </a:r>
            <a:r>
              <a:rPr lang="en-US" sz="4800" dirty="0" err="1" smtClean="0"/>
              <a:t>faoi</a:t>
            </a:r>
            <a:r>
              <a:rPr lang="en-US" sz="4800" dirty="0" smtClean="0"/>
              <a:t> a </a:t>
            </a:r>
            <a:r>
              <a:rPr lang="en-US" sz="4800" dirty="0" err="1" smtClean="0"/>
              <a:t>bhfuil</a:t>
            </a:r>
            <a:r>
              <a:rPr lang="en-US" sz="4800" dirty="0" smtClean="0"/>
              <a:t> an </a:t>
            </a:r>
            <a:r>
              <a:rPr lang="en-US" sz="4800" dirty="0" err="1" smtClean="0"/>
              <a:t>gearrscannán</a:t>
            </a:r>
            <a:r>
              <a:rPr lang="en-US" sz="4800" dirty="0" smtClean="0"/>
              <a:t>?</a:t>
            </a:r>
          </a:p>
          <a:p>
            <a:r>
              <a:rPr lang="en-US" sz="3200" dirty="0" smtClean="0"/>
              <a:t>Is </a:t>
            </a:r>
            <a:r>
              <a:rPr lang="en-US" sz="3200" dirty="0" err="1" smtClean="0"/>
              <a:t>minic</a:t>
            </a:r>
            <a:r>
              <a:rPr lang="en-US" sz="3200" dirty="0" smtClean="0"/>
              <a:t> a </a:t>
            </a:r>
            <a:r>
              <a:rPr lang="en-US" sz="3200" dirty="0" err="1" smtClean="0"/>
              <a:t>bhíonn</a:t>
            </a:r>
            <a:r>
              <a:rPr lang="en-US" sz="3200" dirty="0" smtClean="0"/>
              <a:t> </a:t>
            </a:r>
            <a:r>
              <a:rPr lang="en-US" sz="3200" dirty="0" err="1" smtClean="0"/>
              <a:t>sé</a:t>
            </a:r>
            <a:r>
              <a:rPr lang="en-US" sz="3200" dirty="0" smtClean="0"/>
              <a:t> </a:t>
            </a:r>
            <a:r>
              <a:rPr lang="en-US" sz="3200" dirty="0" err="1" smtClean="0"/>
              <a:t>seo</a:t>
            </a:r>
            <a:r>
              <a:rPr lang="en-US" sz="3200" dirty="0" smtClean="0"/>
              <a:t> </a:t>
            </a:r>
            <a:r>
              <a:rPr lang="en-US" sz="3200" b="1" dirty="0" err="1" smtClean="0"/>
              <a:t>intuigthe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40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BB_FinalEps.jp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957" b="-3695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8639" y="357241"/>
            <a:ext cx="5479319" cy="999934"/>
          </a:xfrm>
        </p:spPr>
        <p:txBody>
          <a:bodyPr/>
          <a:lstStyle/>
          <a:p>
            <a:r>
              <a:rPr lang="en-US" sz="4400" dirty="0" smtClean="0"/>
              <a:t>Cad </a:t>
            </a:r>
            <a:r>
              <a:rPr lang="en-US" sz="4400" dirty="0" err="1" smtClean="0"/>
              <a:t>é</a:t>
            </a:r>
            <a:r>
              <a:rPr lang="en-US" sz="4400" dirty="0" smtClean="0"/>
              <a:t> an </a:t>
            </a:r>
            <a:r>
              <a:rPr lang="en-US" sz="4400" dirty="0" err="1" smtClean="0"/>
              <a:t>téama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8640" y="1584324"/>
            <a:ext cx="4451138" cy="343446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BB_FinalEps.jp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957" b="-3695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8639" y="357241"/>
            <a:ext cx="5479319" cy="999934"/>
          </a:xfrm>
        </p:spPr>
        <p:txBody>
          <a:bodyPr/>
          <a:lstStyle/>
          <a:p>
            <a:r>
              <a:rPr lang="en-US" sz="4400" dirty="0" smtClean="0"/>
              <a:t>Cad </a:t>
            </a:r>
            <a:r>
              <a:rPr lang="en-US" sz="4400" dirty="0" err="1" smtClean="0"/>
              <a:t>é</a:t>
            </a:r>
            <a:r>
              <a:rPr lang="en-US" sz="4400" dirty="0" smtClean="0"/>
              <a:t> an </a:t>
            </a:r>
            <a:r>
              <a:rPr lang="en-US" sz="4400" dirty="0" err="1" smtClean="0"/>
              <a:t>téama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8640" y="1584324"/>
            <a:ext cx="4451138" cy="343446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An </a:t>
            </a:r>
            <a:r>
              <a:rPr lang="en-US" sz="2800" b="1" dirty="0" err="1" smtClean="0">
                <a:solidFill>
                  <a:srgbClr val="FF0000"/>
                </a:solidFill>
              </a:rPr>
              <a:t>Peaca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An </a:t>
            </a:r>
            <a:r>
              <a:rPr lang="en-US" sz="2800" b="1" dirty="0" err="1" smtClean="0">
                <a:solidFill>
                  <a:srgbClr val="FF0000"/>
                </a:solidFill>
              </a:rPr>
              <a:t>Chumhacht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</a:rPr>
              <a:t>Tábhacht</a:t>
            </a:r>
            <a:r>
              <a:rPr lang="en-US" sz="2800" b="1" dirty="0" smtClean="0">
                <a:solidFill>
                  <a:srgbClr val="FF0000"/>
                </a:solidFill>
              </a:rPr>
              <a:t> an </a:t>
            </a:r>
            <a:r>
              <a:rPr lang="en-US" sz="2800" b="1" dirty="0" err="1" smtClean="0">
                <a:solidFill>
                  <a:srgbClr val="FF0000"/>
                </a:solidFill>
              </a:rPr>
              <a:t>teaghlaigh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An </a:t>
            </a:r>
            <a:r>
              <a:rPr lang="en-US" sz="2800" b="1" dirty="0" err="1" smtClean="0">
                <a:solidFill>
                  <a:srgbClr val="FF0000"/>
                </a:solidFill>
              </a:rPr>
              <a:t>tÉad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agus</a:t>
            </a:r>
            <a:r>
              <a:rPr lang="en-US" sz="2800" b="1" dirty="0" smtClean="0">
                <a:solidFill>
                  <a:srgbClr val="FF0000"/>
                </a:solidFill>
              </a:rPr>
              <a:t> an </a:t>
            </a:r>
            <a:r>
              <a:rPr lang="en-US" sz="2800" b="1" dirty="0" err="1" smtClean="0">
                <a:solidFill>
                  <a:srgbClr val="FF0000"/>
                </a:solidFill>
              </a:rPr>
              <a:t>tAiféala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415537" y="613197"/>
            <a:ext cx="9007388" cy="40592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dirty="0" smtClean="0"/>
              <a:t>TÉAMAÍ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cs typeface="Calisto MT"/>
              </a:rPr>
              <a:t>An </a:t>
            </a:r>
            <a:r>
              <a:rPr lang="en-US" sz="3600" dirty="0" err="1">
                <a:cs typeface="Calisto MT"/>
              </a:rPr>
              <a:t>Mhaith</a:t>
            </a:r>
            <a:r>
              <a:rPr lang="en-US" sz="3600" dirty="0">
                <a:cs typeface="Calisto MT"/>
              </a:rPr>
              <a:t> </a:t>
            </a:r>
            <a:r>
              <a:rPr lang="en-US" sz="3600" dirty="0" err="1" smtClean="0">
                <a:cs typeface="Calisto MT"/>
              </a:rPr>
              <a:t>agus</a:t>
            </a:r>
            <a:r>
              <a:rPr lang="en-US" sz="3600" dirty="0" smtClean="0">
                <a:cs typeface="Calisto MT"/>
              </a:rPr>
              <a:t> </a:t>
            </a:r>
            <a:r>
              <a:rPr lang="en-US" sz="3600" dirty="0">
                <a:cs typeface="Calisto MT"/>
              </a:rPr>
              <a:t>an </a:t>
            </a:r>
            <a:r>
              <a:rPr lang="en-US" sz="3600" dirty="0" err="1" smtClean="0">
                <a:cs typeface="Calisto MT"/>
              </a:rPr>
              <a:t>tOlc</a:t>
            </a:r>
            <a:r>
              <a:rPr lang="en-US" sz="3600" dirty="0" smtClean="0">
                <a:cs typeface="Calisto M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cs typeface="Calisto MT"/>
              </a:rPr>
              <a:t>	An </a:t>
            </a:r>
            <a:r>
              <a:rPr lang="en-US" sz="3600" dirty="0" err="1" smtClean="0">
                <a:cs typeface="Calisto MT"/>
              </a:rPr>
              <a:t>Coimhthíos</a:t>
            </a:r>
            <a:r>
              <a:rPr lang="en-US" sz="3600" dirty="0" smtClean="0">
                <a:cs typeface="Calisto M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cs typeface="Calisto MT"/>
              </a:rPr>
              <a:t>		An </a:t>
            </a:r>
            <a:r>
              <a:rPr lang="en-US" sz="3600" dirty="0" err="1">
                <a:cs typeface="Calisto MT"/>
              </a:rPr>
              <a:t>Grá</a:t>
            </a:r>
            <a:r>
              <a:rPr lang="en-US" sz="3600" dirty="0">
                <a:cs typeface="Calisto MT"/>
              </a:rPr>
              <a:t> </a:t>
            </a:r>
            <a:r>
              <a:rPr lang="en-US" sz="3600" dirty="0" err="1">
                <a:cs typeface="Calisto MT"/>
              </a:rPr>
              <a:t>agus</a:t>
            </a:r>
            <a:r>
              <a:rPr lang="en-US" sz="3600" dirty="0">
                <a:cs typeface="Calisto MT"/>
              </a:rPr>
              <a:t> an </a:t>
            </a:r>
            <a:r>
              <a:rPr lang="en-US" sz="3600" dirty="0" err="1" smtClean="0">
                <a:cs typeface="Calisto MT"/>
              </a:rPr>
              <a:t>Cairdeas</a:t>
            </a:r>
            <a:r>
              <a:rPr lang="en-US" sz="3600" dirty="0" smtClean="0">
                <a:cs typeface="Calisto M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cs typeface="Calisto MT"/>
              </a:rPr>
              <a:t>			An </a:t>
            </a:r>
            <a:r>
              <a:rPr lang="en-US" sz="3600" dirty="0" err="1" smtClean="0">
                <a:cs typeface="Calisto MT"/>
              </a:rPr>
              <a:t>Díoltas</a:t>
            </a:r>
            <a:endParaRPr lang="en-US" sz="3600" dirty="0" smtClean="0">
              <a:cs typeface="Calisto MT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cs typeface="Calisto MT"/>
              </a:rPr>
              <a:t>	</a:t>
            </a:r>
            <a:r>
              <a:rPr lang="en-US" sz="3600" dirty="0" smtClean="0">
                <a:cs typeface="Calisto MT"/>
              </a:rPr>
              <a:t>				etc.</a:t>
            </a:r>
            <a:endParaRPr lang="en-US" sz="3600" dirty="0">
              <a:cs typeface="Calisto MT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0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39" y="391914"/>
            <a:ext cx="9698813" cy="1402269"/>
          </a:xfrm>
        </p:spPr>
        <p:txBody>
          <a:bodyPr/>
          <a:lstStyle/>
          <a:p>
            <a:pPr algn="ctr"/>
            <a:r>
              <a:rPr lang="en-US" sz="6000" dirty="0" smtClean="0"/>
              <a:t>AN CHOIMHLINT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8639" y="1507447"/>
            <a:ext cx="10898171" cy="1827039"/>
          </a:xfrm>
        </p:spPr>
        <p:txBody>
          <a:bodyPr/>
          <a:lstStyle/>
          <a:p>
            <a:pPr marL="0" indent="0" algn="r">
              <a:buNone/>
            </a:pPr>
            <a:r>
              <a:rPr lang="en-US" sz="3600" dirty="0" smtClean="0"/>
              <a:t>An </a:t>
            </a:r>
            <a:r>
              <a:rPr lang="en-US" sz="3600" dirty="0" err="1" smtClean="0"/>
              <a:t>chnámh</a:t>
            </a:r>
            <a:r>
              <a:rPr lang="en-US" sz="3600" dirty="0" smtClean="0"/>
              <a:t> </a:t>
            </a:r>
            <a:r>
              <a:rPr lang="en-US" sz="3600" dirty="0" err="1" smtClean="0"/>
              <a:t>spairne</a:t>
            </a:r>
            <a:r>
              <a:rPr lang="en-US" sz="3600" dirty="0" smtClean="0"/>
              <a:t>, an </a:t>
            </a:r>
            <a:r>
              <a:rPr lang="en-US" sz="3600" dirty="0" err="1" smtClean="0"/>
              <a:t>aincheist</a:t>
            </a:r>
            <a:r>
              <a:rPr lang="en-US" sz="3600" dirty="0" smtClean="0"/>
              <a:t>, an t-</a:t>
            </a:r>
            <a:r>
              <a:rPr lang="en-US" sz="3600" dirty="0" err="1" smtClean="0"/>
              <a:t>aighneas</a:t>
            </a:r>
            <a:r>
              <a:rPr lang="en-US" sz="3600" dirty="0" smtClean="0"/>
              <a:t>, </a:t>
            </a:r>
          </a:p>
          <a:p>
            <a:pPr marL="0" indent="0" algn="r">
              <a:buNone/>
            </a:pPr>
            <a:r>
              <a:rPr lang="en-US" sz="3600" dirty="0" smtClean="0"/>
              <a:t>an </a:t>
            </a:r>
            <a:r>
              <a:rPr lang="en-US" sz="3600" dirty="0" err="1" smtClean="0"/>
              <a:t>achrann</a:t>
            </a:r>
            <a:r>
              <a:rPr lang="en-US" sz="3600" dirty="0" smtClean="0"/>
              <a:t>, an t-</a:t>
            </a:r>
            <a:r>
              <a:rPr lang="en-US" sz="3600" dirty="0" err="1" smtClean="0"/>
              <a:t>easaontas</a:t>
            </a:r>
            <a:endParaRPr lang="en-US" sz="3600" dirty="0" smtClean="0"/>
          </a:p>
          <a:p>
            <a:pPr marL="0" indent="0" algn="r">
              <a:buNone/>
            </a:pPr>
            <a:endParaRPr lang="en-US" sz="3600" dirty="0"/>
          </a:p>
          <a:p>
            <a:pPr marL="0" indent="0" algn="r">
              <a:buNone/>
            </a:pPr>
            <a:endParaRPr lang="en-US" sz="3600" dirty="0" smtClean="0"/>
          </a:p>
          <a:p>
            <a:pPr marL="0" indent="0" algn="r">
              <a:buNone/>
            </a:pPr>
            <a:r>
              <a:rPr lang="en-US" sz="3600" b="1" dirty="0" err="1" smtClean="0"/>
              <a:t>Tá</a:t>
            </a:r>
            <a:r>
              <a:rPr lang="en-US" sz="3600" b="1" dirty="0" smtClean="0"/>
              <a:t> 4 </a:t>
            </a:r>
            <a:r>
              <a:rPr lang="en-US" sz="3600" b="1" dirty="0" err="1" smtClean="0"/>
              <a:t>phríomhchoimhlint</a:t>
            </a:r>
            <a:r>
              <a:rPr lang="ga-IE" sz="3600" b="1" dirty="0"/>
              <a:t> </a:t>
            </a:r>
            <a:r>
              <a:rPr lang="ga-IE" sz="3600" b="1" dirty="0" smtClean="0"/>
              <a:t>ann</a:t>
            </a:r>
            <a:endParaRPr lang="en-US" sz="3600" b="1" dirty="0"/>
          </a:p>
        </p:txBody>
      </p:sp>
      <p:pic>
        <p:nvPicPr>
          <p:cNvPr id="4" name="Picture 3" descr="building-dispute-brisbane-q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96" y="2557966"/>
            <a:ext cx="2614696" cy="351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998394" y="3389187"/>
            <a:ext cx="6473003" cy="139156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4000" dirty="0" smtClean="0"/>
              <a:t>AN DUINE VS DUINE EILE</a:t>
            </a:r>
            <a:endParaRPr lang="en-US" sz="4000" dirty="0"/>
          </a:p>
        </p:txBody>
      </p:sp>
      <p:pic>
        <p:nvPicPr>
          <p:cNvPr id="26" name="Picture Placeholder 25" descr="darth-and-luke.jp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5" r="16055"/>
          <a:stretch>
            <a:fillRect/>
          </a:stretch>
        </p:blipFill>
        <p:spPr>
          <a:xfrm>
            <a:off x="6261354" y="931363"/>
            <a:ext cx="3033669" cy="2984974"/>
          </a:xfrm>
        </p:spPr>
      </p:pic>
      <p:pic>
        <p:nvPicPr>
          <p:cNvPr id="25" name="Picture Placeholder 24" descr="1406131180000-batman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6" r="21266"/>
          <a:stretch>
            <a:fillRect/>
          </a:stretch>
        </p:blipFill>
        <p:spPr>
          <a:xfrm>
            <a:off x="2504542" y="931363"/>
            <a:ext cx="3439334" cy="2984974"/>
          </a:xfrm>
        </p:spPr>
      </p:pic>
    </p:spTree>
    <p:extLst>
      <p:ext uri="{BB962C8B-B14F-4D97-AF65-F5344CB8AC3E}">
        <p14:creationId xmlns:p14="http://schemas.microsoft.com/office/powerpoint/2010/main" val="36874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1011" y="3421992"/>
            <a:ext cx="3340608" cy="756093"/>
          </a:xfrm>
        </p:spPr>
        <p:txBody>
          <a:bodyPr/>
          <a:lstStyle/>
          <a:p>
            <a:r>
              <a:rPr lang="en-US" sz="3200" dirty="0" smtClean="0"/>
              <a:t>AN DUINE </a:t>
            </a:r>
          </a:p>
          <a:p>
            <a:r>
              <a:rPr lang="en-US" sz="3200" dirty="0" smtClean="0"/>
              <a:t>VS </a:t>
            </a:r>
          </a:p>
          <a:p>
            <a:r>
              <a:rPr lang="en-US" sz="3200" dirty="0" smtClean="0"/>
              <a:t>AN DÚLRA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395216" y="3439241"/>
            <a:ext cx="3340608" cy="756093"/>
          </a:xfrm>
        </p:spPr>
        <p:txBody>
          <a:bodyPr/>
          <a:lstStyle/>
          <a:p>
            <a:r>
              <a:rPr lang="en-US" sz="3200" dirty="0" smtClean="0"/>
              <a:t>AN DUINE </a:t>
            </a:r>
          </a:p>
          <a:p>
            <a:r>
              <a:rPr lang="en-US" sz="3200" dirty="0" smtClean="0"/>
              <a:t>VS </a:t>
            </a:r>
          </a:p>
          <a:p>
            <a:r>
              <a:rPr lang="en-US" sz="3200" dirty="0" smtClean="0"/>
              <a:t>AN </a:t>
            </a:r>
            <a:r>
              <a:rPr lang="en-US" sz="3200" dirty="0" err="1" smtClean="0"/>
              <a:t>tSOCHAÍ</a:t>
            </a:r>
            <a:endParaRPr lang="en-US" sz="3200" dirty="0"/>
          </a:p>
        </p:txBody>
      </p:sp>
      <p:pic>
        <p:nvPicPr>
          <p:cNvPr id="16" name="Picture Placeholder 15" descr="fight-club-55e235cc9541d 2.jpg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6" b="15706"/>
          <a:stretch>
            <a:fillRect/>
          </a:stretch>
        </p:blipFill>
        <p:spPr>
          <a:xfrm>
            <a:off x="8444668" y="335182"/>
            <a:ext cx="2684665" cy="2862303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144256" y="3474523"/>
            <a:ext cx="3340608" cy="756093"/>
          </a:xfrm>
        </p:spPr>
        <p:txBody>
          <a:bodyPr/>
          <a:lstStyle/>
          <a:p>
            <a:r>
              <a:rPr lang="en-US" sz="3200" dirty="0"/>
              <a:t>AN </a:t>
            </a:r>
            <a:r>
              <a:rPr lang="en-US" sz="3200" dirty="0" smtClean="0"/>
              <a:t>DUINE </a:t>
            </a:r>
          </a:p>
          <a:p>
            <a:r>
              <a:rPr lang="en-US" sz="3200" dirty="0" smtClean="0"/>
              <a:t>VS </a:t>
            </a:r>
          </a:p>
          <a:p>
            <a:r>
              <a:rPr lang="en-US" sz="3200" dirty="0" smtClean="0"/>
              <a:t>AN FÉIN</a:t>
            </a:r>
            <a:endParaRPr lang="en-US" sz="3200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8144256" y="5081158"/>
            <a:ext cx="3340608" cy="764395"/>
          </a:xfrm>
        </p:spPr>
        <p:txBody>
          <a:bodyPr/>
          <a:lstStyle/>
          <a:p>
            <a:r>
              <a:rPr lang="en-US" dirty="0" smtClean="0"/>
              <a:t>NÓ AN CHOIMHLINT INMHEÁNACH</a:t>
            </a:r>
            <a:endParaRPr lang="en-US" dirty="0"/>
          </a:p>
        </p:txBody>
      </p:sp>
      <p:pic>
        <p:nvPicPr>
          <p:cNvPr id="13" name="Picture Placeholder 12" descr="castaay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5" b="17825"/>
          <a:stretch>
            <a:fillRect/>
          </a:stretch>
        </p:blipFill>
        <p:spPr>
          <a:xfrm>
            <a:off x="1017138" y="458670"/>
            <a:ext cx="2793379" cy="2738815"/>
          </a:xfrm>
          <a:prstGeom prst="rect">
            <a:avLst/>
          </a:prstGeom>
        </p:spPr>
      </p:pic>
      <p:pic>
        <p:nvPicPr>
          <p:cNvPr id="4" name="Picture Placeholder 3" descr="Erin_Brockovich_(film_poster).jpg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3" b="16993"/>
          <a:stretch>
            <a:fillRect/>
          </a:stretch>
        </p:blipFill>
        <p:spPr>
          <a:xfrm>
            <a:off x="4677991" y="335182"/>
            <a:ext cx="2828544" cy="2862303"/>
          </a:xfrm>
        </p:spPr>
      </p:pic>
    </p:spTree>
    <p:extLst>
      <p:ext uri="{BB962C8B-B14F-4D97-AF65-F5344CB8AC3E}">
        <p14:creationId xmlns:p14="http://schemas.microsoft.com/office/powerpoint/2010/main" val="254450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72522" y="511593"/>
            <a:ext cx="4673968" cy="320675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600" b="1" cap="small" dirty="0" err="1" smtClean="0"/>
              <a:t>Cláre</a:t>
            </a:r>
            <a:r>
              <a:rPr lang="en-US" sz="3600" b="1" cap="small" dirty="0" smtClean="0"/>
              <a:t> </a:t>
            </a:r>
            <a:r>
              <a:rPr lang="en-US" sz="3600" b="1" cap="small" dirty="0" err="1" smtClean="0"/>
              <a:t>sa</a:t>
            </a:r>
            <a:r>
              <a:rPr lang="en-US" sz="3600" b="1" cap="small" dirty="0" smtClean="0"/>
              <a:t> </a:t>
            </a:r>
            <a:r>
              <a:rPr lang="en-US" sz="3600" b="1" cap="small" dirty="0" err="1" smtClean="0"/>
              <a:t>Spéir</a:t>
            </a:r>
            <a:endParaRPr lang="en-US" sz="3600" b="1" cap="small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An </a:t>
            </a:r>
            <a:r>
              <a:rPr lang="en-US" sz="2800" dirty="0" err="1"/>
              <a:t>teaghlach</a:t>
            </a:r>
            <a:r>
              <a:rPr lang="en-US" sz="2800" dirty="0"/>
              <a:t> </a:t>
            </a:r>
            <a:r>
              <a:rPr lang="en-US" sz="2800" dirty="0" err="1"/>
              <a:t>inniu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Caitheamh</a:t>
            </a:r>
            <a:r>
              <a:rPr lang="en-US" sz="2800" dirty="0"/>
              <a:t> </a:t>
            </a:r>
            <a:r>
              <a:rPr lang="en-US" sz="2800" dirty="0" err="1"/>
              <a:t>aimsire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An </a:t>
            </a:r>
            <a:r>
              <a:rPr lang="en-US" sz="2800" dirty="0" err="1"/>
              <a:t>grá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Cearta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mBan</a:t>
            </a:r>
            <a:endParaRPr lang="en-US" sz="2800" dirty="0"/>
          </a:p>
        </p:txBody>
      </p:sp>
      <p:pic>
        <p:nvPicPr>
          <p:cNvPr id="9" name="Picture Placeholder 8" descr="MV5BZDkzNzdiMGUtNGJmOS00ZWRmLTlmZjgtY2E4NzIxMjY3ZGQzXkEyXkFqcGdeQXVyMDc4NTAyMw@@._V1_.jp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06" r="195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78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200" dirty="0" smtClean="0"/>
              <a:t>PRÍOMHCHARACHTAIR</a:t>
            </a:r>
            <a:endParaRPr lang="en-US" sz="3200" dirty="0"/>
          </a:p>
        </p:txBody>
      </p:sp>
      <p:pic>
        <p:nvPicPr>
          <p:cNvPr id="4" name="Picture 3" descr="http://lisarichards.ie/thumbnailer/phpThumb.php?src=/images/570.jpg&amp;w=180&amp;zc=1&amp;fltr%5b%5d=usm|40|2|3&amp;q=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45" y="1567565"/>
            <a:ext cx="3172897" cy="370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ean-mcginley-586767l-600x0-w-109e6c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270" y="191556"/>
            <a:ext cx="2945482" cy="3865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0551" y="3695122"/>
            <a:ext cx="50120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FFFF00"/>
                </a:solidFill>
                <a:latin typeface="+mn-lt"/>
              </a:rPr>
              <a:t>Bean </a:t>
            </a:r>
            <a:r>
              <a:rPr lang="en-GB" sz="2400" dirty="0" err="1">
                <a:solidFill>
                  <a:srgbClr val="FFFF00"/>
                </a:solidFill>
                <a:latin typeface="+mn-lt"/>
              </a:rPr>
              <a:t>tí</a:t>
            </a:r>
            <a:r>
              <a:rPr lang="en-GB" sz="24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FFFF00"/>
                </a:solidFill>
                <a:latin typeface="+mn-lt"/>
              </a:rPr>
              <a:t>faoi</a:t>
            </a:r>
            <a:r>
              <a:rPr lang="en-GB" sz="24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FFFF00"/>
                </a:solidFill>
                <a:latin typeface="+mn-lt"/>
              </a:rPr>
              <a:t>bhrú</a:t>
            </a:r>
            <a:r>
              <a:rPr lang="en-GB" sz="24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FFFF00"/>
                </a:solidFill>
                <a:latin typeface="+mn-lt"/>
              </a:rPr>
              <a:t>cúraimí</a:t>
            </a:r>
            <a:r>
              <a:rPr lang="en-GB" sz="24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FFFF00"/>
                </a:solidFill>
                <a:latin typeface="+mn-lt"/>
              </a:rPr>
              <a:t>tí</a:t>
            </a:r>
            <a:endParaRPr lang="en-GB" sz="2400" dirty="0">
              <a:solidFill>
                <a:srgbClr val="FFFF00"/>
              </a:solidFill>
              <a:latin typeface="+mn-lt"/>
            </a:endParaRP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GB" sz="2400" dirty="0">
                <a:solidFill>
                  <a:srgbClr val="FFFF00"/>
                </a:solidFill>
                <a:latin typeface="+mn-lt"/>
              </a:rPr>
              <a:t>Ag </a:t>
            </a:r>
            <a:r>
              <a:rPr lang="en-GB" sz="2400" dirty="0" err="1">
                <a:solidFill>
                  <a:srgbClr val="FFFF00"/>
                </a:solidFill>
                <a:latin typeface="+mn-lt"/>
              </a:rPr>
              <a:t>freastal</a:t>
            </a:r>
            <a:r>
              <a:rPr lang="en-GB" sz="24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FFFF00"/>
                </a:solidFill>
                <a:latin typeface="+mn-lt"/>
              </a:rPr>
              <a:t>ar</a:t>
            </a:r>
            <a:r>
              <a:rPr lang="en-GB" sz="24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FFFF00"/>
                </a:solidFill>
                <a:latin typeface="+mn-lt"/>
              </a:rPr>
              <a:t>chlann</a:t>
            </a:r>
            <a:r>
              <a:rPr lang="en-GB" sz="24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FFFF00"/>
                </a:solidFill>
                <a:latin typeface="+mn-lt"/>
              </a:rPr>
              <a:t>páistí</a:t>
            </a:r>
            <a:r>
              <a:rPr lang="en-GB" sz="24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FFFF00"/>
                </a:solidFill>
                <a:latin typeface="+mn-lt"/>
              </a:rPr>
              <a:t>agus</a:t>
            </a:r>
            <a:r>
              <a:rPr lang="en-GB" sz="24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FFFF00"/>
                </a:solidFill>
                <a:latin typeface="+mn-lt"/>
              </a:rPr>
              <a:t>ar</a:t>
            </a:r>
            <a:r>
              <a:rPr lang="en-GB" sz="24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FFFF00"/>
                </a:solidFill>
                <a:latin typeface="+mn-lt"/>
              </a:rPr>
              <a:t>fhear</a:t>
            </a:r>
            <a:r>
              <a:rPr lang="en-GB" sz="24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FFFF00"/>
                </a:solidFill>
                <a:latin typeface="+mn-lt"/>
              </a:rPr>
              <a:t>céile</a:t>
            </a:r>
            <a:endParaRPr lang="en-GB" sz="2400" dirty="0">
              <a:solidFill>
                <a:srgbClr val="FFFF00"/>
              </a:solidFill>
              <a:latin typeface="+mn-lt"/>
            </a:endParaRP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GB" sz="2400" dirty="0" smtClean="0">
                <a:solidFill>
                  <a:srgbClr val="FFFF00"/>
                </a:solidFill>
                <a:latin typeface="+mn-lt"/>
              </a:rPr>
              <a:t>In </a:t>
            </a:r>
            <a:r>
              <a:rPr lang="en-GB" sz="2400" dirty="0" err="1" smtClean="0">
                <a:solidFill>
                  <a:srgbClr val="FFFF00"/>
                </a:solidFill>
                <a:latin typeface="+mn-lt"/>
              </a:rPr>
              <a:t>ísle</a:t>
            </a:r>
            <a:r>
              <a:rPr lang="en-GB" sz="24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latin typeface="+mn-lt"/>
              </a:rPr>
              <a:t>brí</a:t>
            </a:r>
            <a:r>
              <a:rPr lang="en-GB" sz="2400" dirty="0" smtClean="0">
                <a:solidFill>
                  <a:srgbClr val="FFFF00"/>
                </a:solidFill>
                <a:latin typeface="+mn-lt"/>
              </a:rPr>
              <a:t>?</a:t>
            </a:r>
            <a:endParaRPr lang="en-GB" sz="2400" dirty="0">
              <a:solidFill>
                <a:srgbClr val="FFFF00"/>
              </a:solidFill>
              <a:latin typeface="+mn-lt"/>
            </a:endParaRP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GB" sz="2400" dirty="0" err="1" smtClean="0">
                <a:solidFill>
                  <a:srgbClr val="FFFF00"/>
                </a:solidFill>
                <a:latin typeface="+mn-lt"/>
              </a:rPr>
              <a:t>Siombail</a:t>
            </a:r>
            <a:r>
              <a:rPr lang="en-GB" sz="24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latin typeface="+mn-lt"/>
              </a:rPr>
              <a:t>d’aicme</a:t>
            </a:r>
            <a:r>
              <a:rPr lang="en-GB" sz="24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GB" sz="2400" dirty="0" err="1" smtClean="0">
                <a:solidFill>
                  <a:srgbClr val="FFFF00"/>
                </a:solidFill>
                <a:latin typeface="+mn-lt"/>
              </a:rPr>
              <a:t>ar</a:t>
            </a:r>
            <a:r>
              <a:rPr lang="en-GB" sz="2400" dirty="0" smtClean="0">
                <a:solidFill>
                  <a:srgbClr val="FFFF00"/>
                </a:solidFill>
                <a:latin typeface="+mn-lt"/>
              </a:rPr>
              <a:t> fad?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3256" y="191556"/>
            <a:ext cx="38979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GB" sz="2400" dirty="0">
                <a:solidFill>
                  <a:srgbClr val="FFCC00"/>
                </a:solidFill>
                <a:latin typeface="+mn-lt"/>
              </a:rPr>
              <a:t>Fear </a:t>
            </a:r>
            <a:r>
              <a:rPr lang="en-GB" sz="2400" dirty="0" err="1">
                <a:solidFill>
                  <a:srgbClr val="FFCC00"/>
                </a:solidFill>
                <a:latin typeface="+mn-lt"/>
              </a:rPr>
              <a:t>céile</a:t>
            </a:r>
            <a:r>
              <a:rPr lang="en-GB" sz="2400" dirty="0">
                <a:solidFill>
                  <a:srgbClr val="FFCC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FFCC00"/>
                </a:solidFill>
                <a:latin typeface="+mn-lt"/>
              </a:rPr>
              <a:t>faoi</a:t>
            </a:r>
            <a:r>
              <a:rPr lang="en-GB" sz="2400" dirty="0">
                <a:solidFill>
                  <a:srgbClr val="FFCC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FFCC00"/>
                </a:solidFill>
                <a:latin typeface="+mn-lt"/>
              </a:rPr>
              <a:t>bhrú</a:t>
            </a:r>
            <a:r>
              <a:rPr lang="en-GB" sz="2400" dirty="0">
                <a:solidFill>
                  <a:srgbClr val="FFCC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FFCC00"/>
                </a:solidFill>
                <a:latin typeface="+mn-lt"/>
              </a:rPr>
              <a:t>ama</a:t>
            </a:r>
            <a:r>
              <a:rPr lang="en-GB" sz="2400" dirty="0">
                <a:solidFill>
                  <a:srgbClr val="FFCC00"/>
                </a:solidFill>
                <a:latin typeface="+mn-lt"/>
              </a:rPr>
              <a:t> (</a:t>
            </a:r>
            <a:r>
              <a:rPr lang="en-GB" sz="2400" dirty="0" err="1">
                <a:solidFill>
                  <a:srgbClr val="FFCC00"/>
                </a:solidFill>
                <a:latin typeface="+mn-lt"/>
              </a:rPr>
              <a:t>slí</a:t>
            </a:r>
            <a:r>
              <a:rPr lang="en-GB" sz="2400" dirty="0">
                <a:solidFill>
                  <a:srgbClr val="FFCC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FFCC00"/>
                </a:solidFill>
                <a:latin typeface="+mn-lt"/>
              </a:rPr>
              <a:t>bheatha</a:t>
            </a:r>
            <a:r>
              <a:rPr lang="en-GB" sz="2400" dirty="0">
                <a:solidFill>
                  <a:srgbClr val="FFCC00"/>
                </a:solidFill>
                <a:latin typeface="+mn-lt"/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GB" sz="2400" dirty="0" err="1">
                <a:solidFill>
                  <a:srgbClr val="FFCC00"/>
                </a:solidFill>
                <a:latin typeface="+mn-lt"/>
              </a:rPr>
              <a:t>Aineolach</a:t>
            </a:r>
            <a:r>
              <a:rPr lang="en-GB" sz="2400" dirty="0">
                <a:solidFill>
                  <a:srgbClr val="FFCC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FFCC00"/>
                </a:solidFill>
                <a:latin typeface="+mn-lt"/>
              </a:rPr>
              <a:t>ar</a:t>
            </a:r>
            <a:r>
              <a:rPr lang="en-GB" sz="2400" dirty="0">
                <a:solidFill>
                  <a:srgbClr val="FFCC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FFCC00"/>
                </a:solidFill>
                <a:latin typeface="+mn-lt"/>
              </a:rPr>
              <a:t>bhuairt</a:t>
            </a:r>
            <a:r>
              <a:rPr lang="en-GB" sz="2400" dirty="0">
                <a:solidFill>
                  <a:srgbClr val="FFCC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FFCC00"/>
                </a:solidFill>
                <a:latin typeface="+mn-lt"/>
              </a:rPr>
              <a:t>Chlare</a:t>
            </a:r>
            <a:r>
              <a:rPr lang="en-GB" sz="2400" dirty="0">
                <a:solidFill>
                  <a:srgbClr val="FFCC00"/>
                </a:solidFill>
                <a:latin typeface="+mn-lt"/>
              </a:rPr>
              <a:t> – </a:t>
            </a:r>
            <a:r>
              <a:rPr lang="en-GB" sz="2400" dirty="0" err="1">
                <a:solidFill>
                  <a:srgbClr val="FFCC00"/>
                </a:solidFill>
                <a:latin typeface="+mn-lt"/>
              </a:rPr>
              <a:t>ag</a:t>
            </a:r>
            <a:r>
              <a:rPr lang="en-GB" sz="2400" dirty="0">
                <a:solidFill>
                  <a:srgbClr val="FFCC00"/>
                </a:solidFill>
                <a:latin typeface="+mn-lt"/>
              </a:rPr>
              <a:t> </a:t>
            </a:r>
            <a:r>
              <a:rPr lang="en-GB" sz="2400" dirty="0" err="1">
                <a:solidFill>
                  <a:srgbClr val="FFCC00"/>
                </a:solidFill>
                <a:latin typeface="+mn-lt"/>
              </a:rPr>
              <a:t>léamh</a:t>
            </a:r>
            <a:r>
              <a:rPr lang="en-GB" sz="2400" dirty="0">
                <a:solidFill>
                  <a:srgbClr val="FFCC00"/>
                </a:solidFill>
                <a:latin typeface="+mn-lt"/>
              </a:rPr>
              <a:t> an </a:t>
            </a:r>
            <a:r>
              <a:rPr lang="en-GB" sz="2400" dirty="0" err="1">
                <a:solidFill>
                  <a:srgbClr val="FFCC00"/>
                </a:solidFill>
                <a:latin typeface="+mn-lt"/>
              </a:rPr>
              <a:t>nuachtáin</a:t>
            </a:r>
            <a:endParaRPr lang="en-GB" sz="2400" dirty="0">
              <a:solidFill>
                <a:srgbClr val="FFCC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62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8639" y="414339"/>
            <a:ext cx="7882139" cy="999934"/>
          </a:xfrm>
        </p:spPr>
        <p:txBody>
          <a:bodyPr/>
          <a:lstStyle/>
          <a:p>
            <a:r>
              <a:rPr lang="en-US" sz="3600" cap="small" dirty="0" err="1" smtClean="0"/>
              <a:t>Suíomh</a:t>
            </a:r>
            <a:r>
              <a:rPr lang="en-US" sz="3600" cap="small" dirty="0" smtClean="0"/>
              <a:t> </a:t>
            </a:r>
            <a:r>
              <a:rPr lang="en-US" sz="3600" cap="small" dirty="0" err="1" smtClean="0"/>
              <a:t>agus</a:t>
            </a:r>
            <a:r>
              <a:rPr lang="en-US" sz="3600" cap="small" dirty="0" smtClean="0"/>
              <a:t> </a:t>
            </a:r>
            <a:r>
              <a:rPr lang="en-US" sz="3600" cap="small" dirty="0" err="1" smtClean="0"/>
              <a:t>na</a:t>
            </a:r>
            <a:r>
              <a:rPr lang="en-US" sz="3600" cap="small" dirty="0" smtClean="0"/>
              <a:t> </a:t>
            </a:r>
            <a:r>
              <a:rPr lang="en-US" sz="3600" cap="small" dirty="0" err="1" smtClean="0"/>
              <a:t>Carachtair</a:t>
            </a:r>
            <a:endParaRPr lang="en-US" sz="3600" cap="smal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93211" y="1037449"/>
            <a:ext cx="8765894" cy="436074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GB" sz="2800" dirty="0" err="1">
                <a:solidFill>
                  <a:srgbClr val="FF0000"/>
                </a:solidFill>
              </a:rPr>
              <a:t>Tá</a:t>
            </a:r>
            <a:r>
              <a:rPr lang="en-GB" sz="2800" dirty="0">
                <a:solidFill>
                  <a:srgbClr val="FF0000"/>
                </a:solidFill>
              </a:rPr>
              <a:t> Clare </a:t>
            </a:r>
            <a:r>
              <a:rPr lang="en-GB" sz="2800" dirty="0" err="1">
                <a:solidFill>
                  <a:srgbClr val="FF0000"/>
                </a:solidFill>
              </a:rPr>
              <a:t>agus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Eoin</a:t>
            </a:r>
            <a:r>
              <a:rPr lang="en-GB" sz="2800" dirty="0">
                <a:solidFill>
                  <a:srgbClr val="FF0000"/>
                </a:solidFill>
              </a:rPr>
              <a:t> suite in </a:t>
            </a:r>
            <a:r>
              <a:rPr lang="en-GB" sz="2800" b="1" dirty="0" err="1">
                <a:solidFill>
                  <a:srgbClr val="FF0000"/>
                </a:solidFill>
              </a:rPr>
              <a:t>dhá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dhomhan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ar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leith</a:t>
            </a:r>
            <a:r>
              <a:rPr lang="en-GB" sz="2800" dirty="0" smtClean="0">
                <a:solidFill>
                  <a:srgbClr val="FF0000"/>
                </a:solidFill>
              </a:rPr>
              <a:t>:</a:t>
            </a:r>
            <a:endParaRPr lang="en-GB" sz="2800" dirty="0">
              <a:solidFill>
                <a:srgbClr val="FF0000"/>
              </a:solidFill>
            </a:endParaRPr>
          </a:p>
          <a:p>
            <a:pPr>
              <a:lnSpc>
                <a:spcPct val="140000"/>
              </a:lnSpc>
            </a:pPr>
            <a:r>
              <a:rPr lang="en-GB" sz="2800" b="1" dirty="0" smtClean="0">
                <a:solidFill>
                  <a:srgbClr val="FF0000"/>
                </a:solidFill>
              </a:rPr>
              <a:t>Clare (an teach)</a:t>
            </a:r>
            <a:endParaRPr lang="en-GB" sz="2800" b="1" dirty="0">
              <a:solidFill>
                <a:srgbClr val="FF0000"/>
              </a:solidFill>
            </a:endParaRPr>
          </a:p>
          <a:p>
            <a:pPr lvl="1">
              <a:lnSpc>
                <a:spcPct val="140000"/>
              </a:lnSpc>
            </a:pPr>
            <a:r>
              <a:rPr lang="en-GB" sz="2800" dirty="0" smtClean="0">
                <a:solidFill>
                  <a:srgbClr val="FF0000"/>
                </a:solidFill>
              </a:rPr>
              <a:t>Is </a:t>
            </a:r>
            <a:r>
              <a:rPr lang="en-GB" sz="2800" dirty="0" err="1">
                <a:solidFill>
                  <a:srgbClr val="FF0000"/>
                </a:solidFill>
              </a:rPr>
              <a:t>príosún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í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>
                <a:solidFill>
                  <a:srgbClr val="FF0000"/>
                </a:solidFill>
              </a:rPr>
              <a:t>an </a:t>
            </a:r>
            <a:r>
              <a:rPr lang="en-GB" sz="2800" dirty="0" err="1">
                <a:solidFill>
                  <a:srgbClr val="FF0000"/>
                </a:solidFill>
              </a:rPr>
              <a:t>chistin</a:t>
            </a:r>
            <a:endParaRPr lang="en-GB" sz="2800" dirty="0">
              <a:solidFill>
                <a:srgbClr val="FF0000"/>
              </a:solidFill>
            </a:endParaRPr>
          </a:p>
          <a:p>
            <a:pPr lvl="1">
              <a:lnSpc>
                <a:spcPct val="140000"/>
              </a:lnSpc>
            </a:pPr>
            <a:r>
              <a:rPr lang="en-GB" sz="2800" dirty="0">
                <a:solidFill>
                  <a:srgbClr val="FF0000"/>
                </a:solidFill>
              </a:rPr>
              <a:t>Is </a:t>
            </a:r>
            <a:r>
              <a:rPr lang="en-GB" sz="2800" dirty="0" err="1">
                <a:solidFill>
                  <a:srgbClr val="FF0000"/>
                </a:solidFill>
              </a:rPr>
              <a:t>sclábhaí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sa</a:t>
            </a:r>
            <a:r>
              <a:rPr lang="en-GB" sz="2800" dirty="0">
                <a:solidFill>
                  <a:srgbClr val="FF0000"/>
                </a:solidFill>
              </a:rPr>
              <a:t> teach </a:t>
            </a:r>
            <a:r>
              <a:rPr lang="en-GB" sz="2800" dirty="0" err="1">
                <a:solidFill>
                  <a:srgbClr val="FF0000"/>
                </a:solidFill>
              </a:rPr>
              <a:t>seo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</a:rPr>
              <a:t>í</a:t>
            </a:r>
            <a:r>
              <a:rPr lang="en-GB" sz="2800" dirty="0" smtClean="0">
                <a:solidFill>
                  <a:srgbClr val="FF0000"/>
                </a:solidFill>
              </a:rPr>
              <a:t> Clare</a:t>
            </a:r>
            <a:endParaRPr lang="en-GB" sz="2800" dirty="0">
              <a:solidFill>
                <a:srgbClr val="FF0000"/>
              </a:solidFill>
            </a:endParaRPr>
          </a:p>
          <a:p>
            <a:pPr>
              <a:lnSpc>
                <a:spcPct val="140000"/>
              </a:lnSpc>
            </a:pPr>
            <a:r>
              <a:rPr lang="en-GB" sz="2800" b="1" dirty="0" err="1">
                <a:solidFill>
                  <a:srgbClr val="FF0000"/>
                </a:solidFill>
              </a:rPr>
              <a:t>Eoin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</a:rPr>
              <a:t>(an </a:t>
            </a:r>
            <a:r>
              <a:rPr lang="en-GB" sz="2800" b="1" dirty="0" err="1" smtClean="0">
                <a:solidFill>
                  <a:srgbClr val="FF0000"/>
                </a:solidFill>
              </a:rPr>
              <a:t>saol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mór</a:t>
            </a:r>
            <a:r>
              <a:rPr lang="en-GB" sz="2800" b="1" dirty="0" smtClean="0">
                <a:solidFill>
                  <a:srgbClr val="FF0000"/>
                </a:solidFill>
              </a:rPr>
              <a:t>)</a:t>
            </a:r>
            <a:endParaRPr lang="en-GB" sz="2800" b="1" dirty="0">
              <a:solidFill>
                <a:srgbClr val="FF0000"/>
              </a:solidFill>
            </a:endParaRPr>
          </a:p>
          <a:p>
            <a:pPr lvl="1">
              <a:lnSpc>
                <a:spcPct val="140000"/>
              </a:lnSpc>
            </a:pPr>
            <a:r>
              <a:rPr lang="en-GB" sz="2800" dirty="0">
                <a:solidFill>
                  <a:srgbClr val="FF0000"/>
                </a:solidFill>
              </a:rPr>
              <a:t>Ag </a:t>
            </a:r>
            <a:r>
              <a:rPr lang="en-GB" sz="2800" dirty="0" err="1">
                <a:solidFill>
                  <a:srgbClr val="FF0000"/>
                </a:solidFill>
              </a:rPr>
              <a:t>dul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chun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na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hoibre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ar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maidin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140000"/>
              </a:lnSpc>
            </a:pPr>
            <a:r>
              <a:rPr lang="en-GB" sz="2800" dirty="0" smtClean="0">
                <a:solidFill>
                  <a:srgbClr val="FF0000"/>
                </a:solidFill>
              </a:rPr>
              <a:t>An </a:t>
            </a:r>
            <a:r>
              <a:rPr lang="en-GB" sz="2800" dirty="0">
                <a:solidFill>
                  <a:srgbClr val="FF0000"/>
                </a:solidFill>
              </a:rPr>
              <a:t>teach </a:t>
            </a:r>
            <a:r>
              <a:rPr lang="en-GB" sz="2800" dirty="0" err="1">
                <a:solidFill>
                  <a:srgbClr val="FF0000"/>
                </a:solidFill>
              </a:rPr>
              <a:t>tábhairne</a:t>
            </a:r>
            <a:endParaRPr lang="en-GB" sz="2800" dirty="0">
              <a:solidFill>
                <a:srgbClr val="FF0000"/>
              </a:solidFill>
            </a:endParaRPr>
          </a:p>
          <a:p>
            <a:endParaRPr lang="en-GB" dirty="0"/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4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509586" y="1203608"/>
            <a:ext cx="5638700" cy="3234280"/>
          </a:xfrm>
        </p:spPr>
        <p:txBody>
          <a:bodyPr/>
          <a:lstStyle/>
          <a:p>
            <a:r>
              <a:rPr lang="en-US" sz="3600" dirty="0" smtClean="0"/>
              <a:t>LÁ SCANNÁNAÍOCHTA</a:t>
            </a:r>
          </a:p>
          <a:p>
            <a:r>
              <a:rPr lang="en-US" sz="3600" dirty="0" smtClean="0"/>
              <a:t>NICILT 2017</a:t>
            </a:r>
          </a:p>
          <a:p>
            <a:endParaRPr lang="en-US" sz="2800" dirty="0" smtClean="0"/>
          </a:p>
          <a:p>
            <a:r>
              <a:rPr lang="en-US" sz="2800" dirty="0" smtClean="0"/>
              <a:t>An Dr. Marcas Mac Coinnigh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585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MV5BMTQ1ODhmMmEtM2RkZS00YmEwLThhZmUtZDg4OTBhYTc5MjE3XkEyXkFqcGdeQXVyMDc4NTAyMw@@._V1_.jp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0" r="25350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u="sng" dirty="0" smtClean="0"/>
              <a:t>An </a:t>
            </a:r>
            <a:r>
              <a:rPr lang="en-US" u="sng" dirty="0" err="1" smtClean="0"/>
              <a:t>tÉalúchas</a:t>
            </a:r>
            <a:r>
              <a:rPr lang="en-US" u="sng" dirty="0" smtClean="0"/>
              <a:t> </a:t>
            </a:r>
          </a:p>
          <a:p>
            <a:pPr algn="ctr"/>
            <a:r>
              <a:rPr lang="en-US" i="1" dirty="0" smtClean="0"/>
              <a:t>An </a:t>
            </a:r>
            <a:r>
              <a:rPr lang="en-US" i="1" dirty="0" err="1" smtClean="0"/>
              <a:t>Teachín</a:t>
            </a:r>
            <a:r>
              <a:rPr lang="en-US" i="1" dirty="0" smtClean="0"/>
              <a:t> </a:t>
            </a:r>
            <a:r>
              <a:rPr lang="en-US" i="1" dirty="0" err="1" smtClean="0"/>
              <a:t>Crainn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2753" y="1892289"/>
            <a:ext cx="6243714" cy="320675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3200" b="1" dirty="0" err="1" smtClean="0">
                <a:solidFill>
                  <a:srgbClr val="FF0000"/>
                </a:solidFill>
              </a:rPr>
              <a:t>Éalú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fisiciúil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agus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meabhrach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3200" b="1" dirty="0" err="1" smtClean="0">
                <a:solidFill>
                  <a:srgbClr val="FF0000"/>
                </a:solidFill>
              </a:rPr>
              <a:t>Áit</a:t>
            </a:r>
            <a:r>
              <a:rPr lang="en-US" sz="3200" b="1" dirty="0" smtClean="0">
                <a:solidFill>
                  <a:srgbClr val="FF0000"/>
                </a:solidFill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</a:rPr>
              <a:t>pháistí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3200" b="1" dirty="0" err="1" smtClean="0">
                <a:solidFill>
                  <a:srgbClr val="FF0000"/>
                </a:solidFill>
              </a:rPr>
              <a:t>Saoirse</a:t>
            </a:r>
            <a:r>
              <a:rPr lang="en-US" sz="3200" b="1" dirty="0" smtClean="0">
                <a:solidFill>
                  <a:srgbClr val="FF0000"/>
                </a:solidFill>
              </a:rPr>
              <a:t> – </a:t>
            </a:r>
            <a:r>
              <a:rPr lang="en-US" sz="3200" b="1" dirty="0" err="1" smtClean="0">
                <a:solidFill>
                  <a:srgbClr val="FF0000"/>
                </a:solidFill>
              </a:rPr>
              <a:t>tearmann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3200" b="1" dirty="0" err="1" smtClean="0">
                <a:solidFill>
                  <a:srgbClr val="FF0000"/>
                </a:solidFill>
              </a:rPr>
              <a:t>Spás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neodrach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5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6000" dirty="0" smtClean="0"/>
              <a:t>CÁCA MILIS</a:t>
            </a:r>
            <a:endParaRPr lang="en-US" sz="6000" dirty="0"/>
          </a:p>
        </p:txBody>
      </p:sp>
      <p:pic>
        <p:nvPicPr>
          <p:cNvPr id="4" name="Table Placeholder 3" descr="original.jpeg"/>
          <p:cNvPicPr>
            <a:picLocks noGrp="1" noChangeAspect="1"/>
          </p:cNvPicPr>
          <p:nvPr>
            <p:ph type="tbl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" b="8143"/>
          <a:stretch>
            <a:fillRect/>
          </a:stretch>
        </p:blipFill>
        <p:spPr>
          <a:xfrm>
            <a:off x="176376" y="1316416"/>
            <a:ext cx="9524311" cy="4486275"/>
          </a:xfrm>
        </p:spPr>
      </p:pic>
    </p:spTree>
    <p:extLst>
      <p:ext uri="{BB962C8B-B14F-4D97-AF65-F5344CB8AC3E}">
        <p14:creationId xmlns:p14="http://schemas.microsoft.com/office/powerpoint/2010/main" val="8351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hqdefault.jp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166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5400" dirty="0" smtClean="0"/>
              <a:t>SUÍOMH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TURAS TRAENACH</a:t>
            </a:r>
          </a:p>
          <a:p>
            <a:r>
              <a:rPr lang="en-US" sz="2800" dirty="0" smtClean="0"/>
              <a:t>– </a:t>
            </a:r>
            <a:r>
              <a:rPr lang="en-US" sz="2800" dirty="0" err="1" smtClean="0"/>
              <a:t>Meafar</a:t>
            </a:r>
            <a:r>
              <a:rPr lang="en-US" sz="2800" dirty="0" smtClean="0"/>
              <a:t> </a:t>
            </a:r>
            <a:r>
              <a:rPr lang="en-US" sz="2800" dirty="0" err="1" smtClean="0"/>
              <a:t>ar</a:t>
            </a:r>
            <a:r>
              <a:rPr lang="en-US" sz="2800" dirty="0" smtClean="0"/>
              <a:t> an </a:t>
            </a:r>
            <a:r>
              <a:rPr lang="en-US" sz="2800" dirty="0" err="1" smtClean="0"/>
              <a:t>tsochaí</a:t>
            </a:r>
            <a:r>
              <a:rPr lang="en-US" sz="2800" dirty="0" smtClean="0"/>
              <a:t>, </a:t>
            </a:r>
            <a:r>
              <a:rPr lang="en-US" sz="2800" dirty="0" err="1" smtClean="0"/>
              <a:t>ar</a:t>
            </a:r>
            <a:r>
              <a:rPr lang="en-US" sz="2800" dirty="0" smtClean="0"/>
              <a:t> an </a:t>
            </a:r>
            <a:r>
              <a:rPr lang="en-US" sz="2800" dirty="0" err="1" smtClean="0"/>
              <a:t>tsaol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original.jpe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3" r="29347"/>
          <a:stretch/>
        </p:blipFill>
        <p:spPr>
          <a:xfrm>
            <a:off x="1282961" y="882135"/>
            <a:ext cx="3374626" cy="3069561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16979" y="4482939"/>
            <a:ext cx="3340608" cy="756093"/>
          </a:xfrm>
        </p:spPr>
        <p:txBody>
          <a:bodyPr/>
          <a:lstStyle/>
          <a:p>
            <a:r>
              <a:rPr lang="en-US" dirty="0" smtClean="0"/>
              <a:t>CATHERINE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50997" y="4211439"/>
            <a:ext cx="3340608" cy="728086"/>
          </a:xfrm>
        </p:spPr>
        <p:txBody>
          <a:bodyPr/>
          <a:lstStyle/>
          <a:p>
            <a:pPr marL="285750" indent="-285750" algn="l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11" name="Picture Placeholder 10" descr="PAUL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7" b="5447"/>
          <a:stretch>
            <a:fillRect/>
          </a:stretch>
        </p:blipFill>
        <p:spPr>
          <a:xfrm>
            <a:off x="7231421" y="882135"/>
            <a:ext cx="3192408" cy="3069561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083221" y="4482940"/>
            <a:ext cx="3340608" cy="456586"/>
          </a:xfrm>
        </p:spPr>
        <p:txBody>
          <a:bodyPr/>
          <a:lstStyle/>
          <a:p>
            <a:r>
              <a:rPr lang="en-US" dirty="0" smtClean="0"/>
              <a:t>PAUL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munity-Group-symbol-480x1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03" y="1316849"/>
            <a:ext cx="6155527" cy="2211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4637" y="3977515"/>
            <a:ext cx="22236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AN POBAL 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2586" y="3977515"/>
            <a:ext cx="38102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AN DUINE AONAIR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+mn-lt"/>
              </a:rPr>
              <a:t>a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r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an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imeall</a:t>
            </a:r>
            <a:r>
              <a:rPr lang="mr-IN" sz="3200" dirty="0" smtClean="0">
                <a:solidFill>
                  <a:srgbClr val="FF0000"/>
                </a:solidFill>
                <a:latin typeface="+mn-lt"/>
              </a:rPr>
              <a:t>…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7" descr="walking-stick_318-266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4" y="1316849"/>
            <a:ext cx="2239977" cy="216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7156" y="1411293"/>
            <a:ext cx="10624874" cy="337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Cad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iad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na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difríochtaí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idir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an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bheirt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charachtar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Cad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é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mar a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chaitheann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siad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lena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chéile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Cad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é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mar a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mhothaíonn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tú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ag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an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deireadh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Cad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iad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na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téamaí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 is </a:t>
            </a:r>
            <a:r>
              <a:rPr lang="en-US" sz="3600" b="1" dirty="0" err="1" smtClean="0">
                <a:solidFill>
                  <a:schemeClr val="bg1"/>
                </a:solidFill>
                <a:latin typeface="Arial"/>
                <a:cs typeface="Arial"/>
              </a:rPr>
              <a:t>suntasaí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?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9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Placeholder 3" descr="original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521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326" y="5751017"/>
            <a:ext cx="9603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"/>
                <a:cs typeface="Arial"/>
              </a:rPr>
              <a:t>BAINIGÍ SULT AS NA SCANNÁIN!</a:t>
            </a:r>
            <a:endParaRPr lang="en-US"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16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1560" y="1093751"/>
            <a:ext cx="9379491" cy="3683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Arial"/>
                <a:cs typeface="Arial"/>
              </a:rPr>
              <a:t>Anailís</a:t>
            </a:r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 a </a:t>
            </a:r>
            <a:r>
              <a:rPr lang="en-US" sz="4000" dirty="0" err="1" smtClean="0">
                <a:solidFill>
                  <a:srgbClr val="FFFFFF"/>
                </a:solidFill>
                <a:latin typeface="Arial"/>
                <a:cs typeface="Arial"/>
              </a:rPr>
              <a:t>dhéanamh</a:t>
            </a:r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Arial"/>
                <a:cs typeface="Arial"/>
              </a:rPr>
              <a:t>ghearrscannán</a:t>
            </a:r>
            <a:endParaRPr lang="en-US" sz="4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Clare </a:t>
            </a:r>
            <a:r>
              <a:rPr lang="en-US" sz="4000" i="1" dirty="0" err="1" smtClean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000" i="1" dirty="0" err="1" smtClean="0">
                <a:solidFill>
                  <a:srgbClr val="FFFFFF"/>
                </a:solidFill>
                <a:latin typeface="Arial"/>
                <a:cs typeface="Arial"/>
              </a:rPr>
              <a:t>Spéir</a:t>
            </a:r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(2001)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000" i="1" dirty="0" err="1" smtClean="0">
                <a:solidFill>
                  <a:srgbClr val="FFFFFF"/>
                </a:solidFill>
                <a:latin typeface="Arial"/>
                <a:cs typeface="Arial"/>
              </a:rPr>
              <a:t>Cáca</a:t>
            </a:r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000" i="1" dirty="0" err="1" smtClean="0">
                <a:solidFill>
                  <a:srgbClr val="FFFFFF"/>
                </a:solidFill>
                <a:latin typeface="Arial"/>
                <a:cs typeface="Arial"/>
              </a:rPr>
              <a:t>Milis</a:t>
            </a:r>
            <a:r>
              <a:rPr lang="en-US" sz="4000" i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(2001)</a:t>
            </a:r>
            <a:endParaRPr lang="en-US" sz="4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11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77212" y="457432"/>
            <a:ext cx="7035977" cy="536352"/>
          </a:xfrm>
        </p:spPr>
        <p:txBody>
          <a:bodyPr/>
          <a:lstStyle/>
          <a:p>
            <a:pPr algn="r"/>
            <a:r>
              <a:rPr lang="en-US" dirty="0" smtClean="0"/>
              <a:t>STRUCHTÚR AN GHEARRSCANNÁIN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1604" y="4777331"/>
            <a:ext cx="302405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FF0000"/>
                </a:solidFill>
                <a:latin typeface="+mn-lt"/>
              </a:rPr>
              <a:t>COMHTHÉACS </a:t>
            </a:r>
          </a:p>
          <a:p>
            <a:endParaRPr lang="en-US" sz="2300" b="1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sz="2300" b="1" dirty="0" err="1" smtClean="0">
                <a:solidFill>
                  <a:srgbClr val="FF0000"/>
                </a:solidFill>
                <a:latin typeface="+mn-lt"/>
              </a:rPr>
              <a:t>carachtair</a:t>
            </a:r>
            <a:r>
              <a:rPr lang="en-US" sz="2300" b="1" dirty="0">
                <a:solidFill>
                  <a:srgbClr val="FF0000"/>
                </a:solidFill>
                <a:latin typeface="+mn-lt"/>
              </a:rPr>
              <a:t>,</a:t>
            </a:r>
            <a:r>
              <a:rPr lang="en-US" sz="23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+mn-lt"/>
              </a:rPr>
              <a:t>suíomh</a:t>
            </a:r>
            <a:endParaRPr lang="en-US" sz="2300" b="1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sz="2300" b="1" dirty="0" smtClean="0">
                <a:solidFill>
                  <a:srgbClr val="FF0000"/>
                </a:solidFill>
                <a:latin typeface="+mn-lt"/>
              </a:rPr>
              <a:t>&amp; </a:t>
            </a:r>
            <a:r>
              <a:rPr lang="en-US" sz="2300" b="1" dirty="0" err="1" smtClean="0">
                <a:solidFill>
                  <a:srgbClr val="FF0000"/>
                </a:solidFill>
                <a:latin typeface="+mn-lt"/>
              </a:rPr>
              <a:t>cúis</a:t>
            </a:r>
            <a:r>
              <a:rPr lang="en-US" sz="23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+mn-lt"/>
              </a:rPr>
              <a:t>na</a:t>
            </a:r>
            <a:r>
              <a:rPr lang="en-US" sz="23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+mn-lt"/>
              </a:rPr>
              <a:t>coimhlinte</a:t>
            </a:r>
            <a:endParaRPr lang="en-US" sz="23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85342" y="1834175"/>
            <a:ext cx="40321" cy="4535048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391067" y="2076044"/>
            <a:ext cx="6915017" cy="251947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265763" y="1834175"/>
            <a:ext cx="40321" cy="4535048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69303" y="4595515"/>
            <a:ext cx="99793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06084" y="2076044"/>
            <a:ext cx="1209623" cy="251947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36089" y="4817642"/>
            <a:ext cx="282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COIMHLINT 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29451" y="4758003"/>
            <a:ext cx="2983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CONCLÚID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14435" y="1189190"/>
            <a:ext cx="2862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COR PLOTA </a:t>
            </a:r>
            <a:r>
              <a:rPr lang="en-US" sz="2800" b="1" dirty="0" smtClean="0">
                <a:solidFill>
                  <a:srgbClr val="000000"/>
                </a:solidFill>
                <a:latin typeface="+mn-lt"/>
              </a:rPr>
              <a:t>1</a:t>
            </a:r>
            <a:endParaRPr lang="en-US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52930" y="1189190"/>
            <a:ext cx="2862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COR PLOTA </a:t>
            </a:r>
            <a:r>
              <a:rPr lang="en-US" sz="2800" b="1" dirty="0">
                <a:solidFill>
                  <a:srgbClr val="000000"/>
                </a:solidFill>
                <a:latin typeface="+mn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30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55780" b="-55780"/>
          <a:stretch>
            <a:fillRect/>
          </a:stretch>
        </p:blipFill>
        <p:spPr>
          <a:xfrm>
            <a:off x="6632770" y="-1896577"/>
            <a:ext cx="5559229" cy="7278168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4800" dirty="0" smtClean="0"/>
              <a:t>An </a:t>
            </a:r>
            <a:r>
              <a:rPr lang="en-US" sz="4800" dirty="0" err="1" smtClean="0"/>
              <a:t>Charachtracht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82246" y="1947589"/>
            <a:ext cx="6647890" cy="283713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3600" dirty="0" err="1" smtClean="0">
                <a:cs typeface="Calisto MT"/>
              </a:rPr>
              <a:t>Príomhcharachtar</a:t>
            </a:r>
            <a:r>
              <a:rPr lang="en-US" sz="3600" dirty="0" smtClean="0">
                <a:cs typeface="Calisto MT"/>
              </a:rPr>
              <a:t> </a:t>
            </a:r>
            <a:r>
              <a:rPr lang="en-US" sz="2800" dirty="0">
                <a:cs typeface="Calisto MT"/>
              </a:rPr>
              <a:t>(</a:t>
            </a:r>
            <a:r>
              <a:rPr lang="en-US" sz="2800" i="1" dirty="0">
                <a:cs typeface="Calisto MT"/>
              </a:rPr>
              <a:t>protagonist</a:t>
            </a:r>
            <a:r>
              <a:rPr lang="en-US" sz="2800" dirty="0" smtClean="0">
                <a:cs typeface="Calisto MT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3600" dirty="0" err="1" smtClean="0">
                <a:cs typeface="Calisto MT"/>
              </a:rPr>
              <a:t>Céile</a:t>
            </a:r>
            <a:r>
              <a:rPr lang="en-US" sz="3600" dirty="0" smtClean="0">
                <a:cs typeface="Calisto MT"/>
              </a:rPr>
              <a:t> </a:t>
            </a:r>
            <a:r>
              <a:rPr lang="en-US" sz="3600" dirty="0" err="1">
                <a:cs typeface="Calisto MT"/>
              </a:rPr>
              <a:t>comhraic</a:t>
            </a:r>
            <a:r>
              <a:rPr lang="en-US" sz="3600" dirty="0">
                <a:cs typeface="Calisto MT"/>
              </a:rPr>
              <a:t> </a:t>
            </a:r>
            <a:r>
              <a:rPr lang="en-US" sz="2800" dirty="0">
                <a:cs typeface="Calisto MT"/>
              </a:rPr>
              <a:t>(</a:t>
            </a:r>
            <a:r>
              <a:rPr lang="en-US" sz="2800" i="1" dirty="0" smtClean="0">
                <a:cs typeface="Calisto MT"/>
              </a:rPr>
              <a:t>antagonist</a:t>
            </a:r>
            <a:r>
              <a:rPr lang="en-US" sz="2800" dirty="0" smtClean="0">
                <a:cs typeface="Calisto MT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3600" dirty="0" err="1" smtClean="0">
                <a:cs typeface="Calisto MT"/>
              </a:rPr>
              <a:t>Mioncharachtair</a:t>
            </a:r>
            <a:endParaRPr lang="en-US" sz="3600" dirty="0">
              <a:cs typeface="Calisto MT"/>
            </a:endParaRPr>
          </a:p>
          <a:p>
            <a:endParaRPr lang="en-US" dirty="0"/>
          </a:p>
        </p:txBody>
      </p:sp>
      <p:pic>
        <p:nvPicPr>
          <p:cNvPr id="6" name="Picture 5" descr="Why-Harry-Potter-Friends-Be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771" y="3426481"/>
            <a:ext cx="5559228" cy="343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72104" y="292615"/>
            <a:ext cx="5596128" cy="999934"/>
          </a:xfrm>
        </p:spPr>
        <p:txBody>
          <a:bodyPr/>
          <a:lstStyle/>
          <a:p>
            <a:r>
              <a:rPr lang="en-US" sz="4800" dirty="0" smtClean="0"/>
              <a:t>An </a:t>
            </a:r>
            <a:r>
              <a:rPr lang="en-US" sz="4800" dirty="0" err="1" smtClean="0"/>
              <a:t>Suíomh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72104" y="1292548"/>
            <a:ext cx="10651244" cy="5565451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3600" b="1" u="sng" cap="small" dirty="0" err="1" smtClean="0">
                <a:cs typeface="Calisto MT"/>
              </a:rPr>
              <a:t>Aimsir</a:t>
            </a:r>
            <a:r>
              <a:rPr lang="en-US" sz="3600" b="1" cap="small" dirty="0" smtClean="0">
                <a:cs typeface="Calisto MT"/>
              </a:rPr>
              <a:t> </a:t>
            </a:r>
            <a:r>
              <a:rPr lang="en-US" sz="3200" dirty="0" smtClean="0">
                <a:cs typeface="Calisto MT"/>
              </a:rPr>
              <a:t>– </a:t>
            </a:r>
            <a:r>
              <a:rPr lang="en-US" sz="3200" dirty="0" err="1" smtClean="0">
                <a:cs typeface="Calisto MT"/>
              </a:rPr>
              <a:t>sa</a:t>
            </a:r>
            <a:r>
              <a:rPr lang="en-US" sz="3200" dirty="0" smtClean="0">
                <a:cs typeface="Calisto MT"/>
              </a:rPr>
              <a:t> </a:t>
            </a:r>
            <a:r>
              <a:rPr lang="en-US" sz="3200" dirty="0" err="1" smtClean="0">
                <a:cs typeface="Calisto MT"/>
              </a:rPr>
              <a:t>tseanam</a:t>
            </a:r>
            <a:r>
              <a:rPr lang="en-US" sz="3200" dirty="0" smtClean="0">
                <a:cs typeface="Calisto MT"/>
              </a:rPr>
              <a:t>, </a:t>
            </a:r>
            <a:r>
              <a:rPr lang="en-US" sz="3200" dirty="0" err="1" smtClean="0">
                <a:cs typeface="Calisto MT"/>
              </a:rPr>
              <a:t>sa</a:t>
            </a:r>
            <a:r>
              <a:rPr lang="en-US" sz="3200" dirty="0" smtClean="0">
                <a:cs typeface="Calisto MT"/>
              </a:rPr>
              <a:t> </a:t>
            </a:r>
            <a:r>
              <a:rPr lang="en-US" sz="3200" dirty="0" err="1" smtClean="0">
                <a:cs typeface="Calisto MT"/>
              </a:rPr>
              <a:t>lá</a:t>
            </a:r>
            <a:r>
              <a:rPr lang="en-US" sz="3200" dirty="0" smtClean="0">
                <a:cs typeface="Calisto MT"/>
              </a:rPr>
              <a:t> </a:t>
            </a:r>
            <a:r>
              <a:rPr lang="en-US" sz="3200" dirty="0" err="1" smtClean="0">
                <a:cs typeface="Calisto MT"/>
              </a:rPr>
              <a:t>ata</a:t>
            </a:r>
            <a:r>
              <a:rPr lang="en-US" sz="3200" dirty="0" smtClean="0">
                <a:cs typeface="Calisto MT"/>
              </a:rPr>
              <a:t> </a:t>
            </a:r>
            <a:r>
              <a:rPr lang="en-US" sz="3200" dirty="0" err="1" smtClean="0">
                <a:cs typeface="Calisto MT"/>
              </a:rPr>
              <a:t>inniu</a:t>
            </a:r>
            <a:r>
              <a:rPr lang="en-US" sz="3200" dirty="0" smtClean="0">
                <a:cs typeface="Calisto MT"/>
              </a:rPr>
              <a:t> </a:t>
            </a:r>
            <a:r>
              <a:rPr lang="en-US" sz="3200" dirty="0" err="1" smtClean="0">
                <a:cs typeface="Calisto MT"/>
              </a:rPr>
              <a:t>ann</a:t>
            </a:r>
            <a:r>
              <a:rPr lang="en-US" sz="3200" dirty="0" smtClean="0">
                <a:cs typeface="Calisto MT"/>
              </a:rPr>
              <a:t>, </a:t>
            </a:r>
            <a:r>
              <a:rPr lang="en-US" sz="3200" dirty="0" err="1" smtClean="0">
                <a:cs typeface="Calisto MT"/>
              </a:rPr>
              <a:t>sa</a:t>
            </a:r>
            <a:r>
              <a:rPr lang="en-US" sz="3200" dirty="0" smtClean="0">
                <a:cs typeface="Calisto MT"/>
              </a:rPr>
              <a:t> </a:t>
            </a:r>
            <a:r>
              <a:rPr lang="en-US" sz="3200" dirty="0" err="1" smtClean="0">
                <a:cs typeface="Calisto MT"/>
              </a:rPr>
              <a:t>todhchaí</a:t>
            </a:r>
            <a:r>
              <a:rPr lang="en-US" sz="3200" dirty="0" smtClean="0">
                <a:cs typeface="Calisto MT"/>
              </a:rPr>
              <a:t>?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3600" b="1" u="sng" cap="small" dirty="0" err="1" smtClean="0">
                <a:cs typeface="Calisto MT"/>
              </a:rPr>
              <a:t>Áit</a:t>
            </a:r>
            <a:r>
              <a:rPr lang="en-US" sz="3600" b="1" u="sng" cap="small" dirty="0" smtClean="0">
                <a:cs typeface="Calisto MT"/>
              </a:rPr>
              <a:t> </a:t>
            </a:r>
            <a:r>
              <a:rPr lang="en-US" sz="3600" dirty="0" smtClean="0">
                <a:cs typeface="Calisto MT"/>
              </a:rPr>
              <a:t>– </a:t>
            </a:r>
            <a:r>
              <a:rPr lang="en-US" sz="3200" dirty="0" err="1" smtClean="0">
                <a:cs typeface="Calisto MT"/>
              </a:rPr>
              <a:t>faoin</a:t>
            </a:r>
            <a:r>
              <a:rPr lang="en-US" sz="3200" dirty="0" smtClean="0">
                <a:cs typeface="Calisto MT"/>
              </a:rPr>
              <a:t> </a:t>
            </a:r>
            <a:r>
              <a:rPr lang="en-US" sz="3200" dirty="0" err="1" smtClean="0">
                <a:cs typeface="Calisto MT"/>
              </a:rPr>
              <a:t>tuath</a:t>
            </a:r>
            <a:r>
              <a:rPr lang="en-US" sz="3200" dirty="0" smtClean="0">
                <a:cs typeface="Calisto MT"/>
              </a:rPr>
              <a:t>, </a:t>
            </a:r>
            <a:r>
              <a:rPr lang="en-US" sz="3200" dirty="0" err="1" smtClean="0">
                <a:cs typeface="Calisto MT"/>
              </a:rPr>
              <a:t>sa</a:t>
            </a:r>
            <a:r>
              <a:rPr lang="en-US" sz="3200" dirty="0" smtClean="0">
                <a:cs typeface="Calisto MT"/>
              </a:rPr>
              <a:t> </a:t>
            </a:r>
            <a:r>
              <a:rPr lang="en-US" sz="3200" dirty="0" err="1" smtClean="0">
                <a:cs typeface="Calisto MT"/>
              </a:rPr>
              <a:t>chathair</a:t>
            </a:r>
            <a:r>
              <a:rPr lang="en-US" sz="3200" dirty="0" smtClean="0">
                <a:cs typeface="Calisto MT"/>
              </a:rPr>
              <a:t>, </a:t>
            </a:r>
            <a:r>
              <a:rPr lang="en-US" sz="3200" dirty="0" err="1" smtClean="0">
                <a:cs typeface="Calisto MT"/>
              </a:rPr>
              <a:t>sa</a:t>
            </a:r>
            <a:r>
              <a:rPr lang="en-US" sz="3200" dirty="0" smtClean="0">
                <a:cs typeface="Calisto MT"/>
              </a:rPr>
              <a:t> </a:t>
            </a:r>
            <a:r>
              <a:rPr lang="en-US" sz="3200" dirty="0" err="1" smtClean="0">
                <a:cs typeface="Calisto MT"/>
              </a:rPr>
              <a:t>spás</a:t>
            </a:r>
            <a:r>
              <a:rPr lang="en-US" sz="3200" dirty="0" smtClean="0">
                <a:cs typeface="Calisto MT"/>
              </a:rPr>
              <a:t>?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3200" b="1" u="sng" dirty="0" smtClean="0">
                <a:cs typeface="Calisto MT"/>
              </a:rPr>
              <a:t>AIDHM</a:t>
            </a:r>
            <a:r>
              <a:rPr lang="en-US" sz="3200" dirty="0" smtClean="0">
                <a:cs typeface="Calisto MT"/>
              </a:rPr>
              <a:t> – </a:t>
            </a:r>
            <a:r>
              <a:rPr lang="en-US" sz="3200" dirty="0" err="1" smtClean="0">
                <a:cs typeface="Calisto MT"/>
              </a:rPr>
              <a:t>samhlaíocht</a:t>
            </a:r>
            <a:r>
              <a:rPr lang="en-US" sz="3200" dirty="0" smtClean="0">
                <a:cs typeface="Calisto MT"/>
              </a:rPr>
              <a:t>, </a:t>
            </a:r>
            <a:r>
              <a:rPr lang="en-US" sz="3200" dirty="0" err="1" smtClean="0">
                <a:cs typeface="Calisto MT"/>
              </a:rPr>
              <a:t>intinn</a:t>
            </a:r>
            <a:r>
              <a:rPr lang="en-US" sz="3200" dirty="0" smtClean="0">
                <a:cs typeface="Calisto MT"/>
              </a:rPr>
              <a:t>, </a:t>
            </a:r>
            <a:r>
              <a:rPr lang="en-US" sz="3200" dirty="0" err="1" smtClean="0">
                <a:cs typeface="Calisto MT"/>
              </a:rPr>
              <a:t>nó</a:t>
            </a:r>
            <a:r>
              <a:rPr lang="en-US" sz="3200" dirty="0" smtClean="0">
                <a:cs typeface="Calisto MT"/>
              </a:rPr>
              <a:t> </a:t>
            </a:r>
            <a:r>
              <a:rPr lang="en-US" sz="3200" dirty="0" err="1" smtClean="0">
                <a:cs typeface="Calisto MT"/>
              </a:rPr>
              <a:t>croí</a:t>
            </a:r>
            <a:r>
              <a:rPr lang="en-US" sz="3200" dirty="0" smtClean="0">
                <a:cs typeface="Calisto MT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sz="3200" cap="small" dirty="0" smtClean="0">
                <a:cs typeface="Calisto MT"/>
              </a:rPr>
              <a:t>NB. Is </a:t>
            </a:r>
            <a:r>
              <a:rPr lang="en-US" sz="3200" cap="small" dirty="0" err="1" smtClean="0">
                <a:cs typeface="Calisto MT"/>
              </a:rPr>
              <a:t>minic</a:t>
            </a:r>
            <a:r>
              <a:rPr lang="en-US" sz="3200" cap="small" dirty="0" smtClean="0">
                <a:cs typeface="Calisto MT"/>
              </a:rPr>
              <a:t> a </a:t>
            </a:r>
            <a:r>
              <a:rPr lang="en-US" sz="3200" cap="small" dirty="0" err="1" smtClean="0">
                <a:cs typeface="Calisto MT"/>
              </a:rPr>
              <a:t>bhíonn</a:t>
            </a:r>
            <a:r>
              <a:rPr lang="en-US" sz="3200" cap="small" dirty="0" smtClean="0">
                <a:cs typeface="Calisto MT"/>
              </a:rPr>
              <a:t> </a:t>
            </a:r>
            <a:r>
              <a:rPr lang="en-US" sz="3200" b="1" cap="small" dirty="0" err="1" smtClean="0">
                <a:cs typeface="Calisto MT"/>
              </a:rPr>
              <a:t>meafar</a:t>
            </a:r>
            <a:r>
              <a:rPr lang="en-US" sz="3200" cap="small" dirty="0" smtClean="0">
                <a:cs typeface="Calisto MT"/>
              </a:rPr>
              <a:t> </a:t>
            </a:r>
            <a:r>
              <a:rPr lang="en-US" sz="3200" cap="small" dirty="0" err="1" smtClean="0">
                <a:cs typeface="Calisto MT"/>
              </a:rPr>
              <a:t>nó</a:t>
            </a:r>
            <a:r>
              <a:rPr lang="en-US" sz="3200" cap="small" dirty="0" smtClean="0">
                <a:cs typeface="Calisto MT"/>
              </a:rPr>
              <a:t> </a:t>
            </a:r>
            <a:r>
              <a:rPr lang="en-US" sz="3200" b="1" cap="small" dirty="0" err="1" smtClean="0">
                <a:cs typeface="Calisto MT"/>
              </a:rPr>
              <a:t>analach</a:t>
            </a:r>
            <a:r>
              <a:rPr lang="en-US" sz="3200" cap="small" dirty="0" smtClean="0">
                <a:cs typeface="Calisto MT"/>
              </a:rPr>
              <a:t> ann.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72104" y="292615"/>
            <a:ext cx="5596128" cy="999934"/>
          </a:xfrm>
        </p:spPr>
        <p:txBody>
          <a:bodyPr/>
          <a:lstStyle/>
          <a:p>
            <a:r>
              <a:rPr lang="en-US" sz="4800" dirty="0" smtClean="0"/>
              <a:t>An </a:t>
            </a:r>
            <a:r>
              <a:rPr lang="en-US" sz="4800" dirty="0" err="1" smtClean="0"/>
              <a:t>Suíomh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72104" y="1063214"/>
            <a:ext cx="10651244" cy="133598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600" cap="small" dirty="0" smtClean="0">
                <a:cs typeface="Calisto MT"/>
              </a:rPr>
              <a:t>Is </a:t>
            </a:r>
            <a:r>
              <a:rPr lang="en-US" sz="3600" cap="small" dirty="0" err="1" smtClean="0">
                <a:cs typeface="Calisto MT"/>
              </a:rPr>
              <a:t>minic</a:t>
            </a:r>
            <a:r>
              <a:rPr lang="en-US" sz="3600" cap="small" dirty="0" smtClean="0">
                <a:cs typeface="Calisto MT"/>
              </a:rPr>
              <a:t> a </a:t>
            </a:r>
            <a:r>
              <a:rPr lang="en-US" sz="3600" cap="small" dirty="0" err="1" smtClean="0">
                <a:cs typeface="Calisto MT"/>
              </a:rPr>
              <a:t>bhíonn</a:t>
            </a:r>
            <a:r>
              <a:rPr lang="en-US" sz="3600" cap="small" dirty="0" smtClean="0">
                <a:cs typeface="Calisto MT"/>
              </a:rPr>
              <a:t> </a:t>
            </a:r>
            <a:r>
              <a:rPr lang="en-US" sz="3600" b="1" cap="small" dirty="0" err="1" smtClean="0">
                <a:cs typeface="Calisto MT"/>
              </a:rPr>
              <a:t>meafar</a:t>
            </a:r>
            <a:r>
              <a:rPr lang="en-US" sz="3600" cap="small" dirty="0" smtClean="0">
                <a:cs typeface="Calisto MT"/>
              </a:rPr>
              <a:t> </a:t>
            </a:r>
            <a:r>
              <a:rPr lang="en-US" sz="3600" cap="small" dirty="0" err="1" smtClean="0">
                <a:cs typeface="Calisto MT"/>
              </a:rPr>
              <a:t>nó</a:t>
            </a:r>
            <a:r>
              <a:rPr lang="en-US" sz="3600" cap="small" dirty="0" smtClean="0">
                <a:cs typeface="Calisto MT"/>
              </a:rPr>
              <a:t> </a:t>
            </a:r>
            <a:r>
              <a:rPr lang="en-US" sz="3600" b="1" cap="small" dirty="0" err="1" smtClean="0">
                <a:cs typeface="Calisto MT"/>
              </a:rPr>
              <a:t>analach</a:t>
            </a:r>
            <a:r>
              <a:rPr lang="en-US" sz="3600" cap="small" dirty="0" smtClean="0">
                <a:cs typeface="Calisto MT"/>
              </a:rPr>
              <a:t> ann.</a:t>
            </a:r>
          </a:p>
          <a:p>
            <a:endParaRPr lang="en-US" dirty="0"/>
          </a:p>
        </p:txBody>
      </p:sp>
      <p:pic>
        <p:nvPicPr>
          <p:cNvPr id="2" name="Picture 1" descr="AAEAAQAAAAAAAAeQAAAAJDU5ZDcyOGUzLWQzYTMtNGQ1Zi05YTkxLTJlZWM5NmQxNTQ1O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7" y="2399196"/>
            <a:ext cx="6208439" cy="3081323"/>
          </a:xfrm>
          <a:prstGeom prst="rect">
            <a:avLst/>
          </a:prstGeom>
        </p:spPr>
      </p:pic>
      <p:pic>
        <p:nvPicPr>
          <p:cNvPr id="5" name="Picture 4" descr="really_long_train_1920x12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77" y="2399197"/>
            <a:ext cx="5852160" cy="30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AEAAQAAAAAAAAeQAAAAJDU5ZDcyOGUzLWQzYTMtNGQ1Zi05YTkxLTJlZWM5NmQxNTQ1OA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ight Arrow 5"/>
          <p:cNvSpPr/>
          <p:nvPr/>
        </p:nvSpPr>
        <p:spPr>
          <a:xfrm>
            <a:off x="1093531" y="246550"/>
            <a:ext cx="10422608" cy="1025658"/>
          </a:xfrm>
          <a:prstGeom prst="rightArrow">
            <a:avLst>
              <a:gd name="adj1" fmla="val 50000"/>
              <a:gd name="adj2" fmla="val 114603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1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really_long_train_1920x1200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99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brand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AEL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B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CE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EEEC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HAPP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Law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MAE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MDB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MP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NBE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HS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NM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Pharmacy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Psychology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SSESW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Gr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Full p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CIT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P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PSJ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GF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IH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HL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C49EE678891844A3C250FBDCC18BBC" ma:contentTypeVersion="0" ma:contentTypeDescription="Create a new document." ma:contentTypeScope="" ma:versionID="f299fc80afd48d081aecec5a6b1b424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A8978F-CC06-416C-9848-5F5D40565D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48C305-A733-4773-A8DE-F670A42964F8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FC64F38-230D-4A9C-88C6-71C0ADFB6C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4126</TotalTime>
  <Words>396</Words>
  <Application>Microsoft Office PowerPoint</Application>
  <PresentationFormat>Widescreen</PresentationFormat>
  <Paragraphs>107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27</vt:i4>
      </vt:variant>
      <vt:variant>
        <vt:lpstr>Slide Titles</vt:lpstr>
      </vt:variant>
      <vt:variant>
        <vt:i4>26</vt:i4>
      </vt:variant>
    </vt:vector>
  </HeadingPairs>
  <TitlesOfParts>
    <vt:vector size="58" baseType="lpstr">
      <vt:lpstr>Arial</vt:lpstr>
      <vt:lpstr>Calibri</vt:lpstr>
      <vt:lpstr>Calibri Light</vt:lpstr>
      <vt:lpstr>Calisto MT</vt:lpstr>
      <vt:lpstr>Mangal</vt:lpstr>
      <vt:lpstr>Master brand opener</vt:lpstr>
      <vt:lpstr>AHSS opener</vt:lpstr>
      <vt:lpstr>ECIT opener</vt:lpstr>
      <vt:lpstr>EPS opener</vt:lpstr>
      <vt:lpstr>GPSJ opener</vt:lpstr>
      <vt:lpstr>IGFS opener</vt:lpstr>
      <vt:lpstr>IHS opener</vt:lpstr>
      <vt:lpstr>MHLS opener</vt:lpstr>
      <vt:lpstr>MS opener</vt:lpstr>
      <vt:lpstr>AEL opener</vt:lpstr>
      <vt:lpstr>BS opener</vt:lpstr>
      <vt:lpstr>CCE opener</vt:lpstr>
      <vt:lpstr>EEECS opener</vt:lpstr>
      <vt:lpstr>HAPP opener</vt:lpstr>
      <vt:lpstr>Law opener</vt:lpstr>
      <vt:lpstr>MAE opener</vt:lpstr>
      <vt:lpstr>MDBS opener</vt:lpstr>
      <vt:lpstr>MP opener</vt:lpstr>
      <vt:lpstr>NBE opener</vt:lpstr>
      <vt:lpstr>NM opener</vt:lpstr>
      <vt:lpstr>Pharmacy opener</vt:lpstr>
      <vt:lpstr>Psychology opener</vt:lpstr>
      <vt:lpstr>SSESW opener</vt:lpstr>
      <vt:lpstr>White</vt:lpstr>
      <vt:lpstr>Grey</vt:lpstr>
      <vt:lpstr>Red</vt:lpstr>
      <vt:lpstr>Full 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Office365 Acc.</dc:creator>
  <cp:lastModifiedBy>Judith Paxton</cp:lastModifiedBy>
  <cp:revision>162</cp:revision>
  <dcterms:created xsi:type="dcterms:W3CDTF">2017-06-15T13:38:57Z</dcterms:created>
  <dcterms:modified xsi:type="dcterms:W3CDTF">2017-11-30T12:24:32Z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0x010100C3C49EE678891844A3C250FBDCC18BBC</vt:lpwstr>
  </property>
</Properties>
</file>