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68" r:id="rId8"/>
    <p:sldId id="259" r:id="rId9"/>
    <p:sldId id="269" r:id="rId10"/>
    <p:sldId id="267" r:id="rId11"/>
    <p:sldId id="262" r:id="rId12"/>
    <p:sldId id="263" r:id="rId13"/>
    <p:sldId id="260" r:id="rId14"/>
    <p:sldId id="271" r:id="rId15"/>
    <p:sldId id="261" r:id="rId16"/>
    <p:sldId id="273" r:id="rId17"/>
    <p:sldId id="272" r:id="rId18"/>
    <p:sldId id="274" r:id="rId19"/>
    <p:sldId id="264" r:id="rId20"/>
    <p:sldId id="275" r:id="rId21"/>
    <p:sldId id="270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08AEB-E55C-4893-967C-5EC3CCDA05F2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1980A-046D-4CD9-AB64-32B55ED97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125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DBF5-3FBB-46DE-961A-B57141E2EDFB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F36C6-7762-43DA-A1CA-6193BE58AD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6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36C6-7762-43DA-A1CA-6193BE58AD1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32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A52EB64-2AF9-4CED-8C1E-BF57ABDFA1B7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7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FCBC-48C0-4662-828F-9EF9B93C5549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4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C4727-FC96-44C1-ABA3-AB85C5A44F37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7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E004-F879-49A3-A16E-048513E35D29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0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240B-6E83-4C94-BE1B-894BCFD8E5C1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3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A44E-ADEE-4D9B-8988-52A3F3BB7461}" type="datetime1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805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FDB4-C26E-4A65-B847-316A5FB66940}" type="datetime1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93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5D58A76-F308-4A80-9DE4-E79AA77AD795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617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28C49BC-4607-4250-993B-E41F9E865BEC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4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67E0-F246-47E3-9495-F126B4439BD1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7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304B-672C-4510-A33D-930ACA18C164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19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0DCB-9917-4EF9-8CDF-F0E5ADEFEF9C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22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F592-0457-4D9B-BA36-28084EBC3C97}" type="datetime1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71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0B9-27C4-46E6-B564-6C35E37D39BB}" type="datetime1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3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EBA1-EECB-4D0A-9D6D-E03EE639B88B}" type="datetime1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1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F4268-7234-4220-8993-8A0C4EE219A3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7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4AB3-BF63-4FD3-9107-A155D6E03D4C}" type="datetime1">
              <a:rPr lang="en-GB" smtClean="0"/>
              <a:t>30/11/2017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3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8966106-844B-4436-997E-413BB93B6C27}" type="datetime1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58097"/>
            <a:ext cx="8825658" cy="289971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cap="all" dirty="0" err="1" smtClean="0"/>
              <a:t>Gaeilge</a:t>
            </a:r>
            <a:r>
              <a:rPr lang="en-GB" b="1" cap="all" dirty="0" smtClean="0"/>
              <a:t>, AS-</a:t>
            </a:r>
            <a:r>
              <a:rPr lang="en-GB" b="1" cap="all" dirty="0" err="1" smtClean="0"/>
              <a:t>Leibhéal</a:t>
            </a:r>
            <a:r>
              <a:rPr lang="en-GB" b="1" cap="all" dirty="0" smtClean="0"/>
              <a:t/>
            </a:r>
            <a:br>
              <a:rPr lang="en-GB" b="1" cap="all" dirty="0" smtClean="0"/>
            </a:br>
            <a:r>
              <a:rPr lang="en-GB" b="1" dirty="0" smtClean="0"/>
              <a:t>LÁ SCANNÁNAÍOCHTA NICILT 2017</a:t>
            </a:r>
            <a:br>
              <a:rPr lang="en-GB" b="1" dirty="0" smtClean="0"/>
            </a:br>
            <a:endParaRPr lang="en-GB" b="1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555524"/>
            <a:ext cx="8825658" cy="1524000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AN </a:t>
            </a:r>
            <a:r>
              <a:rPr lang="en-GB" b="1" cap="none" dirty="0" err="1" smtClean="0"/>
              <a:t>t</a:t>
            </a:r>
            <a:r>
              <a:rPr lang="en-GB" b="1" dirty="0" err="1" smtClean="0"/>
              <a:t>OLLAMH</a:t>
            </a:r>
            <a:r>
              <a:rPr lang="en-GB" b="1" dirty="0" smtClean="0"/>
              <a:t> MÍCHEÁL Ó MAINNÍN</a:t>
            </a:r>
          </a:p>
          <a:p>
            <a:pPr algn="ctr"/>
            <a:r>
              <a:rPr lang="en-GB" b="1" dirty="0" smtClean="0"/>
              <a:t>ROINN NA GAEILGE</a:t>
            </a:r>
          </a:p>
          <a:p>
            <a:pPr algn="ctr"/>
            <a:r>
              <a:rPr lang="en-GB" b="1" dirty="0" smtClean="0"/>
              <a:t>SCOIL NA </a:t>
            </a:r>
            <a:r>
              <a:rPr lang="en-GB" b="1" cap="none" dirty="0" err="1" smtClean="0"/>
              <a:t>n</a:t>
            </a:r>
            <a:r>
              <a:rPr lang="en-GB" b="1" dirty="0" err="1" smtClean="0"/>
              <a:t>Ealaíon</a:t>
            </a:r>
            <a:r>
              <a:rPr lang="en-GB" b="1" dirty="0" smtClean="0"/>
              <a:t>, an </a:t>
            </a:r>
            <a:r>
              <a:rPr lang="en-GB" b="1" dirty="0" err="1" smtClean="0"/>
              <a:t>bhéarla</a:t>
            </a:r>
            <a:r>
              <a:rPr lang="en-GB" b="1" dirty="0" smtClean="0"/>
              <a:t> </a:t>
            </a:r>
            <a:r>
              <a:rPr lang="en-GB" b="1" dirty="0" err="1" smtClean="0"/>
              <a:t>agus</a:t>
            </a:r>
            <a:r>
              <a:rPr lang="en-GB" b="1" dirty="0" smtClean="0"/>
              <a:t> na </a:t>
            </a:r>
            <a:r>
              <a:rPr lang="en-GB" b="1" cap="none" dirty="0" err="1" smtClean="0"/>
              <a:t>d</a:t>
            </a:r>
            <a:r>
              <a:rPr lang="en-GB" b="1" dirty="0" err="1" smtClean="0"/>
              <a:t>TEANGACHA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30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SCANNÁN 2: </a:t>
            </a:r>
            <a:r>
              <a:rPr lang="en-GB" b="1" i="1" dirty="0" smtClean="0"/>
              <a:t>LIPSERVICE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TEIDEAL BÉARLA AR SCANNÁN GAEILGE?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CÉARD IS BRÍ LEIS AN TEIDEAL?</a:t>
            </a:r>
          </a:p>
          <a:p>
            <a:r>
              <a:rPr lang="en-GB" sz="3200" dirty="0" smtClean="0"/>
              <a:t>BRÉAGCHRÁIFEACHT; CUR I </a:t>
            </a:r>
            <a:r>
              <a:rPr lang="en-GB" sz="3200" dirty="0" err="1" smtClean="0"/>
              <a:t>gCÉILL</a:t>
            </a:r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7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AN GHAEILGE MAR THEANGA SCOILE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GAEILGE ÉIGEANTACH vs. ROGHNACH</a:t>
            </a:r>
          </a:p>
          <a:p>
            <a:endParaRPr lang="en-GB" sz="3200" dirty="0" smtClean="0"/>
          </a:p>
          <a:p>
            <a:r>
              <a:rPr lang="en-GB" sz="3200" dirty="0" smtClean="0"/>
              <a:t>EASPA CAINTE &amp; SCRÚDÚ CAINTE</a:t>
            </a:r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MIC LÉINN AGUS AN GHAEILGE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EASPA </a:t>
            </a:r>
            <a:r>
              <a:rPr lang="en-GB" sz="3600" dirty="0"/>
              <a:t>SUIME AG MIC </a:t>
            </a:r>
            <a:r>
              <a:rPr lang="en-GB" sz="3600" dirty="0" smtClean="0"/>
              <a:t>LÉINN</a:t>
            </a:r>
          </a:p>
          <a:p>
            <a:endParaRPr lang="en-GB" sz="3600" dirty="0" smtClean="0"/>
          </a:p>
          <a:p>
            <a:r>
              <a:rPr lang="en-GB" sz="3600" dirty="0" smtClean="0"/>
              <a:t>GRÁIN AR AN TEANGA NÓ AR NÓS CUMA LIOM</a:t>
            </a:r>
            <a:endParaRPr lang="en-GB" sz="36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CAIGHDEÁN TEANGA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CAIGHDEÁN </a:t>
            </a:r>
            <a:r>
              <a:rPr lang="en-GB" sz="3200" dirty="0" smtClean="0"/>
              <a:t>LAG CAINTE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EASPA TUIGBHEÁLA</a:t>
            </a:r>
          </a:p>
          <a:p>
            <a:r>
              <a:rPr lang="en-GB" sz="3200" dirty="0" smtClean="0"/>
              <a:t>COMHRÁ BRÉAGACH</a:t>
            </a:r>
          </a:p>
          <a:p>
            <a:r>
              <a:rPr lang="en-GB" sz="3200" dirty="0" smtClean="0"/>
              <a:t>FOGHLAIM DE GHLANMHEABHAIR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FRUSTRACHAS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FEARG AGUS BUAIREAMH AR MHIC LÉINN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FRUSTRACHAS AR MHÚINTEOIRÍ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SCRÚDAITHEOIR IN ÍSLE BRÍ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CUR I </a:t>
            </a:r>
            <a:r>
              <a:rPr lang="en-GB" b="1" dirty="0" err="1" smtClean="0"/>
              <a:t>gCÉILL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ÉIRÍONN LE GACH ÉINNE SA SCRÚDÚ 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DUINE DE NA MIC LÉINN A LABHAIR FRAINCIS SEACHAS GAEILGE!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9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POLAITÍOCHT AGUS POSTANNA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NA MÚINTEOIRÍ: BUAIREAMH FAOI NA TORTHAÍ</a:t>
            </a:r>
          </a:p>
          <a:p>
            <a:r>
              <a:rPr lang="en-GB" sz="2400" dirty="0" smtClean="0"/>
              <a:t>BUAIREAMH AR BITH EILE? POSTANNA?</a:t>
            </a:r>
          </a:p>
          <a:p>
            <a:endParaRPr lang="en-GB" sz="2400" dirty="0"/>
          </a:p>
          <a:p>
            <a:r>
              <a:rPr lang="en-GB" sz="2400" dirty="0" smtClean="0"/>
              <a:t>SCRÚDAITHEOIR NACH SEASANN LE CAIGHDEÁN</a:t>
            </a:r>
          </a:p>
          <a:p>
            <a:r>
              <a:rPr lang="en-GB" sz="2400" dirty="0" smtClean="0"/>
              <a:t>CÓRAS OIDEACHAIS Ó DHEAS AGUS RIALTAS NACH BHFUIL AG IARRAIDH AGHAIDH A THABHAIRT AR AN FHADHB?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CRITIC AN STIÚRTHÓRA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TEACHTAIREACHTAÍ ÉAGSÚLA?</a:t>
            </a:r>
          </a:p>
          <a:p>
            <a:r>
              <a:rPr lang="en-GB" sz="3200" dirty="0" smtClean="0"/>
              <a:t>SNÁMH IN AGHAIDH AN EASA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FADHBANNA EILE SA TSOCHAÍ</a:t>
            </a:r>
          </a:p>
          <a:p>
            <a:r>
              <a:rPr lang="en-GB" sz="3200" dirty="0" smtClean="0"/>
              <a:t>RUDAÍ (AGUS TEANGACHA?) EILE NÍOS TÁBHACHTAÍ</a:t>
            </a:r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3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45748"/>
          </a:xfrm>
        </p:spPr>
        <p:txBody>
          <a:bodyPr/>
          <a:lstStyle/>
          <a:p>
            <a:pPr algn="ctr"/>
            <a:r>
              <a:rPr lang="en-GB" b="1" dirty="0"/>
              <a:t>AN DÁ </a:t>
            </a:r>
            <a:r>
              <a:rPr lang="en-GB" b="1" dirty="0" smtClean="0"/>
              <a:t>SCANNÁN: </a:t>
            </a:r>
            <a:br>
              <a:rPr lang="en-GB" b="1" dirty="0" smtClean="0"/>
            </a:br>
            <a:r>
              <a:rPr lang="en-GB" b="1" dirty="0" smtClean="0"/>
              <a:t>TARRAINGT LE CHÉILE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SUITE SA CHATHAIR CHÉANNA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 smtClean="0"/>
              <a:t>DEARFACHT </a:t>
            </a:r>
            <a:r>
              <a:rPr lang="en-GB" sz="3200" dirty="0"/>
              <a:t>vs </a:t>
            </a:r>
            <a:r>
              <a:rPr lang="en-GB" sz="3200" dirty="0" smtClean="0"/>
              <a:t>DIÚLTACHT?</a:t>
            </a:r>
          </a:p>
          <a:p>
            <a:r>
              <a:rPr lang="en-GB" sz="3200" dirty="0" smtClean="0"/>
              <a:t>Cf. DEIREADH AN DÁ SCANNÁN</a:t>
            </a: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 </a:t>
            </a:r>
          </a:p>
          <a:p>
            <a:endParaRPr lang="en-GB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MEAS &amp; </a:t>
            </a:r>
            <a:r>
              <a:rPr lang="en-GB" b="1" dirty="0" smtClean="0"/>
              <a:t>DÍMHEAS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DEARCADH </a:t>
            </a:r>
            <a:r>
              <a:rPr lang="en-GB" sz="3200" dirty="0"/>
              <a:t>INMHEÁNACH vs. DEARCADH SEACHTRACH </a:t>
            </a:r>
            <a:r>
              <a:rPr lang="en-GB" sz="3200" dirty="0" smtClean="0"/>
              <a:t>IDIRNÁISIÚNTA</a:t>
            </a:r>
          </a:p>
          <a:p>
            <a:endParaRPr lang="en-GB" sz="3200" dirty="0"/>
          </a:p>
          <a:p>
            <a:r>
              <a:rPr lang="en-GB" sz="3200" dirty="0" smtClean="0"/>
              <a:t>TUAISCEART </a:t>
            </a:r>
            <a:r>
              <a:rPr lang="en-GB" sz="3200" dirty="0"/>
              <a:t>vs. DEISCEART NA </a:t>
            </a:r>
            <a:r>
              <a:rPr lang="en-GB" sz="3200" dirty="0" err="1"/>
              <a:t>hÉIREANN</a:t>
            </a:r>
            <a:r>
              <a:rPr lang="en-GB" sz="3200" dirty="0"/>
              <a:t>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2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SEISIÚN 2: RÉAMHRÁ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YU MING IS AINM DOM, 2003 </a:t>
            </a:r>
          </a:p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dirty="0" smtClean="0"/>
              <a:t>(13 BOMAITE)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 smtClean="0"/>
              <a:t>LIPSERVICE, 1998 </a:t>
            </a:r>
          </a:p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dirty="0" smtClean="0"/>
              <a:t>(15 BOMAITE)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1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BÍGÍ AG FAIRE!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AN BEALACH LE SCANNÁN A LÉAMH:</a:t>
            </a:r>
          </a:p>
          <a:p>
            <a:r>
              <a:rPr lang="en-GB" sz="3200" dirty="0" smtClean="0"/>
              <a:t> CAINT, CEOL, RADHARC (‘Scene’)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BRÍ BHREISE AG RADHARC IN AMANNA </a:t>
            </a:r>
          </a:p>
          <a:p>
            <a:r>
              <a:rPr lang="en-GB" sz="3200" dirty="0" smtClean="0"/>
              <a:t>SIOMBAILÍ (‘Symbols’)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POINTÍ INSPÉISE (‘POINTS OF INTEREST’)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COSÚLACHTAÍ IDIR AN </a:t>
            </a:r>
            <a:r>
              <a:rPr lang="en-GB" sz="2800" dirty="0"/>
              <a:t>DÁ </a:t>
            </a:r>
            <a:r>
              <a:rPr lang="en-GB" sz="2800" dirty="0" smtClean="0"/>
              <a:t>SCANNÁN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 smtClean="0"/>
              <a:t>TÉAMAÍ </a:t>
            </a:r>
            <a:r>
              <a:rPr lang="en-GB" sz="2800" dirty="0"/>
              <a:t>TRÁTHÚLA (‘</a:t>
            </a:r>
            <a:r>
              <a:rPr lang="en-GB" sz="2800" dirty="0" smtClean="0"/>
              <a:t>Timely/Current’)</a:t>
            </a:r>
          </a:p>
          <a:p>
            <a:r>
              <a:rPr lang="en-GB" sz="2800" dirty="0" smtClean="0"/>
              <a:t>STÁDAS NA GAEILGE</a:t>
            </a:r>
          </a:p>
          <a:p>
            <a:r>
              <a:rPr lang="en-GB" sz="2800" dirty="0" smtClean="0"/>
              <a:t>FOGHLAIM NA GAEILGE</a:t>
            </a:r>
            <a:endParaRPr lang="en-GB" sz="28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2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SCANNÁN 1: </a:t>
            </a:r>
            <a:r>
              <a:rPr lang="en-GB" b="1" i="1" dirty="0" smtClean="0"/>
              <a:t>YU MING IS AINM DOM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TÍR IS TEANGA? </a:t>
            </a:r>
          </a:p>
          <a:p>
            <a:r>
              <a:rPr lang="en-GB" sz="3200" dirty="0" smtClean="0"/>
              <a:t>LÉARGAS AIR SEO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SCÉAL SIMPLÍ NÓ SCÉAL CASTA?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0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TEANGA AGUS POBAL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TEANGA OIFIGIÚIL </a:t>
            </a:r>
            <a:r>
              <a:rPr lang="en-GB" sz="3200" dirty="0" smtClean="0"/>
              <a:t>STÁIT </a:t>
            </a:r>
          </a:p>
          <a:p>
            <a:r>
              <a:rPr lang="en-GB" sz="3200" dirty="0" smtClean="0"/>
              <a:t>COMHARTHAÍ </a:t>
            </a:r>
            <a:r>
              <a:rPr lang="en-GB" sz="3200" dirty="0"/>
              <a:t>AGUS </a:t>
            </a:r>
            <a:r>
              <a:rPr lang="en-GB" sz="3200" dirty="0" smtClean="0"/>
              <a:t>FÓGRAÍ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TEANGA AN PHOBAIL</a:t>
            </a:r>
          </a:p>
          <a:p>
            <a:r>
              <a:rPr lang="en-GB" sz="3200" dirty="0"/>
              <a:t>POBAL AMHÁIN NÓ DHÁ PHOBAL?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36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24930"/>
            <a:ext cx="8761413" cy="955702"/>
          </a:xfrm>
        </p:spPr>
        <p:txBody>
          <a:bodyPr/>
          <a:lstStyle/>
          <a:p>
            <a:pPr algn="ctr"/>
            <a:r>
              <a:rPr lang="en-GB" b="1" dirty="0"/>
              <a:t>AN GHAEILGE MAR THEANGA </a:t>
            </a:r>
            <a:r>
              <a:rPr lang="en-GB" b="1" dirty="0" smtClean="0"/>
              <a:t>BHEO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TEANGA DHOMHANDA? </a:t>
            </a:r>
          </a:p>
          <a:p>
            <a:r>
              <a:rPr lang="en-GB" sz="3600" dirty="0"/>
              <a:t>MIONTEANGA</a:t>
            </a:r>
            <a:r>
              <a:rPr lang="en-GB" sz="3600" dirty="0" smtClean="0"/>
              <a:t>?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dirty="0" smtClean="0"/>
              <a:t>CÉ </a:t>
            </a:r>
            <a:r>
              <a:rPr lang="en-GB" sz="3600" dirty="0"/>
              <a:t>A LABHRAÍONN </a:t>
            </a:r>
            <a:r>
              <a:rPr lang="en-GB" sz="3600" dirty="0" smtClean="0"/>
              <a:t>Í?</a:t>
            </a:r>
          </a:p>
          <a:p>
            <a:r>
              <a:rPr lang="en-GB" sz="3600" dirty="0" smtClean="0"/>
              <a:t>CÉN </a:t>
            </a:r>
            <a:r>
              <a:rPr lang="en-GB" sz="3600" dirty="0"/>
              <a:t>ÁIT?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0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TEANGA AGUS FÉINIÚLACHT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TÁBHACHT LEIS AN GHAEILGE?</a:t>
            </a:r>
          </a:p>
          <a:p>
            <a:r>
              <a:rPr lang="en-GB" sz="3200" dirty="0" smtClean="0"/>
              <a:t>CUR I </a:t>
            </a:r>
            <a:r>
              <a:rPr lang="en-GB" sz="3200" dirty="0" err="1" smtClean="0"/>
              <a:t>gCÉILL</a:t>
            </a:r>
            <a:r>
              <a:rPr lang="en-GB" sz="3200" dirty="0" smtClean="0"/>
              <a:t> (‘PRETENCE; TOKENISM’)?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FÁILTE ROIMH AN GHAEILGE GACH ÁIT? </a:t>
            </a:r>
          </a:p>
          <a:p>
            <a:r>
              <a:rPr lang="en-GB" sz="3200" dirty="0" smtClean="0"/>
              <a:t>ÚSÁID AN FHOCAIL ‘FÁILTE’ SA SCANNÁN?</a:t>
            </a:r>
          </a:p>
          <a:p>
            <a:pPr marL="0" indent="0">
              <a:buNone/>
            </a:pPr>
            <a:endParaRPr lang="en-GB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AOIR AGUS MAGADH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CÉ/CÉARD IS </a:t>
            </a:r>
            <a:r>
              <a:rPr lang="en-GB" sz="3200" dirty="0"/>
              <a:t>Á</a:t>
            </a:r>
            <a:r>
              <a:rPr lang="en-GB" sz="3200" dirty="0" smtClean="0"/>
              <a:t>BHAR DON MHAGADH?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AN TURASÓIR SÍNEACH?</a:t>
            </a:r>
          </a:p>
          <a:p>
            <a:r>
              <a:rPr lang="en-GB" sz="3200" dirty="0" smtClean="0"/>
              <a:t>DUINE/DREAM AR BITH EILE?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2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C49EE678891844A3C250FBDCC18BBC" ma:contentTypeVersion="0" ma:contentTypeDescription="Create a new document." ma:contentTypeScope="" ma:versionID="f299fc80afd48d081aecec5a6b1b42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0AFBAA-248D-4DEE-92B2-C86A5C0EB17D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2F9AF58-CBFE-4150-9FAF-41F2F3F53F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749ACC-740F-4FD0-8B88-F1611500CB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506</TotalTime>
  <Words>411</Words>
  <Application>Microsoft Office PowerPoint</Application>
  <PresentationFormat>Widescreen</PresentationFormat>
  <Paragraphs>122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Ion Boardroom</vt:lpstr>
      <vt:lpstr>Gaeilge, AS-Leibhéal LÁ SCANNÁNAÍOCHTA NICILT 2017 </vt:lpstr>
      <vt:lpstr>SEISIÚN 2: RÉAMHRÁ</vt:lpstr>
      <vt:lpstr>BÍGÍ AG FAIRE! </vt:lpstr>
      <vt:lpstr>POINTÍ INSPÉISE (‘POINTS OF INTEREST’) </vt:lpstr>
      <vt:lpstr>SCANNÁN 1: YU MING IS AINM DOM</vt:lpstr>
      <vt:lpstr>TEANGA AGUS POBAL</vt:lpstr>
      <vt:lpstr>AN GHAEILGE MAR THEANGA BHEO</vt:lpstr>
      <vt:lpstr>TEANGA AGUS FÉINIÚLACHT</vt:lpstr>
      <vt:lpstr>AOIR AGUS MAGADH</vt:lpstr>
      <vt:lpstr>SCANNÁN 2: LIPSERVICE</vt:lpstr>
      <vt:lpstr>AN GHAEILGE MAR THEANGA SCOILE</vt:lpstr>
      <vt:lpstr>MIC LÉINN AGUS AN GHAEILGE</vt:lpstr>
      <vt:lpstr>CAIGHDEÁN TEANGA</vt:lpstr>
      <vt:lpstr>FRUSTRACHAS</vt:lpstr>
      <vt:lpstr>CUR I gCÉILL</vt:lpstr>
      <vt:lpstr>POLAITÍOCHT AGUS POSTANNA</vt:lpstr>
      <vt:lpstr>CRITIC AN STIÚRTHÓRA</vt:lpstr>
      <vt:lpstr>AN DÁ SCANNÁN:  TARRAINGT LE CHÉILE</vt:lpstr>
      <vt:lpstr>MEAS &amp; DÍMHEAS</vt:lpstr>
    </vt:vector>
  </TitlesOfParts>
  <Company>Queens University Belfast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Gaeilge, A-Leibhéal LÁ SCANNÁNAÍOCHTA NICILT 2015</dc:title>
  <dc:creator>Micheal O Mainnin</dc:creator>
  <cp:lastModifiedBy>Judith Paxton</cp:lastModifiedBy>
  <cp:revision>40</cp:revision>
  <cp:lastPrinted>2017-11-27T09:01:32Z</cp:lastPrinted>
  <dcterms:created xsi:type="dcterms:W3CDTF">2015-10-18T15:32:10Z</dcterms:created>
  <dcterms:modified xsi:type="dcterms:W3CDTF">2017-11-30T12:22:20Z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0x010100C3C49EE678891844A3C250FBDCC18BBC</vt:lpwstr>
  </property>
</Properties>
</file>