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tags/tag3.xml" ContentType="application/vnd.openxmlformats-officedocument.presentationml.tags+xml"/>
  <Override PartName="/ppt/notesSlides/notesSlide2.xml" ContentType="application/vnd.openxmlformats-officedocument.presentationml.notesSlide+xml"/>
  <Override PartName="/ppt/tags/tag4.xml" ContentType="application/vnd.openxmlformats-officedocument.presentationml.tags+xml"/>
  <Override PartName="/ppt/notesSlides/notesSlide3.xml" ContentType="application/vnd.openxmlformats-officedocument.presentationml.notesSlide+xml"/>
  <Override PartName="/ppt/tags/tag5.xml" ContentType="application/vnd.openxmlformats-officedocument.presentationml.tags+xml"/>
  <Override PartName="/ppt/notesSlides/notesSlide4.xml" ContentType="application/vnd.openxmlformats-officedocument.presentationml.notesSlide+xml"/>
  <Override PartName="/ppt/tags/tag6.xml" ContentType="application/vnd.openxmlformats-officedocument.presentationml.tags+xml"/>
  <Override PartName="/ppt/notesSlides/notesSlide5.xml" ContentType="application/vnd.openxmlformats-officedocument.presentationml.notesSlide+xml"/>
  <Override PartName="/ppt/tags/tag7.xml" ContentType="application/vnd.openxmlformats-officedocument.presentationml.tags+xml"/>
  <Override PartName="/ppt/notesSlides/notesSlide6.xml" ContentType="application/vnd.openxmlformats-officedocument.presentationml.notesSlide+xml"/>
  <Override PartName="/ppt/tags/tag8.xml" ContentType="application/vnd.openxmlformats-officedocument.presentationml.tags+xml"/>
  <Override PartName="/ppt/notesSlides/notesSlide7.xml" ContentType="application/vnd.openxmlformats-officedocument.presentationml.notesSlide+xml"/>
  <Override PartName="/ppt/tags/tag9.xml" ContentType="application/vnd.openxmlformats-officedocument.presentationml.tags+xml"/>
  <Override PartName="/ppt/notesSlides/notesSlide8.xml" ContentType="application/vnd.openxmlformats-officedocument.presentationml.notesSlide+xml"/>
  <Override PartName="/ppt/tags/tag10.xml" ContentType="application/vnd.openxmlformats-officedocument.presentationml.tags+xml"/>
  <Override PartName="/ppt/notesSlides/notesSlide9.xml" ContentType="application/vnd.openxmlformats-officedocument.presentationml.notesSlide+xml"/>
  <Override PartName="/ppt/tags/tag11.xml" ContentType="application/vnd.openxmlformats-officedocument.presentationml.tags+xml"/>
  <Override PartName="/ppt/notesSlides/notesSlide10.xml" ContentType="application/vnd.openxmlformats-officedocument.presentationml.notesSlide+xml"/>
  <Override PartName="/ppt/tags/tag12.xml" ContentType="application/vnd.openxmlformats-officedocument.presentationml.tags+xml"/>
  <Override PartName="/ppt/notesSlides/notesSlide11.xml" ContentType="application/vnd.openxmlformats-officedocument.presentationml.notesSlide+xml"/>
  <Override PartName="/ppt/tags/tag13.xml" ContentType="application/vnd.openxmlformats-officedocument.presentationml.tags+xml"/>
  <Override PartName="/ppt/notesSlides/notesSlide12.xml" ContentType="application/vnd.openxmlformats-officedocument.presentationml.notesSlide+xml"/>
  <Override PartName="/ppt/tags/tag14.xml" ContentType="application/vnd.openxmlformats-officedocument.presentationml.tags+xml"/>
  <Override PartName="/ppt/notesSlides/notesSlide13.xml" ContentType="application/vnd.openxmlformats-officedocument.presentationml.notesSlide+xml"/>
  <Override PartName="/ppt/tags/tag15.xml" ContentType="application/vnd.openxmlformats-officedocument.presentationml.tags+xml"/>
  <Override PartName="/ppt/notesSlides/notesSlide14.xml" ContentType="application/vnd.openxmlformats-officedocument.presentationml.notesSlide+xml"/>
  <Override PartName="/ppt/tags/tag16.xml" ContentType="application/vnd.openxmlformats-officedocument.presentationml.tags+xml"/>
  <Override PartName="/ppt/notesSlides/notesSlide15.xml" ContentType="application/vnd.openxmlformats-officedocument.presentationml.notesSlide+xml"/>
  <Override PartName="/ppt/tags/tag17.xml" ContentType="application/vnd.openxmlformats-officedocument.presentationml.tags+xml"/>
  <Override PartName="/ppt/notesSlides/notesSlide16.xml" ContentType="application/vnd.openxmlformats-officedocument.presentationml.notesSlide+xml"/>
  <Override PartName="/ppt/tags/tag18.xml" ContentType="application/vnd.openxmlformats-officedocument.presentationml.tags+xml"/>
  <Override PartName="/ppt/notesSlides/notesSlide17.xml" ContentType="application/vnd.openxmlformats-officedocument.presentationml.notesSlide+xml"/>
  <Override PartName="/ppt/tags/tag19.xml" ContentType="application/vnd.openxmlformats-officedocument.presentationml.tags+xml"/>
  <Override PartName="/ppt/notesSlides/notesSlide18.xml" ContentType="application/vnd.openxmlformats-officedocument.presentationml.notesSlide+xml"/>
  <Override PartName="/ppt/tags/tag20.xml" ContentType="application/vnd.openxmlformats-officedocument.presentationml.tags+xml"/>
  <Override PartName="/ppt/notesSlides/notesSlide19.xml" ContentType="application/vnd.openxmlformats-officedocument.presentationml.notesSlide+xml"/>
  <Override PartName="/ppt/tags/tag21.xml" ContentType="application/vnd.openxmlformats-officedocument.presentationml.tags+xml"/>
  <Override PartName="/ppt/notesSlides/notesSlide20.xml" ContentType="application/vnd.openxmlformats-officedocument.presentationml.notesSlide+xml"/>
  <Override PartName="/ppt/tags/tag22.xml" ContentType="application/vnd.openxmlformats-officedocument.presentationml.tags+xml"/>
  <Override PartName="/ppt/notesSlides/notesSlide21.xml" ContentType="application/vnd.openxmlformats-officedocument.presentationml.notesSlide+xml"/>
  <Override PartName="/ppt/tags/tag23.xml" ContentType="application/vnd.openxmlformats-officedocument.presentationml.tags+xml"/>
  <Override PartName="/ppt/notesSlides/notesSlide22.xml" ContentType="application/vnd.openxmlformats-officedocument.presentationml.notesSlide+xml"/>
  <Override PartName="/ppt/tags/tag24.xml" ContentType="application/vnd.openxmlformats-officedocument.presentationml.tags+xml"/>
  <Override PartName="/ppt/notesSlides/notesSlide23.xml" ContentType="application/vnd.openxmlformats-officedocument.presentationml.notesSlide+xml"/>
  <Override PartName="/ppt/tags/tag25.xml" ContentType="application/vnd.openxmlformats-officedocument.presentationml.tags+xml"/>
  <Override PartName="/ppt/notesSlides/notesSlide24.xml" ContentType="application/vnd.openxmlformats-officedocument.presentationml.notesSlide+xml"/>
  <Override PartName="/ppt/tags/tag26.xml" ContentType="application/vnd.openxmlformats-officedocument.presentationml.tags+xml"/>
  <Override PartName="/ppt/notesSlides/notesSlide25.xml" ContentType="application/vnd.openxmlformats-officedocument.presentationml.notesSlide+xml"/>
  <Override PartName="/ppt/tags/tag27.xml" ContentType="application/vnd.openxmlformats-officedocument.presentationml.tags+xml"/>
  <Override PartName="/ppt/notesSlides/notesSlide26.xml" ContentType="application/vnd.openxmlformats-officedocument.presentationml.notesSlide+xml"/>
  <Override PartName="/ppt/tags/tag28.xml" ContentType="application/vnd.openxmlformats-officedocument.presentationml.tags+xml"/>
  <Override PartName="/ppt/notesSlides/notesSlide27.xml" ContentType="application/vnd.openxmlformats-officedocument.presentationml.notesSlide+xml"/>
  <Override PartName="/ppt/tags/tag29.xml" ContentType="application/vnd.openxmlformats-officedocument.presentationml.tags+xml"/>
  <Override PartName="/ppt/notesSlides/notesSlide28.xml" ContentType="application/vnd.openxmlformats-officedocument.presentationml.notesSlide+xml"/>
  <Override PartName="/ppt/tags/tag30.xml" ContentType="application/vnd.openxmlformats-officedocument.presentationml.tags+xml"/>
  <Override PartName="/ppt/notesSlides/notesSlide29.xml" ContentType="application/vnd.openxmlformats-officedocument.presentationml.notesSlide+xml"/>
  <Override PartName="/ppt/tags/tag31.xml" ContentType="application/vnd.openxmlformats-officedocument.presentationml.tags+xml"/>
  <Override PartName="/ppt/notesSlides/notesSlide30.xml" ContentType="application/vnd.openxmlformats-officedocument.presentationml.notesSlide+xml"/>
  <Override PartName="/ppt/tags/tag32.xml" ContentType="application/vnd.openxmlformats-officedocument.presentationml.tags+xml"/>
  <Override PartName="/ppt/notesSlides/notesSlide31.xml" ContentType="application/vnd.openxmlformats-officedocument.presentationml.notesSlide+xml"/>
  <Override PartName="/ppt/tags/tag33.xml" ContentType="application/vnd.openxmlformats-officedocument.presentationml.tags+xml"/>
  <Override PartName="/ppt/notesSlides/notesSlide32.xml" ContentType="application/vnd.openxmlformats-officedocument.presentationml.notesSlide+xml"/>
  <Override PartName="/ppt/tags/tag34.xml" ContentType="application/vnd.openxmlformats-officedocument.presentationml.tags+xml"/>
  <Override PartName="/ppt/notesSlides/notesSlide33.xml" ContentType="application/vnd.openxmlformats-officedocument.presentationml.notesSlide+xml"/>
  <Override PartName="/ppt/tags/tag35.xml" ContentType="application/vnd.openxmlformats-officedocument.presentationml.tags+xml"/>
  <Override PartName="/ppt/notesSlides/notesSlide34.xml" ContentType="application/vnd.openxmlformats-officedocument.presentationml.notesSlide+xml"/>
  <Override PartName="/ppt/tags/tag36.xml" ContentType="application/vnd.openxmlformats-officedocument.presentationml.tags+xml"/>
  <Override PartName="/ppt/notesSlides/notesSlide35.xml" ContentType="application/vnd.openxmlformats-officedocument.presentationml.notesSlide+xml"/>
  <Override PartName="/ppt/tags/tag37.xml" ContentType="application/vnd.openxmlformats-officedocument.presentationml.tags+xml"/>
  <Override PartName="/ppt/notesSlides/notesSlide36.xml" ContentType="application/vnd.openxmlformats-officedocument.presentationml.notesSlide+xml"/>
  <Override PartName="/ppt/tags/tag38.xml" ContentType="application/vnd.openxmlformats-officedocument.presentationml.tags+xml"/>
  <Override PartName="/ppt/notesSlides/notesSlide37.xml" ContentType="application/vnd.openxmlformats-officedocument.presentationml.notesSlide+xml"/>
  <Override PartName="/ppt/tags/tag39.xml" ContentType="application/vnd.openxmlformats-officedocument.presentationml.tags+xml"/>
  <Override PartName="/ppt/notesSlides/notesSlide38.xml" ContentType="application/vnd.openxmlformats-officedocument.presentationml.notesSlide+xml"/>
  <Override PartName="/ppt/tags/tag40.xml" ContentType="application/vnd.openxmlformats-officedocument.presentationml.tags+xml"/>
  <Override PartName="/ppt/notesSlides/notesSlide39.xml" ContentType="application/vnd.openxmlformats-officedocument.presentationml.notesSlide+xml"/>
  <Override PartName="/ppt/tags/tag41.xml" ContentType="application/vnd.openxmlformats-officedocument.presentationml.tags+xml"/>
  <Override PartName="/ppt/notesSlides/notesSlide40.xml" ContentType="application/vnd.openxmlformats-officedocument.presentationml.notesSlide+xml"/>
  <Override PartName="/ppt/tags/tag42.xml" ContentType="application/vnd.openxmlformats-officedocument.presentationml.tags+xml"/>
  <Override PartName="/ppt/notesSlides/notesSlide41.xml" ContentType="application/vnd.openxmlformats-officedocument.presentationml.notesSlide+xml"/>
  <Override PartName="/ppt/tags/tag43.xml" ContentType="application/vnd.openxmlformats-officedocument.presentationml.tags+xml"/>
  <Override PartName="/ppt/notesSlides/notesSlide42.xml" ContentType="application/vnd.openxmlformats-officedocument.presentationml.notesSlide+xml"/>
  <Override PartName="/ppt/tags/tag44.xml" ContentType="application/vnd.openxmlformats-officedocument.presentationml.tags+xml"/>
  <Override PartName="/ppt/notesSlides/notesSlide43.xml" ContentType="application/vnd.openxmlformats-officedocument.presentationml.notesSlide+xml"/>
  <Override PartName="/ppt/tags/tag45.xml" ContentType="application/vnd.openxmlformats-officedocument.presentationml.tags+xml"/>
  <Override PartName="/ppt/notesSlides/notesSlide44.xml" ContentType="application/vnd.openxmlformats-officedocument.presentationml.notesSlide+xml"/>
  <Override PartName="/ppt/tags/tag46.xml" ContentType="application/vnd.openxmlformats-officedocument.presentationml.tags+xml"/>
  <Override PartName="/ppt/notesSlides/notesSlide45.xml" ContentType="application/vnd.openxmlformats-officedocument.presentationml.notesSlide+xml"/>
  <Override PartName="/ppt/tags/tag47.xml" ContentType="application/vnd.openxmlformats-officedocument.presentationml.tags+xml"/>
  <Override PartName="/ppt/notesSlides/notesSlide46.xml" ContentType="application/vnd.openxmlformats-officedocument.presentationml.notesSlide+xml"/>
  <Override PartName="/ppt/tags/tag48.xml" ContentType="application/vnd.openxmlformats-officedocument.presentationml.tags+xml"/>
  <Override PartName="/ppt/notesSlides/notesSlide47.xml" ContentType="application/vnd.openxmlformats-officedocument.presentationml.notesSlide+xml"/>
  <Override PartName="/ppt/tags/tag49.xml" ContentType="application/vnd.openxmlformats-officedocument.presentationml.tags+xml"/>
  <Override PartName="/ppt/notesSlides/notesSlide4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0"/>
  </p:notesMasterIdLst>
  <p:sldIdLst>
    <p:sldId id="256" r:id="rId2"/>
    <p:sldId id="268" r:id="rId3"/>
    <p:sldId id="269" r:id="rId4"/>
    <p:sldId id="271" r:id="rId5"/>
    <p:sldId id="272" r:id="rId6"/>
    <p:sldId id="274" r:id="rId7"/>
    <p:sldId id="275" r:id="rId8"/>
    <p:sldId id="278" r:id="rId9"/>
    <p:sldId id="312" r:id="rId10"/>
    <p:sldId id="313" r:id="rId11"/>
    <p:sldId id="315" r:id="rId12"/>
    <p:sldId id="316" r:id="rId13"/>
    <p:sldId id="318" r:id="rId14"/>
    <p:sldId id="321" r:id="rId15"/>
    <p:sldId id="322" r:id="rId16"/>
    <p:sldId id="257" r:id="rId17"/>
    <p:sldId id="258" r:id="rId18"/>
    <p:sldId id="260" r:id="rId19"/>
    <p:sldId id="262" r:id="rId20"/>
    <p:sldId id="263" r:id="rId21"/>
    <p:sldId id="264" r:id="rId22"/>
    <p:sldId id="267" r:id="rId23"/>
    <p:sldId id="356" r:id="rId24"/>
    <p:sldId id="357" r:id="rId25"/>
    <p:sldId id="358" r:id="rId26"/>
    <p:sldId id="359" r:id="rId27"/>
    <p:sldId id="360" r:id="rId28"/>
    <p:sldId id="361" r:id="rId29"/>
    <p:sldId id="362" r:id="rId30"/>
    <p:sldId id="363" r:id="rId31"/>
    <p:sldId id="290" r:id="rId32"/>
    <p:sldId id="291" r:id="rId33"/>
    <p:sldId id="292" r:id="rId34"/>
    <p:sldId id="296" r:id="rId35"/>
    <p:sldId id="298" r:id="rId36"/>
    <p:sldId id="299" r:id="rId37"/>
    <p:sldId id="300" r:id="rId38"/>
    <p:sldId id="301" r:id="rId39"/>
    <p:sldId id="302" r:id="rId40"/>
    <p:sldId id="305" r:id="rId41"/>
    <p:sldId id="306" r:id="rId42"/>
    <p:sldId id="307" r:id="rId43"/>
    <p:sldId id="309" r:id="rId44"/>
    <p:sldId id="311" r:id="rId45"/>
    <p:sldId id="367" r:id="rId46"/>
    <p:sldId id="368" r:id="rId47"/>
    <p:sldId id="351" r:id="rId48"/>
    <p:sldId id="364" r:id="rId49"/>
  </p:sldIdLst>
  <p:sldSz cx="9144000" cy="6858000" type="screen4x3"/>
  <p:notesSz cx="6670675" cy="9875838"/>
  <p:custDataLst>
    <p:tags r:id="rId51"/>
  </p:custData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33FF"/>
    <a:srgbClr val="FAD514"/>
    <a:srgbClr val="F6BB00"/>
    <a:srgbClr val="A50021"/>
    <a:srgbClr val="6BB1BF"/>
    <a:srgbClr val="CC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9" d="100"/>
          <a:sy n="109" d="100"/>
        </p:scale>
        <p:origin x="1674" y="13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429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notesMaster" Target="notesMasters/notesMaster1.xml"/><Relationship Id="rId55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tags" Target="tags/tag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890838" cy="493713"/>
          </a:xfrm>
          <a:prstGeom prst="rect">
            <a:avLst/>
          </a:prstGeom>
        </p:spPr>
        <p:txBody>
          <a:bodyPr vert="horz" lIns="90897" tIns="45449" rIns="90897" bIns="45449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778250" y="0"/>
            <a:ext cx="2890838" cy="493713"/>
          </a:xfrm>
          <a:prstGeom prst="rect">
            <a:avLst/>
          </a:prstGeom>
        </p:spPr>
        <p:txBody>
          <a:bodyPr vert="horz" lIns="90897" tIns="45449" rIns="90897" bIns="45449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5382BC67-3268-45F0-AD1E-B6106456B834}" type="datetimeFigureOut">
              <a:rPr lang="en-GB"/>
              <a:pPr>
                <a:defRPr/>
              </a:pPr>
              <a:t>19/06/2019</a:t>
            </a:fld>
            <a:endParaRPr lang="en-GB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863600" y="738188"/>
            <a:ext cx="4943475" cy="370681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0897" tIns="45449" rIns="90897" bIns="45449" rtlCol="0" anchor="ctr"/>
          <a:lstStyle/>
          <a:p>
            <a:pPr lvl="0"/>
            <a:endParaRPr lang="en-GB" noProof="0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66750" y="4691063"/>
            <a:ext cx="5337175" cy="4443412"/>
          </a:xfrm>
          <a:prstGeom prst="rect">
            <a:avLst/>
          </a:prstGeom>
        </p:spPr>
        <p:txBody>
          <a:bodyPr vert="horz" lIns="90897" tIns="45449" rIns="90897" bIns="45449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GB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380538"/>
            <a:ext cx="2890838" cy="493712"/>
          </a:xfrm>
          <a:prstGeom prst="rect">
            <a:avLst/>
          </a:prstGeom>
        </p:spPr>
        <p:txBody>
          <a:bodyPr vert="horz" lIns="90897" tIns="45449" rIns="90897" bIns="45449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778250" y="9380538"/>
            <a:ext cx="2890838" cy="493712"/>
          </a:xfrm>
          <a:prstGeom prst="rect">
            <a:avLst/>
          </a:prstGeom>
        </p:spPr>
        <p:txBody>
          <a:bodyPr vert="horz" lIns="90897" tIns="45449" rIns="90897" bIns="45449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927FD839-516F-43B3-BA7B-CE5D122E87FD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6525587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5362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smtClean="0"/>
          </a:p>
        </p:txBody>
      </p:sp>
      <p:sp>
        <p:nvSpPr>
          <p:cNvPr id="15363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A6BAF58-9B82-4D8E-B6C4-EF0C0F6FA9A6}" type="slidenum">
              <a:rPr lang="en-GB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</a:t>
            </a:fld>
            <a:endParaRPr lang="en-GB">
              <a:cs typeface="Arial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1986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smtClean="0"/>
          </a:p>
        </p:txBody>
      </p:sp>
      <p:sp>
        <p:nvSpPr>
          <p:cNvPr id="41987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56AF8D9-46E6-4695-BD2F-F11D107D266E}" type="slidenum">
              <a:rPr lang="en-GB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10</a:t>
            </a:fld>
            <a:endParaRPr lang="en-GB">
              <a:cs typeface="Arial" charset="0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6082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smtClean="0"/>
          </a:p>
        </p:txBody>
      </p:sp>
      <p:sp>
        <p:nvSpPr>
          <p:cNvPr id="46083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3C78D0EE-6E88-40F1-9B71-2FF2A33D10FD}" type="slidenum">
              <a:rPr lang="en-GB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11</a:t>
            </a:fld>
            <a:endParaRPr lang="en-GB">
              <a:cs typeface="Arial" charset="0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7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0178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smtClean="0"/>
          </a:p>
        </p:txBody>
      </p:sp>
      <p:sp>
        <p:nvSpPr>
          <p:cNvPr id="50179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07E7CE1-26C6-45C3-A7A5-FBAC06DC5D8F}" type="slidenum">
              <a:rPr lang="en-GB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12</a:t>
            </a:fld>
            <a:endParaRPr lang="en-GB">
              <a:cs typeface="Arial" charset="0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3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4274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smtClean="0"/>
          </a:p>
        </p:txBody>
      </p:sp>
      <p:sp>
        <p:nvSpPr>
          <p:cNvPr id="54275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FD272AB-5579-40BA-B475-C6D36CA6BC44}" type="slidenum">
              <a:rPr lang="en-GB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13</a:t>
            </a:fld>
            <a:endParaRPr lang="en-GB">
              <a:cs typeface="Arial" charset="0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69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8370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smtClean="0"/>
          </a:p>
        </p:txBody>
      </p:sp>
      <p:sp>
        <p:nvSpPr>
          <p:cNvPr id="58371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F5B39AB-BC79-4D11-8511-3304135B9627}" type="slidenum">
              <a:rPr lang="en-GB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14</a:t>
            </a:fld>
            <a:endParaRPr lang="en-GB">
              <a:cs typeface="Arial" charset="0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5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2466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smtClean="0"/>
          </a:p>
        </p:txBody>
      </p:sp>
      <p:sp>
        <p:nvSpPr>
          <p:cNvPr id="62467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7EF7AD8-0571-48C2-8AB1-01D69B392DFF}" type="slidenum">
              <a:rPr lang="en-GB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15</a:t>
            </a:fld>
            <a:endParaRPr lang="en-GB">
              <a:cs typeface="Arial" charset="0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1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6562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smtClean="0"/>
          </a:p>
        </p:txBody>
      </p:sp>
      <p:sp>
        <p:nvSpPr>
          <p:cNvPr id="66563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7B94948-9DB2-4439-9EED-C7B41B0BBB76}" type="slidenum">
              <a:rPr lang="en-GB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16</a:t>
            </a:fld>
            <a:endParaRPr lang="en-GB">
              <a:cs typeface="Arial" charset="0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09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8610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smtClean="0"/>
          </a:p>
        </p:txBody>
      </p:sp>
      <p:sp>
        <p:nvSpPr>
          <p:cNvPr id="68611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55947C11-4AF8-4DA6-AE08-ED7BBEB83A6A}" type="slidenum">
              <a:rPr lang="en-GB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17</a:t>
            </a:fld>
            <a:endParaRPr lang="en-GB">
              <a:cs typeface="Arial" charset="0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7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0658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smtClean="0"/>
          </a:p>
        </p:txBody>
      </p:sp>
      <p:sp>
        <p:nvSpPr>
          <p:cNvPr id="70659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51B24C9B-DAF7-47A7-9E5C-EA054351467B}" type="slidenum">
              <a:rPr lang="en-GB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18</a:t>
            </a:fld>
            <a:endParaRPr lang="en-GB">
              <a:cs typeface="Arial" charset="0"/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5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2706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smtClean="0"/>
          </a:p>
        </p:txBody>
      </p:sp>
      <p:sp>
        <p:nvSpPr>
          <p:cNvPr id="72707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AEE0BFF-13F0-4519-97AE-0F77A751F943}" type="slidenum">
              <a:rPr lang="en-GB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19</a:t>
            </a:fld>
            <a:endParaRPr lang="en-GB">
              <a:cs typeface="Arial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1506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smtClean="0"/>
          </a:p>
        </p:txBody>
      </p:sp>
      <p:sp>
        <p:nvSpPr>
          <p:cNvPr id="21507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A93C296-60C7-4329-8879-4FCD245716ED}" type="slidenum">
              <a:rPr lang="en-GB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</a:t>
            </a:fld>
            <a:endParaRPr lang="en-GB">
              <a:cs typeface="Arial" charset="0"/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3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4754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dirty="0" smtClean="0"/>
          </a:p>
        </p:txBody>
      </p:sp>
      <p:sp>
        <p:nvSpPr>
          <p:cNvPr id="74755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31814D5-DFB7-45DB-8DCC-07C9DADA2FC1}" type="slidenum">
              <a:rPr lang="en-GB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20</a:t>
            </a:fld>
            <a:endParaRPr lang="en-GB">
              <a:cs typeface="Arial" charset="0"/>
            </a:endParaRP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1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6802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smtClean="0"/>
          </a:p>
        </p:txBody>
      </p:sp>
      <p:sp>
        <p:nvSpPr>
          <p:cNvPr id="76803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7DB9A73-7356-4EEA-BBC7-3084A6EEBF83}" type="slidenum">
              <a:rPr lang="en-GB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21</a:t>
            </a:fld>
            <a:endParaRPr lang="en-GB">
              <a:cs typeface="Arial" charset="0"/>
            </a:endParaRP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49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8850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smtClean="0"/>
          </a:p>
        </p:txBody>
      </p:sp>
      <p:sp>
        <p:nvSpPr>
          <p:cNvPr id="78851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6726330-9981-4D25-8FBE-70BE9EFFC900}" type="slidenum">
              <a:rPr lang="en-GB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22</a:t>
            </a:fld>
            <a:endParaRPr lang="en-GB">
              <a:cs typeface="Arial" charset="0"/>
            </a:endParaRPr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5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13666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smtClean="0"/>
          </a:p>
        </p:txBody>
      </p:sp>
      <p:sp>
        <p:nvSpPr>
          <p:cNvPr id="113667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977B01B-B649-469B-AB38-9C326DAA2CFC}" type="slidenum">
              <a:rPr lang="en-GB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23</a:t>
            </a:fld>
            <a:endParaRPr lang="en-GB">
              <a:cs typeface="Arial" charset="0"/>
            </a:endParaRPr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3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15714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smtClean="0"/>
          </a:p>
        </p:txBody>
      </p:sp>
      <p:sp>
        <p:nvSpPr>
          <p:cNvPr id="115715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3074B3C-0EB6-44EF-92D4-4084B497D6BB}" type="slidenum">
              <a:rPr lang="en-GB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24</a:t>
            </a:fld>
            <a:endParaRPr lang="en-GB">
              <a:cs typeface="Arial" charset="0"/>
            </a:endParaRPr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1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17762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smtClean="0"/>
          </a:p>
        </p:txBody>
      </p:sp>
      <p:sp>
        <p:nvSpPr>
          <p:cNvPr id="117763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485E46B-F199-4B69-8BFF-7CDBD1A14D10}" type="slidenum">
              <a:rPr lang="en-GB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25</a:t>
            </a:fld>
            <a:endParaRPr lang="en-GB">
              <a:cs typeface="Arial" charset="0"/>
            </a:endParaRPr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09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19810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smtClean="0"/>
          </a:p>
        </p:txBody>
      </p:sp>
      <p:sp>
        <p:nvSpPr>
          <p:cNvPr id="119811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EC9DAF6-700B-440B-BEAA-B3F6775064DF}" type="slidenum">
              <a:rPr lang="en-GB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26</a:t>
            </a:fld>
            <a:endParaRPr lang="en-GB">
              <a:cs typeface="Arial" charset="0"/>
            </a:endParaRPr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57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1858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smtClean="0"/>
          </a:p>
        </p:txBody>
      </p:sp>
      <p:sp>
        <p:nvSpPr>
          <p:cNvPr id="121859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37BD0F4B-9CC8-4E85-977A-366D1FE48669}" type="slidenum">
              <a:rPr lang="en-GB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27</a:t>
            </a:fld>
            <a:endParaRPr lang="en-GB">
              <a:cs typeface="Arial" charset="0"/>
            </a:endParaRPr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05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3906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smtClean="0"/>
          </a:p>
        </p:txBody>
      </p:sp>
      <p:sp>
        <p:nvSpPr>
          <p:cNvPr id="123907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5E6DDFD5-166D-4ACC-8284-0E0A4C6340CD}" type="slidenum">
              <a:rPr lang="en-GB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28</a:t>
            </a:fld>
            <a:endParaRPr lang="en-GB">
              <a:cs typeface="Arial" charset="0"/>
            </a:endParaRPr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953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5954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smtClean="0"/>
          </a:p>
        </p:txBody>
      </p:sp>
      <p:sp>
        <p:nvSpPr>
          <p:cNvPr id="125955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1063182-8A18-42B2-B769-82CA9EB10DB1}" type="slidenum">
              <a:rPr lang="en-GB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29</a:t>
            </a:fld>
            <a:endParaRPr lang="en-GB">
              <a:cs typeface="Arial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3554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smtClean="0"/>
          </a:p>
        </p:txBody>
      </p:sp>
      <p:sp>
        <p:nvSpPr>
          <p:cNvPr id="23555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ED6B945-51DE-467A-BCCC-7F564AF28F46}" type="slidenum">
              <a:rPr lang="en-GB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</a:t>
            </a:fld>
            <a:endParaRPr lang="en-GB">
              <a:cs typeface="Arial" charset="0"/>
            </a:endParaRPr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001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8002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smtClean="0"/>
          </a:p>
        </p:txBody>
      </p:sp>
      <p:sp>
        <p:nvSpPr>
          <p:cNvPr id="128003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36E14652-86B4-46E9-9C5B-70C5842DFD00}" type="slidenum">
              <a:rPr lang="en-GB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30</a:t>
            </a:fld>
            <a:endParaRPr lang="en-GB">
              <a:cs typeface="Arial" charset="0"/>
            </a:endParaRPr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5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2946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smtClean="0"/>
          </a:p>
        </p:txBody>
      </p:sp>
      <p:sp>
        <p:nvSpPr>
          <p:cNvPr id="82947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EEF69BF-4B4D-4B8A-8BDF-3FD511773A5C}" type="slidenum">
              <a:rPr lang="en-GB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31</a:t>
            </a:fld>
            <a:endParaRPr lang="en-GB">
              <a:cs typeface="Arial" charset="0"/>
            </a:endParaRPr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3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4994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smtClean="0"/>
          </a:p>
        </p:txBody>
      </p:sp>
      <p:sp>
        <p:nvSpPr>
          <p:cNvPr id="84995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45817C86-3464-4C42-95AF-C388C8DF679B}" type="slidenum">
              <a:rPr lang="en-GB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32</a:t>
            </a:fld>
            <a:endParaRPr lang="en-GB">
              <a:cs typeface="Arial" charset="0"/>
            </a:endParaRPr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1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7042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smtClean="0"/>
          </a:p>
        </p:txBody>
      </p:sp>
      <p:sp>
        <p:nvSpPr>
          <p:cNvPr id="87043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5BE3D200-8190-4695-89D3-1058E195092D}" type="slidenum">
              <a:rPr lang="en-GB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33</a:t>
            </a:fld>
            <a:endParaRPr lang="en-GB">
              <a:cs typeface="Arial" charset="0"/>
            </a:endParaRPr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89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9090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smtClean="0"/>
          </a:p>
        </p:txBody>
      </p:sp>
      <p:sp>
        <p:nvSpPr>
          <p:cNvPr id="89091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5C4DE25-ADEF-46CD-8159-DAF7EEEB73CA}" type="slidenum">
              <a:rPr lang="en-GB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34</a:t>
            </a:fld>
            <a:endParaRPr lang="en-GB">
              <a:cs typeface="Arial" charset="0"/>
            </a:endParaRPr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7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1138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smtClean="0"/>
          </a:p>
        </p:txBody>
      </p:sp>
      <p:sp>
        <p:nvSpPr>
          <p:cNvPr id="91139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DF5D5C7-8D1D-4818-AADB-C29203E370C0}" type="slidenum">
              <a:rPr lang="en-GB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35</a:t>
            </a:fld>
            <a:endParaRPr lang="en-GB">
              <a:cs typeface="Arial" charset="0"/>
            </a:endParaRPr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5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3186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smtClean="0"/>
          </a:p>
        </p:txBody>
      </p:sp>
      <p:sp>
        <p:nvSpPr>
          <p:cNvPr id="93187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7143972-894B-4BA4-8219-FD65C91F384A}" type="slidenum">
              <a:rPr lang="en-GB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36</a:t>
            </a:fld>
            <a:endParaRPr lang="en-GB">
              <a:cs typeface="Arial" charset="0"/>
            </a:endParaRPr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3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5234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smtClean="0"/>
          </a:p>
        </p:txBody>
      </p:sp>
      <p:sp>
        <p:nvSpPr>
          <p:cNvPr id="95235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95C8C74-39FF-4442-A090-D5265AAFBC96}" type="slidenum">
              <a:rPr lang="en-GB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37</a:t>
            </a:fld>
            <a:endParaRPr lang="en-GB">
              <a:cs typeface="Arial" charset="0"/>
            </a:endParaRPr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29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9330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smtClean="0"/>
          </a:p>
        </p:txBody>
      </p:sp>
      <p:sp>
        <p:nvSpPr>
          <p:cNvPr id="99331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0FBFCB9-2800-4B9F-AD2F-4148A105BD9D}" type="slidenum">
              <a:rPr lang="en-GB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38</a:t>
            </a:fld>
            <a:endParaRPr lang="en-GB">
              <a:cs typeface="Arial" charset="0"/>
            </a:endParaRPr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7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1378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smtClean="0"/>
          </a:p>
        </p:txBody>
      </p:sp>
      <p:sp>
        <p:nvSpPr>
          <p:cNvPr id="101379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95FE45F-12AF-48EE-8707-22D6C6CD136B}" type="slidenum">
              <a:rPr lang="en-GB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39</a:t>
            </a:fld>
            <a:endParaRPr lang="en-GB">
              <a:cs typeface="Arial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5602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smtClean="0"/>
          </a:p>
        </p:txBody>
      </p:sp>
      <p:sp>
        <p:nvSpPr>
          <p:cNvPr id="25603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C0140C6-42DE-49F2-854D-F3C55BCD7091}" type="slidenum">
              <a:rPr lang="en-GB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4</a:t>
            </a:fld>
            <a:endParaRPr lang="en-GB">
              <a:cs typeface="Arial" charset="0"/>
            </a:endParaRPr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5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3426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smtClean="0"/>
          </a:p>
        </p:txBody>
      </p:sp>
      <p:sp>
        <p:nvSpPr>
          <p:cNvPr id="103427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4C73DAA4-F606-4B49-A9F1-974C5A4ABF47}" type="slidenum">
              <a:rPr lang="en-GB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40</a:t>
            </a:fld>
            <a:endParaRPr lang="en-GB">
              <a:cs typeface="Arial" charset="0"/>
            </a:endParaRPr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3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5474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smtClean="0"/>
          </a:p>
        </p:txBody>
      </p:sp>
      <p:sp>
        <p:nvSpPr>
          <p:cNvPr id="105475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804A076-F330-4903-8C21-8B56BF94A7BA}" type="slidenum">
              <a:rPr lang="en-GB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41</a:t>
            </a:fld>
            <a:endParaRPr lang="en-GB">
              <a:cs typeface="Arial" charset="0"/>
            </a:endParaRPr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1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7522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smtClean="0"/>
          </a:p>
        </p:txBody>
      </p:sp>
      <p:sp>
        <p:nvSpPr>
          <p:cNvPr id="107523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3D780C06-95DC-4E01-8AF6-8A75658FF514}" type="slidenum">
              <a:rPr lang="en-GB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42</a:t>
            </a:fld>
            <a:endParaRPr lang="en-GB">
              <a:cs typeface="Arial" charset="0"/>
            </a:endParaRPr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69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9570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smtClean="0"/>
          </a:p>
        </p:txBody>
      </p:sp>
      <p:sp>
        <p:nvSpPr>
          <p:cNvPr id="109571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0D9A855-4831-415A-9E5E-65378F7996AB}" type="slidenum">
              <a:rPr lang="en-GB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43</a:t>
            </a:fld>
            <a:endParaRPr lang="en-GB">
              <a:cs typeface="Arial" charset="0"/>
            </a:endParaRPr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7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11618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smtClean="0"/>
          </a:p>
        </p:txBody>
      </p:sp>
      <p:sp>
        <p:nvSpPr>
          <p:cNvPr id="111619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B525718-F528-4545-82B0-FB21A77A5E8B}" type="slidenum">
              <a:rPr lang="en-GB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44</a:t>
            </a:fld>
            <a:endParaRPr lang="en-GB">
              <a:cs typeface="Arial" charset="0"/>
            </a:endParaRPr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603666-1CB2-475E-A7E2-7DA7D4C05B07}" type="slidenum">
              <a:rPr lang="en-GB" smtClean="0"/>
              <a:pPr/>
              <a:t>45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99129982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603666-1CB2-475E-A7E2-7DA7D4C05B07}" type="slidenum">
              <a:rPr lang="en-GB" smtClean="0"/>
              <a:pPr/>
              <a:t>46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72651362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049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30050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smtClean="0"/>
          </a:p>
        </p:txBody>
      </p:sp>
      <p:sp>
        <p:nvSpPr>
          <p:cNvPr id="130051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A33C091-CFAD-403F-A89C-7EDE7B78230D}" type="slidenum">
              <a:rPr lang="en-GB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47</a:t>
            </a:fld>
            <a:endParaRPr lang="en-GB">
              <a:cs typeface="Arial" charset="0"/>
            </a:endParaRPr>
          </a:p>
        </p:txBody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097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32098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smtClean="0"/>
          </a:p>
        </p:txBody>
      </p:sp>
      <p:sp>
        <p:nvSpPr>
          <p:cNvPr id="132099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AC10D16-26CA-4D45-8DA8-9CC370EA4E27}" type="slidenum">
              <a:rPr lang="en-GB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48</a:t>
            </a:fld>
            <a:endParaRPr lang="en-GB">
              <a:cs typeface="Arial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7650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smtClean="0"/>
          </a:p>
        </p:txBody>
      </p:sp>
      <p:sp>
        <p:nvSpPr>
          <p:cNvPr id="27651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72BD714-1886-44F4-84FE-C62CA3386990}" type="slidenum">
              <a:rPr lang="en-GB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5</a:t>
            </a:fld>
            <a:endParaRPr lang="en-GB">
              <a:cs typeface="Arial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9698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smtClean="0"/>
          </a:p>
        </p:txBody>
      </p:sp>
      <p:sp>
        <p:nvSpPr>
          <p:cNvPr id="29699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FF1FED9-ECFD-469B-889A-02A7F20E5DFD}" type="slidenum">
              <a:rPr lang="en-GB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6</a:t>
            </a:fld>
            <a:endParaRPr lang="en-GB">
              <a:cs typeface="Arial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1746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smtClean="0"/>
          </a:p>
        </p:txBody>
      </p:sp>
      <p:sp>
        <p:nvSpPr>
          <p:cNvPr id="31747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5D545FE0-6CDB-46EB-8BA5-468C0EEE7302}" type="slidenum">
              <a:rPr lang="en-GB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7</a:t>
            </a:fld>
            <a:endParaRPr lang="en-GB">
              <a:cs typeface="Arial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3794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smtClean="0"/>
          </a:p>
        </p:txBody>
      </p:sp>
      <p:sp>
        <p:nvSpPr>
          <p:cNvPr id="33795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709B2BF-D108-46FD-B759-F72D938250D0}" type="slidenum">
              <a:rPr lang="en-GB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8</a:t>
            </a:fld>
            <a:endParaRPr lang="en-GB">
              <a:cs typeface="Arial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7890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smtClean="0"/>
          </a:p>
        </p:txBody>
      </p:sp>
      <p:sp>
        <p:nvSpPr>
          <p:cNvPr id="37891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265FEA6-67F4-4566-BD16-BC04775883F3}" type="slidenum">
              <a:rPr lang="en-GB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9</a:t>
            </a:fld>
            <a:endParaRPr lang="en-GB">
              <a:cs typeface="Arial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EC9631-EB82-4CBE-8E6B-2114DD21FD2A}" type="datetimeFigureOut">
              <a:rPr lang="en-GB"/>
              <a:pPr>
                <a:defRPr/>
              </a:pPr>
              <a:t>19/06/2019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6C0704-0E4A-4068-BA8C-85E47FBA8ACD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C3566E-FD02-4C45-B344-E530ABAEECBB}" type="datetimeFigureOut">
              <a:rPr lang="en-GB"/>
              <a:pPr>
                <a:defRPr/>
              </a:pPr>
              <a:t>19/06/2019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9F0C0E-C0D1-4C85-BCBB-7E44381C10A9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83F3C1-94B4-46D6-A49D-5AADAC37121A}" type="datetimeFigureOut">
              <a:rPr lang="en-GB"/>
              <a:pPr>
                <a:defRPr/>
              </a:pPr>
              <a:t>19/06/2019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62909D-5DA9-468C-B006-DD5618055D17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D94528-F2A9-4BB2-B307-C53EFB8D29C2}" type="datetimeFigureOut">
              <a:rPr lang="en-GB"/>
              <a:pPr>
                <a:defRPr/>
              </a:pPr>
              <a:t>19/06/2019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6F9029-F92C-477B-95E6-8D86B01E2047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FDD8A2-6D60-4F2F-9EA9-395EF1B763E8}" type="datetimeFigureOut">
              <a:rPr lang="en-GB"/>
              <a:pPr>
                <a:defRPr/>
              </a:pPr>
              <a:t>19/06/2019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2ED95A-9D60-476E-808B-D07C265B2C91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593BFE-834E-45A5-BB55-0A83F529F034}" type="datetimeFigureOut">
              <a:rPr lang="en-GB"/>
              <a:pPr>
                <a:defRPr/>
              </a:pPr>
              <a:t>19/06/2019</a:t>
            </a:fld>
            <a:endParaRPr lang="en-GB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6AB882-0DE9-49F7-9A23-385AAACAAC40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409875-D156-4321-AC59-886867E31556}" type="datetimeFigureOut">
              <a:rPr lang="en-GB"/>
              <a:pPr>
                <a:defRPr/>
              </a:pPr>
              <a:t>19/06/2019</a:t>
            </a:fld>
            <a:endParaRPr lang="en-GB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2625BD-9F7F-4A2D-B715-80F85D4F3CD2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8989CC-F6F6-4B0E-95AE-FC0BD8A4D1D0}" type="datetimeFigureOut">
              <a:rPr lang="en-GB"/>
              <a:pPr>
                <a:defRPr/>
              </a:pPr>
              <a:t>19/06/2019</a:t>
            </a:fld>
            <a:endParaRPr lang="en-GB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C55081-EBE2-421F-8F2F-A707109199BF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BDFC94-AD0A-4B37-A5ED-2FF131085B7F}" type="datetimeFigureOut">
              <a:rPr lang="en-GB"/>
              <a:pPr>
                <a:defRPr/>
              </a:pPr>
              <a:t>19/06/2019</a:t>
            </a:fld>
            <a:endParaRPr lang="en-GB" dirty="0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8AEB77-057F-462D-9BE6-8ECE6FBCBFB1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6F532A-7035-4F58-9749-29D9ED5C95BD}" type="datetimeFigureOut">
              <a:rPr lang="en-GB"/>
              <a:pPr>
                <a:defRPr/>
              </a:pPr>
              <a:t>19/06/2019</a:t>
            </a:fld>
            <a:endParaRPr lang="en-GB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065291-3B60-4E42-831F-4B124A9A514A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A5936B-3406-4E1A-9BD1-2AAF8EDF5F10}" type="datetimeFigureOut">
              <a:rPr lang="en-GB"/>
              <a:pPr>
                <a:defRPr/>
              </a:pPr>
              <a:t>19/06/2019</a:t>
            </a:fld>
            <a:endParaRPr lang="en-GB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37C28F-795C-4D33-8000-0D1713FDD6F9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AD514">
            <a:alpha val="97646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GB" smtClean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70C36B5D-609F-45DE-B2A6-DBEEE6E74F6B}" type="datetimeFigureOut">
              <a:rPr lang="en-GB"/>
              <a:pPr>
                <a:defRPr/>
              </a:pPr>
              <a:t>19/06/2019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0EAC55BC-95F3-4945-84D2-2DEC80CD47BE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58" r:id="rId2"/>
    <p:sldLayoutId id="2147483657" r:id="rId3"/>
    <p:sldLayoutId id="2147483656" r:id="rId4"/>
    <p:sldLayoutId id="2147483655" r:id="rId5"/>
    <p:sldLayoutId id="2147483654" r:id="rId6"/>
    <p:sldLayoutId id="2147483653" r:id="rId7"/>
    <p:sldLayoutId id="2147483652" r:id="rId8"/>
    <p:sldLayoutId id="2147483651" r:id="rId9"/>
    <p:sldLayoutId id="2147483650" r:id="rId10"/>
    <p:sldLayoutId id="214748364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7" Type="http://schemas.openxmlformats.org/officeDocument/2006/relationships/image" Target="../media/image4.jp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6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7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8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8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9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9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0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0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1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2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3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4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4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5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5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6.xml"/><Relationship Id="rId4" Type="http://schemas.openxmlformats.org/officeDocument/2006/relationships/image" Target="../media/image5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6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7.xml"/><Relationship Id="rId4" Type="http://schemas.openxmlformats.org/officeDocument/2006/relationships/image" Target="../media/image6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7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8.xml"/><Relationship Id="rId4" Type="http://schemas.openxmlformats.org/officeDocument/2006/relationships/image" Target="../media/image7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8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9.xml"/><Relationship Id="rId4" Type="http://schemas.openxmlformats.org/officeDocument/2006/relationships/image" Target="../media/image8.jpe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9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30.xml"/><Relationship Id="rId4" Type="http://schemas.openxmlformats.org/officeDocument/2006/relationships/image" Target="../media/image9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0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31.xml"/><Relationship Id="rId4" Type="http://schemas.openxmlformats.org/officeDocument/2006/relationships/image" Target="../media/image10.jpe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1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3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2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3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3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4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4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5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5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6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6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7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7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8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8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39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9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0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0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1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1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2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3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3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4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4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5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5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6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6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7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7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8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8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9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9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Subtitle 2"/>
          <p:cNvSpPr>
            <a:spLocks noGrp="1"/>
          </p:cNvSpPr>
          <p:nvPr>
            <p:ph type="subTitle" idx="1"/>
          </p:nvPr>
        </p:nvSpPr>
        <p:spPr>
          <a:xfrm>
            <a:off x="468313" y="2997200"/>
            <a:ext cx="8280400" cy="1824038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endParaRPr lang="en-GB" sz="3300" b="1" dirty="0" smtClean="0">
              <a:solidFill>
                <a:schemeClr val="tx1"/>
              </a:solidFill>
            </a:endParaRPr>
          </a:p>
        </p:txBody>
      </p:sp>
      <p:sp>
        <p:nvSpPr>
          <p:cNvPr id="14339" name="AutoShape 4" descr="https://owa.qub.ac.uk/owa/attachment.ashx?id=RgAAAAA3CLi2q6rGQaJ31cMjsOARBwDVHBBEmK%2f3T6rieWDNBfHsAC4L0EeOAACwu8c4sWkaQq0t8WjSZpgbAAAhFS%2b4AAAJ&amp;attcnt=1&amp;attid0=BAACAAAA&amp;attcid0=BEBBD5A1481DA747A2A70E5DEAD77939%40ec.europa.eu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GB">
              <a:latin typeface="Calibri" pitchFamily="34" charset="0"/>
            </a:endParaRPr>
          </a:p>
        </p:txBody>
      </p:sp>
      <p:pic>
        <p:nvPicPr>
          <p:cNvPr id="14340" name="Picture 5" descr="nicilt logo.pn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23850" y="5589588"/>
            <a:ext cx="2519363" cy="944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1" name="Picture 17" descr="LOGO CE_Vertical_EN_NEG_quadri_HR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059113" y="4941888"/>
            <a:ext cx="2376487" cy="1662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2" name="Picture 7" descr="belfast city counci logo.png"/>
          <p:cNvPicPr>
            <a:picLocks noChangeAspect="1"/>
          </p:cNvPicPr>
          <p:nvPr/>
        </p:nvPicPr>
        <p:blipFill>
          <a:blip r:embed="rId6"/>
          <a:srcRect l="4123" t="11688" r="3107" b="12343"/>
          <a:stretch>
            <a:fillRect/>
          </a:stretch>
        </p:blipFill>
        <p:spPr bwMode="auto">
          <a:xfrm>
            <a:off x="5651500" y="5589588"/>
            <a:ext cx="3241675" cy="935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3521869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AutoShape 2" descr="https://owa.qub.ac.uk/owa/attachment.ashx?id=RgAAAAA3CLi2q6rGQaJ31cMjsOARBwDVHBBEmK%2f3T6rieWDNBfHsAC4L0EeOAACwu8c4sWkaQq0t8WjSZpgbAAAhFS%2b4AAAJ&amp;attcnt=1&amp;attid0=BAACAAAA&amp;attcid0=BEBBD5A1481DA747A2A70E5DEAD77939%40ec.europa.eu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GB">
              <a:latin typeface="Calibri" pitchFamily="34" charset="0"/>
            </a:endParaRPr>
          </a:p>
        </p:txBody>
      </p:sp>
      <p:sp>
        <p:nvSpPr>
          <p:cNvPr id="40962" name="AutoShape 12" descr="https://owa.qub.ac.uk/owa/attachment.ashx?id=RgAAAAA3CLi2q6rGQaJ31cMjsOARBwDVHBBEmK%2f3T6rieWDNBfHsAC4L0EeOAACwu8c4sWkaQq0t8WjSZpgbAAAhFS%2b4AAAJ&amp;attcnt=1&amp;attid0=BAACAAAA&amp;attcid0=BEBBD5A1481DA747A2A70E5DEAD77939%40ec.europa.eu"/>
          <p:cNvSpPr>
            <a:spLocks noChangeAspect="1" noChangeArrowheads="1"/>
          </p:cNvSpPr>
          <p:nvPr/>
        </p:nvSpPr>
        <p:spPr bwMode="auto">
          <a:xfrm>
            <a:off x="12382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GB">
              <a:latin typeface="Calibri" pitchFamily="34" charset="0"/>
            </a:endParaRPr>
          </a:p>
        </p:txBody>
      </p:sp>
      <p:sp>
        <p:nvSpPr>
          <p:cNvPr id="40964" name="Title 8"/>
          <p:cNvSpPr>
            <a:spLocks noGrp="1"/>
          </p:cNvSpPr>
          <p:nvPr>
            <p:ph type="title"/>
          </p:nvPr>
        </p:nvSpPr>
        <p:spPr>
          <a:xfrm>
            <a:off x="899592" y="620688"/>
            <a:ext cx="7786687" cy="1439862"/>
          </a:xfrm>
        </p:spPr>
        <p:txBody>
          <a:bodyPr/>
          <a:lstStyle/>
          <a:p>
            <a:pPr marL="1143000" indent="-1143000" algn="l" eaLnBrk="1" hangingPunct="1"/>
            <a:r>
              <a:rPr lang="en-GB" sz="4000" dirty="0" smtClean="0"/>
              <a:t>     1. This is the national anthem of which EU Member State?</a:t>
            </a:r>
            <a:br>
              <a:rPr lang="en-GB" sz="4000" dirty="0" smtClean="0"/>
            </a:br>
            <a:endParaRPr lang="en-GB" sz="4000" dirty="0" smtClean="0"/>
          </a:p>
        </p:txBody>
      </p:sp>
      <p:sp>
        <p:nvSpPr>
          <p:cNvPr id="10" name="Content Placeholder 9"/>
          <p:cNvSpPr>
            <a:spLocks noGrp="1"/>
          </p:cNvSpPr>
          <p:nvPr>
            <p:ph idx="1"/>
          </p:nvPr>
        </p:nvSpPr>
        <p:spPr>
          <a:xfrm>
            <a:off x="1979712" y="2564904"/>
            <a:ext cx="6562725" cy="3600450"/>
          </a:xfrm>
        </p:spPr>
        <p:txBody>
          <a:bodyPr rtlCol="0">
            <a:normAutofit lnSpcReduction="10000"/>
          </a:bodyPr>
          <a:lstStyle/>
          <a:p>
            <a:pPr marL="514350" indent="-514350" eaLnBrk="1" fontAlgn="auto" hangingPunct="1">
              <a:lnSpc>
                <a:spcPct val="200000"/>
              </a:lnSpc>
              <a:spcAft>
                <a:spcPts val="0"/>
              </a:spcAft>
              <a:buFont typeface="+mj-lt"/>
              <a:buAutoNum type="alphaUcPeriod"/>
              <a:defRPr/>
            </a:pPr>
            <a:r>
              <a:rPr lang="en-GB" sz="3600" dirty="0" smtClean="0"/>
              <a:t>England</a:t>
            </a:r>
          </a:p>
          <a:p>
            <a:pPr marL="514350" indent="-514350" eaLnBrk="1" fontAlgn="auto" hangingPunct="1">
              <a:lnSpc>
                <a:spcPct val="200000"/>
              </a:lnSpc>
              <a:spcAft>
                <a:spcPts val="0"/>
              </a:spcAft>
              <a:buFont typeface="+mj-lt"/>
              <a:buAutoNum type="alphaUcPeriod"/>
              <a:defRPr/>
            </a:pPr>
            <a:r>
              <a:rPr lang="en-GB" sz="3600" dirty="0" smtClean="0"/>
              <a:t>France</a:t>
            </a:r>
          </a:p>
          <a:p>
            <a:pPr marL="514350" indent="-514350" eaLnBrk="1" fontAlgn="auto" hangingPunct="1">
              <a:lnSpc>
                <a:spcPct val="200000"/>
              </a:lnSpc>
              <a:spcAft>
                <a:spcPts val="0"/>
              </a:spcAft>
              <a:buFont typeface="+mj-lt"/>
              <a:buAutoNum type="alphaUcPeriod"/>
              <a:defRPr/>
            </a:pPr>
            <a:r>
              <a:rPr lang="en-GB" sz="3600" dirty="0" smtClean="0"/>
              <a:t>Germany</a:t>
            </a:r>
            <a:endParaRPr lang="en-GB" sz="3600" dirty="0"/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AutoShape 2" descr="https://owa.qub.ac.uk/owa/attachment.ashx?id=RgAAAAA3CLi2q6rGQaJ31cMjsOARBwDVHBBEmK%2f3T6rieWDNBfHsAC4L0EeOAACwu8c4sWkaQq0t8WjSZpgbAAAhFS%2b4AAAJ&amp;attcnt=1&amp;attid0=BAACAAAA&amp;attcid0=BEBBD5A1481DA747A2A70E5DEAD77939%40ec.europa.eu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GB">
              <a:latin typeface="Calibri" pitchFamily="34" charset="0"/>
            </a:endParaRPr>
          </a:p>
        </p:txBody>
      </p:sp>
      <p:sp>
        <p:nvSpPr>
          <p:cNvPr id="45058" name="AutoShape 12" descr="https://owa.qub.ac.uk/owa/attachment.ashx?id=RgAAAAA3CLi2q6rGQaJ31cMjsOARBwDVHBBEmK%2f3T6rieWDNBfHsAC4L0EeOAACwu8c4sWkaQq0t8WjSZpgbAAAhFS%2b4AAAJ&amp;attcnt=1&amp;attid0=BAACAAAA&amp;attcid0=BEBBD5A1481DA747A2A70E5DEAD77939%40ec.europa.eu"/>
          <p:cNvSpPr>
            <a:spLocks noChangeAspect="1" noChangeArrowheads="1"/>
          </p:cNvSpPr>
          <p:nvPr/>
        </p:nvSpPr>
        <p:spPr bwMode="auto">
          <a:xfrm>
            <a:off x="12382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GB">
              <a:latin typeface="Calibri" pitchFamily="34" charset="0"/>
            </a:endParaRPr>
          </a:p>
        </p:txBody>
      </p:sp>
      <p:sp>
        <p:nvSpPr>
          <p:cNvPr id="45060" name="Title 8"/>
          <p:cNvSpPr>
            <a:spLocks noGrp="1"/>
          </p:cNvSpPr>
          <p:nvPr>
            <p:ph type="title"/>
          </p:nvPr>
        </p:nvSpPr>
        <p:spPr>
          <a:xfrm>
            <a:off x="1117679" y="620688"/>
            <a:ext cx="7570787" cy="1511300"/>
          </a:xfrm>
        </p:spPr>
        <p:txBody>
          <a:bodyPr/>
          <a:lstStyle/>
          <a:p>
            <a:pPr marL="1143000" indent="-1143000" algn="l" eaLnBrk="1" hangingPunct="1"/>
            <a:r>
              <a:rPr lang="en-GB" sz="4000" dirty="0" smtClean="0"/>
              <a:t>     2. Which European language is Shakira singing in?</a:t>
            </a:r>
            <a:br>
              <a:rPr lang="en-GB" sz="4000" dirty="0" smtClean="0"/>
            </a:br>
            <a:endParaRPr lang="en-GB" sz="4000" dirty="0" smtClean="0"/>
          </a:p>
        </p:txBody>
      </p:sp>
      <p:sp>
        <p:nvSpPr>
          <p:cNvPr id="10" name="Content Placeholder 9"/>
          <p:cNvSpPr>
            <a:spLocks noGrp="1"/>
          </p:cNvSpPr>
          <p:nvPr>
            <p:ph idx="1"/>
          </p:nvPr>
        </p:nvSpPr>
        <p:spPr>
          <a:xfrm>
            <a:off x="2309887" y="2636912"/>
            <a:ext cx="6346825" cy="3527425"/>
          </a:xfrm>
        </p:spPr>
        <p:txBody>
          <a:bodyPr rtlCol="0">
            <a:normAutofit lnSpcReduction="10000"/>
          </a:bodyPr>
          <a:lstStyle/>
          <a:p>
            <a:pPr marL="514350" indent="-514350" eaLnBrk="1" fontAlgn="auto" hangingPunct="1">
              <a:lnSpc>
                <a:spcPct val="200000"/>
              </a:lnSpc>
              <a:spcAft>
                <a:spcPts val="0"/>
              </a:spcAft>
              <a:buFont typeface="+mj-lt"/>
              <a:buAutoNum type="alphaUcPeriod"/>
              <a:defRPr/>
            </a:pPr>
            <a:r>
              <a:rPr lang="en-GB" sz="3600" dirty="0" smtClean="0"/>
              <a:t>Portuguese</a:t>
            </a:r>
          </a:p>
          <a:p>
            <a:pPr marL="514350" indent="-514350" eaLnBrk="1" fontAlgn="auto" hangingPunct="1">
              <a:lnSpc>
                <a:spcPct val="200000"/>
              </a:lnSpc>
              <a:spcAft>
                <a:spcPts val="0"/>
              </a:spcAft>
              <a:buFont typeface="+mj-lt"/>
              <a:buAutoNum type="alphaUcPeriod"/>
              <a:defRPr/>
            </a:pPr>
            <a:r>
              <a:rPr lang="en-GB" sz="3600" dirty="0" smtClean="0"/>
              <a:t>Dutch</a:t>
            </a:r>
          </a:p>
          <a:p>
            <a:pPr marL="514350" indent="-514350" eaLnBrk="1" fontAlgn="auto" hangingPunct="1">
              <a:lnSpc>
                <a:spcPct val="200000"/>
              </a:lnSpc>
              <a:spcAft>
                <a:spcPts val="0"/>
              </a:spcAft>
              <a:buFont typeface="+mj-lt"/>
              <a:buAutoNum type="alphaUcPeriod"/>
              <a:defRPr/>
            </a:pPr>
            <a:r>
              <a:rPr lang="en-GB" sz="3600" dirty="0" smtClean="0"/>
              <a:t>Spanish</a:t>
            </a:r>
            <a:endParaRPr lang="en-GB" sz="3600" dirty="0"/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3" name="AutoShape 2" descr="https://owa.qub.ac.uk/owa/attachment.ashx?id=RgAAAAA3CLi2q6rGQaJ31cMjsOARBwDVHBBEmK%2f3T6rieWDNBfHsAC4L0EeOAACwu8c4sWkaQq0t8WjSZpgbAAAhFS%2b4AAAJ&amp;attcnt=1&amp;attid0=BAACAAAA&amp;attcid0=BEBBD5A1481DA747A2A70E5DEAD77939%40ec.europa.eu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GB">
              <a:latin typeface="Calibri" pitchFamily="34" charset="0"/>
            </a:endParaRPr>
          </a:p>
        </p:txBody>
      </p:sp>
      <p:sp>
        <p:nvSpPr>
          <p:cNvPr id="49154" name="AutoShape 12" descr="https://owa.qub.ac.uk/owa/attachment.ashx?id=RgAAAAA3CLi2q6rGQaJ31cMjsOARBwDVHBBEmK%2f3T6rieWDNBfHsAC4L0EeOAACwu8c4sWkaQq0t8WjSZpgbAAAhFS%2b4AAAJ&amp;attcnt=1&amp;attid0=BAACAAAA&amp;attcid0=BEBBD5A1481DA747A2A70E5DEAD77939%40ec.europa.eu"/>
          <p:cNvSpPr>
            <a:spLocks noChangeAspect="1" noChangeArrowheads="1"/>
          </p:cNvSpPr>
          <p:nvPr/>
        </p:nvSpPr>
        <p:spPr bwMode="auto">
          <a:xfrm>
            <a:off x="12382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GB">
              <a:latin typeface="Calibri" pitchFamily="34" charset="0"/>
            </a:endParaRPr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755650" y="476250"/>
            <a:ext cx="7129463" cy="1657350"/>
          </a:xfrm>
        </p:spPr>
        <p:txBody>
          <a:bodyPr rtlCol="0">
            <a:normAutofit fontScale="90000"/>
          </a:bodyPr>
          <a:lstStyle/>
          <a:p>
            <a:pPr marL="1143000" indent="-1143000" algn="l" eaLnBrk="1" fontAlgn="auto" hangingPunct="1">
              <a:spcAft>
                <a:spcPts val="0"/>
              </a:spcAft>
              <a:defRPr/>
            </a:pPr>
            <a:r>
              <a:rPr lang="en-GB" sz="4000" dirty="0" smtClean="0"/>
              <a:t>      3. What is the name of this Irish                                     instrument?</a:t>
            </a:r>
            <a:br>
              <a:rPr lang="en-GB" sz="4000" dirty="0" smtClean="0"/>
            </a:br>
            <a:endParaRPr lang="en-GB" sz="4000" dirty="0"/>
          </a:p>
        </p:txBody>
      </p:sp>
      <p:sp>
        <p:nvSpPr>
          <p:cNvPr id="49157" name="Content Placeholder 9"/>
          <p:cNvSpPr>
            <a:spLocks noGrp="1"/>
          </p:cNvSpPr>
          <p:nvPr>
            <p:ph idx="1"/>
          </p:nvPr>
        </p:nvSpPr>
        <p:spPr>
          <a:xfrm>
            <a:off x="1691680" y="2348880"/>
            <a:ext cx="6923087" cy="3529012"/>
          </a:xfrm>
        </p:spPr>
        <p:txBody>
          <a:bodyPr/>
          <a:lstStyle/>
          <a:p>
            <a:pPr marL="514350" indent="-514350" eaLnBrk="1" hangingPunct="1">
              <a:lnSpc>
                <a:spcPct val="200000"/>
              </a:lnSpc>
              <a:buFont typeface="Calibri" pitchFamily="34" charset="0"/>
              <a:buAutoNum type="alphaUcPeriod"/>
            </a:pPr>
            <a:r>
              <a:rPr lang="en-GB" sz="3600" dirty="0" err="1" smtClean="0"/>
              <a:t>Uilleann</a:t>
            </a:r>
            <a:r>
              <a:rPr lang="en-GB" sz="3600" dirty="0" smtClean="0"/>
              <a:t> pipes</a:t>
            </a:r>
          </a:p>
          <a:p>
            <a:pPr marL="514350" indent="-514350" eaLnBrk="1" hangingPunct="1">
              <a:lnSpc>
                <a:spcPct val="200000"/>
              </a:lnSpc>
              <a:buFont typeface="Calibri" pitchFamily="34" charset="0"/>
              <a:buAutoNum type="alphaUcPeriod"/>
            </a:pPr>
            <a:r>
              <a:rPr lang="en-GB" sz="3600" dirty="0" smtClean="0"/>
              <a:t>Bagpipes</a:t>
            </a:r>
          </a:p>
          <a:p>
            <a:pPr marL="514350" indent="-514350" eaLnBrk="1" hangingPunct="1">
              <a:lnSpc>
                <a:spcPct val="200000"/>
              </a:lnSpc>
              <a:buFont typeface="Calibri" pitchFamily="34" charset="0"/>
              <a:buAutoNum type="alphaUcPeriod"/>
            </a:pPr>
            <a:r>
              <a:rPr lang="en-GB" sz="3600" dirty="0" smtClean="0"/>
              <a:t>Panpipes</a:t>
            </a: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49" name="AutoShape 2" descr="https://owa.qub.ac.uk/owa/attachment.ashx?id=RgAAAAA3CLi2q6rGQaJ31cMjsOARBwDVHBBEmK%2f3T6rieWDNBfHsAC4L0EeOAACwu8c4sWkaQq0t8WjSZpgbAAAhFS%2b4AAAJ&amp;attcnt=1&amp;attid0=BAACAAAA&amp;attcid0=BEBBD5A1481DA747A2A70E5DEAD77939%40ec.europa.eu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GB">
              <a:latin typeface="Calibri" pitchFamily="34" charset="0"/>
            </a:endParaRPr>
          </a:p>
        </p:txBody>
      </p:sp>
      <p:sp>
        <p:nvSpPr>
          <p:cNvPr id="53250" name="AutoShape 12" descr="https://owa.qub.ac.uk/owa/attachment.ashx?id=RgAAAAA3CLi2q6rGQaJ31cMjsOARBwDVHBBEmK%2f3T6rieWDNBfHsAC4L0EeOAACwu8c4sWkaQq0t8WjSZpgbAAAhFS%2b4AAAJ&amp;attcnt=1&amp;attid0=BAACAAAA&amp;attcid0=BEBBD5A1481DA747A2A70E5DEAD77939%40ec.europa.eu"/>
          <p:cNvSpPr>
            <a:spLocks noChangeAspect="1" noChangeArrowheads="1"/>
          </p:cNvSpPr>
          <p:nvPr/>
        </p:nvSpPr>
        <p:spPr bwMode="auto">
          <a:xfrm>
            <a:off x="12382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GB">
              <a:latin typeface="Calibri" pitchFamily="34" charset="0"/>
            </a:endParaRPr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179388" y="476250"/>
            <a:ext cx="8507412" cy="1439863"/>
          </a:xfrm>
        </p:spPr>
        <p:txBody>
          <a:bodyPr rtlCol="0">
            <a:normAutofit fontScale="90000"/>
          </a:bodyPr>
          <a:lstStyle/>
          <a:p>
            <a:pPr marL="1143000" indent="-1143000" eaLnBrk="1" fontAlgn="auto" hangingPunct="1">
              <a:spcAft>
                <a:spcPts val="0"/>
              </a:spcAft>
              <a:defRPr/>
            </a:pPr>
            <a:r>
              <a:rPr lang="en-GB" sz="4000" dirty="0" smtClean="0"/>
              <a:t>       4. What country does this famous reality show judge and singer come from?</a:t>
            </a:r>
            <a:br>
              <a:rPr lang="en-GB" sz="4000" dirty="0" smtClean="0"/>
            </a:br>
            <a:endParaRPr lang="en-GB" sz="4000" dirty="0"/>
          </a:p>
        </p:txBody>
      </p:sp>
      <p:sp>
        <p:nvSpPr>
          <p:cNvPr id="10" name="Content Placeholder 9"/>
          <p:cNvSpPr>
            <a:spLocks noGrp="1"/>
          </p:cNvSpPr>
          <p:nvPr>
            <p:ph idx="1"/>
          </p:nvPr>
        </p:nvSpPr>
        <p:spPr>
          <a:xfrm>
            <a:off x="1523374" y="2564904"/>
            <a:ext cx="7138987" cy="3527425"/>
          </a:xfrm>
        </p:spPr>
        <p:txBody>
          <a:bodyPr rtlCol="0">
            <a:normAutofit lnSpcReduction="10000"/>
          </a:bodyPr>
          <a:lstStyle/>
          <a:p>
            <a:pPr marL="514350" indent="-514350" eaLnBrk="1" fontAlgn="auto" hangingPunct="1">
              <a:lnSpc>
                <a:spcPct val="200000"/>
              </a:lnSpc>
              <a:spcAft>
                <a:spcPts val="0"/>
              </a:spcAft>
              <a:buFont typeface="+mj-lt"/>
              <a:buAutoNum type="alphaUcPeriod"/>
              <a:defRPr/>
            </a:pPr>
            <a:r>
              <a:rPr lang="en-GB" sz="3600" dirty="0" smtClean="0"/>
              <a:t>Wales</a:t>
            </a:r>
          </a:p>
          <a:p>
            <a:pPr marL="514350" indent="-514350" eaLnBrk="1" fontAlgn="auto" hangingPunct="1">
              <a:lnSpc>
                <a:spcPct val="200000"/>
              </a:lnSpc>
              <a:spcAft>
                <a:spcPts val="0"/>
              </a:spcAft>
              <a:buFont typeface="+mj-lt"/>
              <a:buAutoNum type="alphaUcPeriod"/>
              <a:defRPr/>
            </a:pPr>
            <a:r>
              <a:rPr lang="en-GB" sz="3600" dirty="0"/>
              <a:t>S</a:t>
            </a:r>
            <a:r>
              <a:rPr lang="en-GB" sz="3600" dirty="0" smtClean="0"/>
              <a:t>cotland</a:t>
            </a:r>
          </a:p>
          <a:p>
            <a:pPr marL="514350" indent="-514350" eaLnBrk="1" fontAlgn="auto" hangingPunct="1">
              <a:lnSpc>
                <a:spcPct val="200000"/>
              </a:lnSpc>
              <a:spcAft>
                <a:spcPts val="0"/>
              </a:spcAft>
              <a:buFont typeface="+mj-lt"/>
              <a:buAutoNum type="alphaUcPeriod"/>
              <a:defRPr/>
            </a:pPr>
            <a:r>
              <a:rPr lang="en-GB" sz="3600" dirty="0" smtClean="0"/>
              <a:t>Ireland</a:t>
            </a:r>
            <a:endParaRPr lang="en-GB" sz="3600" dirty="0"/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5" name="AutoShape 2" descr="https://owa.qub.ac.uk/owa/attachment.ashx?id=RgAAAAA3CLi2q6rGQaJ31cMjsOARBwDVHBBEmK%2f3T6rieWDNBfHsAC4L0EeOAACwu8c4sWkaQq0t8WjSZpgbAAAhFS%2b4AAAJ&amp;attcnt=1&amp;attid0=BAACAAAA&amp;attcid0=BEBBD5A1481DA747A2A70E5DEAD77939%40ec.europa.eu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GB">
              <a:latin typeface="Calibri" pitchFamily="34" charset="0"/>
            </a:endParaRPr>
          </a:p>
        </p:txBody>
      </p:sp>
      <p:sp>
        <p:nvSpPr>
          <p:cNvPr id="57346" name="AutoShape 12" descr="https://owa.qub.ac.uk/owa/attachment.ashx?id=RgAAAAA3CLi2q6rGQaJ31cMjsOARBwDVHBBEmK%2f3T6rieWDNBfHsAC4L0EeOAACwu8c4sWkaQq0t8WjSZpgbAAAhFS%2b4AAAJ&amp;attcnt=1&amp;attid0=BAACAAAA&amp;attcid0=BEBBD5A1481DA747A2A70E5DEAD77939%40ec.europa.eu"/>
          <p:cNvSpPr>
            <a:spLocks noChangeAspect="1" noChangeArrowheads="1"/>
          </p:cNvSpPr>
          <p:nvPr/>
        </p:nvSpPr>
        <p:spPr bwMode="auto">
          <a:xfrm>
            <a:off x="12382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GB">
              <a:latin typeface="Calibri" pitchFamily="34" charset="0"/>
            </a:endParaRPr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899592" y="444656"/>
            <a:ext cx="7643812" cy="1498600"/>
          </a:xfrm>
        </p:spPr>
        <p:txBody>
          <a:bodyPr rtlCol="0">
            <a:normAutofit fontScale="90000"/>
          </a:bodyPr>
          <a:lstStyle/>
          <a:p>
            <a:pPr marL="1143000" indent="-1143000" algn="l" eaLnBrk="1" fontAlgn="auto" hangingPunct="1">
              <a:spcAft>
                <a:spcPts val="0"/>
              </a:spcAft>
              <a:defRPr/>
            </a:pPr>
            <a:r>
              <a:rPr lang="en-GB" sz="4000" dirty="0" smtClean="0"/>
              <a:t>     5. ‘The Planets’ is by a </a:t>
            </a:r>
            <a:r>
              <a:rPr lang="en-GB" sz="3600" dirty="0" smtClean="0"/>
              <a:t>famous</a:t>
            </a:r>
            <a:r>
              <a:rPr lang="en-GB" sz="4000" dirty="0" smtClean="0"/>
              <a:t> classical composer from where?</a:t>
            </a:r>
            <a:br>
              <a:rPr lang="en-GB" sz="4000" dirty="0" smtClean="0"/>
            </a:br>
            <a:endParaRPr lang="en-GB" sz="4000" dirty="0"/>
          </a:p>
        </p:txBody>
      </p:sp>
      <p:sp>
        <p:nvSpPr>
          <p:cNvPr id="10" name="Content Placeholder 9"/>
          <p:cNvSpPr>
            <a:spLocks noGrp="1"/>
          </p:cNvSpPr>
          <p:nvPr>
            <p:ph idx="1"/>
          </p:nvPr>
        </p:nvSpPr>
        <p:spPr>
          <a:xfrm>
            <a:off x="2267744" y="2183201"/>
            <a:ext cx="6418262" cy="3529012"/>
          </a:xfrm>
        </p:spPr>
        <p:txBody>
          <a:bodyPr rtlCol="0">
            <a:normAutofit lnSpcReduction="10000"/>
          </a:bodyPr>
          <a:lstStyle/>
          <a:p>
            <a:pPr marL="514350" indent="-514350" eaLnBrk="1" fontAlgn="auto" hangingPunct="1">
              <a:lnSpc>
                <a:spcPct val="200000"/>
              </a:lnSpc>
              <a:spcAft>
                <a:spcPts val="0"/>
              </a:spcAft>
              <a:buFont typeface="+mj-lt"/>
              <a:buAutoNum type="alphaUcPeriod"/>
              <a:defRPr/>
            </a:pPr>
            <a:r>
              <a:rPr lang="en-GB" sz="3600" dirty="0" smtClean="0"/>
              <a:t>Norway</a:t>
            </a:r>
          </a:p>
          <a:p>
            <a:pPr marL="514350" indent="-514350" eaLnBrk="1" fontAlgn="auto" hangingPunct="1">
              <a:lnSpc>
                <a:spcPct val="200000"/>
              </a:lnSpc>
              <a:spcAft>
                <a:spcPts val="0"/>
              </a:spcAft>
              <a:buFont typeface="+mj-lt"/>
              <a:buAutoNum type="alphaUcPeriod"/>
              <a:defRPr/>
            </a:pPr>
            <a:r>
              <a:rPr lang="en-GB" sz="3600" dirty="0" smtClean="0"/>
              <a:t>Sweden</a:t>
            </a:r>
          </a:p>
          <a:p>
            <a:pPr marL="514350" indent="-514350" eaLnBrk="1" fontAlgn="auto" hangingPunct="1">
              <a:lnSpc>
                <a:spcPct val="200000"/>
              </a:lnSpc>
              <a:spcAft>
                <a:spcPts val="0"/>
              </a:spcAft>
              <a:buFont typeface="+mj-lt"/>
              <a:buAutoNum type="alphaUcPeriod"/>
              <a:defRPr/>
            </a:pPr>
            <a:r>
              <a:rPr lang="en-GB" sz="3600" dirty="0" smtClean="0"/>
              <a:t>England</a:t>
            </a:r>
            <a:endParaRPr lang="en-GB" sz="3600" dirty="0"/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1" name="AutoShape 2" descr="https://owa.qub.ac.uk/owa/attachment.ashx?id=RgAAAAA3CLi2q6rGQaJ31cMjsOARBwDVHBBEmK%2f3T6rieWDNBfHsAC4L0EeOAACwu8c4sWkaQq0t8WjSZpgbAAAhFS%2b4AAAJ&amp;attcnt=1&amp;attid0=BAACAAAA&amp;attcid0=BEBBD5A1481DA747A2A70E5DEAD77939%40ec.europa.eu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GB">
              <a:latin typeface="Calibri" pitchFamily="34" charset="0"/>
            </a:endParaRPr>
          </a:p>
        </p:txBody>
      </p:sp>
      <p:sp>
        <p:nvSpPr>
          <p:cNvPr id="61442" name="AutoShape 12" descr="https://owa.qub.ac.uk/owa/attachment.ashx?id=RgAAAAA3CLi2q6rGQaJ31cMjsOARBwDVHBBEmK%2f3T6rieWDNBfHsAC4L0EeOAACwu8c4sWkaQq0t8WjSZpgbAAAhFS%2b4AAAJ&amp;attcnt=1&amp;attid0=BAACAAAA&amp;attcid0=BEBBD5A1481DA747A2A70E5DEAD77939%40ec.europa.eu"/>
          <p:cNvSpPr>
            <a:spLocks noChangeAspect="1" noChangeArrowheads="1"/>
          </p:cNvSpPr>
          <p:nvPr/>
        </p:nvSpPr>
        <p:spPr bwMode="auto">
          <a:xfrm>
            <a:off x="12382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GB">
              <a:latin typeface="Calibri" pitchFamily="34" charset="0"/>
            </a:endParaRPr>
          </a:p>
        </p:txBody>
      </p:sp>
      <p:sp>
        <p:nvSpPr>
          <p:cNvPr id="61444" name="Title 8"/>
          <p:cNvSpPr>
            <a:spLocks noGrp="1"/>
          </p:cNvSpPr>
          <p:nvPr>
            <p:ph type="title"/>
          </p:nvPr>
        </p:nvSpPr>
        <p:spPr>
          <a:xfrm>
            <a:off x="900113" y="476250"/>
            <a:ext cx="7775575" cy="1657350"/>
          </a:xfrm>
        </p:spPr>
        <p:txBody>
          <a:bodyPr/>
          <a:lstStyle/>
          <a:p>
            <a:pPr marL="1143000" indent="-1143000" algn="l" eaLnBrk="1" hangingPunct="1"/>
            <a:r>
              <a:rPr lang="en-GB" sz="3600" dirty="0" smtClean="0"/>
              <a:t>    6. What is the name of this type of                       Spanish music?</a:t>
            </a:r>
            <a:br>
              <a:rPr lang="en-GB" sz="3600" dirty="0" smtClean="0"/>
            </a:br>
            <a:endParaRPr lang="en-GB" sz="3600" dirty="0" smtClean="0"/>
          </a:p>
        </p:txBody>
      </p:sp>
      <p:sp>
        <p:nvSpPr>
          <p:cNvPr id="61445" name="Content Placeholder 9"/>
          <p:cNvSpPr>
            <a:spLocks noGrp="1"/>
          </p:cNvSpPr>
          <p:nvPr>
            <p:ph idx="1"/>
          </p:nvPr>
        </p:nvSpPr>
        <p:spPr>
          <a:xfrm>
            <a:off x="2051050" y="2204864"/>
            <a:ext cx="6624638" cy="3671888"/>
          </a:xfrm>
        </p:spPr>
        <p:txBody>
          <a:bodyPr/>
          <a:lstStyle/>
          <a:p>
            <a:pPr marL="514350" indent="-514350" eaLnBrk="1" hangingPunct="1">
              <a:lnSpc>
                <a:spcPct val="200000"/>
              </a:lnSpc>
              <a:buFont typeface="Calibri" pitchFamily="34" charset="0"/>
              <a:buAutoNum type="alphaUcPeriod"/>
            </a:pPr>
            <a:r>
              <a:rPr lang="en-GB" sz="3600" dirty="0" smtClean="0"/>
              <a:t>Tango</a:t>
            </a:r>
          </a:p>
          <a:p>
            <a:pPr marL="514350" indent="-514350" eaLnBrk="1" hangingPunct="1">
              <a:lnSpc>
                <a:spcPct val="200000"/>
              </a:lnSpc>
              <a:buFont typeface="Calibri" pitchFamily="34" charset="0"/>
              <a:buAutoNum type="alphaUcPeriod"/>
            </a:pPr>
            <a:r>
              <a:rPr lang="en-GB" sz="3600" dirty="0" smtClean="0"/>
              <a:t>Salsa</a:t>
            </a:r>
          </a:p>
          <a:p>
            <a:pPr marL="514350" indent="-514350" eaLnBrk="1" hangingPunct="1">
              <a:lnSpc>
                <a:spcPct val="200000"/>
              </a:lnSpc>
              <a:buFont typeface="Calibri" pitchFamily="34" charset="0"/>
              <a:buAutoNum type="alphaUcPeriod"/>
            </a:pPr>
            <a:r>
              <a:rPr lang="en-GB" sz="3600" dirty="0" smtClean="0"/>
              <a:t>Flamenco</a:t>
            </a: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7" name="AutoShape 2" descr="https://owa.qub.ac.uk/owa/attachment.ashx?id=RgAAAAA3CLi2q6rGQaJ31cMjsOARBwDVHBBEmK%2f3T6rieWDNBfHsAC4L0EeOAACwu8c4sWkaQq0t8WjSZpgbAAAhFS%2b4AAAJ&amp;attcnt=1&amp;attid0=BAACAAAA&amp;attcid0=BEBBD5A1481DA747A2A70E5DEAD77939%40ec.europa.eu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GB">
              <a:latin typeface="Calibri" pitchFamily="34" charset="0"/>
            </a:endParaRPr>
          </a:p>
        </p:txBody>
      </p:sp>
      <p:sp>
        <p:nvSpPr>
          <p:cNvPr id="65538" name="AutoShape 12" descr="https://owa.qub.ac.uk/owa/attachment.ashx?id=RgAAAAA3CLi2q6rGQaJ31cMjsOARBwDVHBBEmK%2f3T6rieWDNBfHsAC4L0EeOAACwu8c4sWkaQq0t8WjSZpgbAAAhFS%2b4AAAJ&amp;attcnt=1&amp;attid0=BAACAAAA&amp;attcid0=BEBBD5A1481DA747A2A70E5DEAD77939%40ec.europa.eu"/>
          <p:cNvSpPr>
            <a:spLocks noChangeAspect="1" noChangeArrowheads="1"/>
          </p:cNvSpPr>
          <p:nvPr/>
        </p:nvSpPr>
        <p:spPr bwMode="auto">
          <a:xfrm>
            <a:off x="12382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GB">
              <a:latin typeface="Calibri" pitchFamily="34" charset="0"/>
            </a:endParaRPr>
          </a:p>
        </p:txBody>
      </p:sp>
      <p:sp>
        <p:nvSpPr>
          <p:cNvPr id="65540" name="Title 15"/>
          <p:cNvSpPr>
            <a:spLocks noGrp="1"/>
          </p:cNvSpPr>
          <p:nvPr>
            <p:ph type="ctrTitle"/>
          </p:nvPr>
        </p:nvSpPr>
        <p:spPr>
          <a:xfrm>
            <a:off x="684213" y="692150"/>
            <a:ext cx="7772400" cy="1470025"/>
          </a:xfrm>
        </p:spPr>
        <p:txBody>
          <a:bodyPr/>
          <a:lstStyle/>
          <a:p>
            <a:pPr eaLnBrk="1" hangingPunct="1"/>
            <a:r>
              <a:rPr lang="en-GB" sz="6600" b="1" u="sng" smtClean="0"/>
              <a:t>Round 3</a:t>
            </a:r>
          </a:p>
        </p:txBody>
      </p:sp>
      <p:sp>
        <p:nvSpPr>
          <p:cNvPr id="65541" name="Subtitle 16"/>
          <p:cNvSpPr>
            <a:spLocks noGrp="1"/>
          </p:cNvSpPr>
          <p:nvPr>
            <p:ph type="subTitle" idx="1"/>
          </p:nvPr>
        </p:nvSpPr>
        <p:spPr>
          <a:xfrm>
            <a:off x="1476375" y="2349500"/>
            <a:ext cx="6400800" cy="1943100"/>
          </a:xfrm>
        </p:spPr>
        <p:txBody>
          <a:bodyPr/>
          <a:lstStyle/>
          <a:p>
            <a:pPr eaLnBrk="1" hangingPunct="1"/>
            <a:r>
              <a:rPr lang="en-GB" sz="6600" b="1" smtClean="0">
                <a:solidFill>
                  <a:srgbClr val="A50021"/>
                </a:solidFill>
              </a:rPr>
              <a:t>Daily Life and Culture</a:t>
            </a: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5" name="AutoShape 2" descr="https://owa.qub.ac.uk/owa/attachment.ashx?id=RgAAAAA3CLi2q6rGQaJ31cMjsOARBwDVHBBEmK%2f3T6rieWDNBfHsAC4L0EeOAACwu8c4sWkaQq0t8WjSZpgbAAAhFS%2b4AAAJ&amp;attcnt=1&amp;attid0=BAACAAAA&amp;attcid0=BEBBD5A1481DA747A2A70E5DEAD77939%40ec.europa.eu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GB">
              <a:latin typeface="Calibri" pitchFamily="34" charset="0"/>
            </a:endParaRPr>
          </a:p>
        </p:txBody>
      </p:sp>
      <p:sp>
        <p:nvSpPr>
          <p:cNvPr id="67586" name="AutoShape 12" descr="https://owa.qub.ac.uk/owa/attachment.ashx?id=RgAAAAA3CLi2q6rGQaJ31cMjsOARBwDVHBBEmK%2f3T6rieWDNBfHsAC4L0EeOAACwu8c4sWkaQq0t8WjSZpgbAAAhFS%2b4AAAJ&amp;attcnt=1&amp;attid0=BAACAAAA&amp;attcid0=BEBBD5A1481DA747A2A70E5DEAD77939%40ec.europa.eu"/>
          <p:cNvSpPr>
            <a:spLocks noChangeAspect="1" noChangeArrowheads="1"/>
          </p:cNvSpPr>
          <p:nvPr/>
        </p:nvSpPr>
        <p:spPr bwMode="auto">
          <a:xfrm>
            <a:off x="12382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GB">
              <a:latin typeface="Calibri" pitchFamily="34" charset="0"/>
            </a:endParaRPr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457200" y="476250"/>
            <a:ext cx="8229600" cy="1223963"/>
          </a:xfrm>
        </p:spPr>
        <p:txBody>
          <a:bodyPr rtlCol="0">
            <a:normAutofit fontScale="90000"/>
          </a:bodyPr>
          <a:lstStyle/>
          <a:p>
            <a:pPr marL="1143000" indent="-1143000" algn="l" eaLnBrk="1" fontAlgn="auto" hangingPunct="1">
              <a:spcAft>
                <a:spcPts val="0"/>
              </a:spcAft>
              <a:defRPr/>
            </a:pPr>
            <a:r>
              <a:rPr lang="en-GB" sz="4000" dirty="0" smtClean="0"/>
              <a:t>      1. </a:t>
            </a:r>
            <a:r>
              <a:rPr lang="en-GB" sz="4000" dirty="0"/>
              <a:t>Hallowe’en is a pagan festival which originated in which country</a:t>
            </a:r>
            <a:r>
              <a:rPr lang="en-GB" sz="4000" dirty="0" smtClean="0"/>
              <a:t>? </a:t>
            </a:r>
            <a:endParaRPr lang="en-GB" sz="4000" dirty="0"/>
          </a:p>
        </p:txBody>
      </p:sp>
      <p:sp>
        <p:nvSpPr>
          <p:cNvPr id="10" name="Content Placeholder 9"/>
          <p:cNvSpPr>
            <a:spLocks noGrp="1"/>
          </p:cNvSpPr>
          <p:nvPr>
            <p:ph idx="1"/>
          </p:nvPr>
        </p:nvSpPr>
        <p:spPr>
          <a:xfrm>
            <a:off x="1619250" y="1844675"/>
            <a:ext cx="7067550" cy="3455988"/>
          </a:xfrm>
        </p:spPr>
        <p:txBody>
          <a:bodyPr rtlCol="0">
            <a:normAutofit lnSpcReduction="10000"/>
          </a:bodyPr>
          <a:lstStyle/>
          <a:p>
            <a:pPr marL="514350" indent="-514350" eaLnBrk="1" fontAlgn="auto" hangingPunct="1">
              <a:lnSpc>
                <a:spcPct val="200000"/>
              </a:lnSpc>
              <a:spcAft>
                <a:spcPts val="0"/>
              </a:spcAft>
              <a:buFont typeface="+mj-lt"/>
              <a:buAutoNum type="alphaUcPeriod"/>
              <a:defRPr/>
            </a:pPr>
            <a:r>
              <a:rPr lang="en-GB" sz="3600" dirty="0" smtClean="0"/>
              <a:t>Scotland</a:t>
            </a:r>
          </a:p>
          <a:p>
            <a:pPr marL="514350" indent="-514350" eaLnBrk="1" fontAlgn="auto" hangingPunct="1">
              <a:lnSpc>
                <a:spcPct val="200000"/>
              </a:lnSpc>
              <a:spcAft>
                <a:spcPts val="0"/>
              </a:spcAft>
              <a:buFont typeface="+mj-lt"/>
              <a:buAutoNum type="alphaUcPeriod"/>
              <a:defRPr/>
            </a:pPr>
            <a:r>
              <a:rPr lang="en-GB" sz="3600" dirty="0" smtClean="0"/>
              <a:t>England</a:t>
            </a:r>
          </a:p>
          <a:p>
            <a:pPr marL="514350" indent="-514350" eaLnBrk="1" fontAlgn="auto" hangingPunct="1">
              <a:lnSpc>
                <a:spcPct val="200000"/>
              </a:lnSpc>
              <a:spcAft>
                <a:spcPts val="0"/>
              </a:spcAft>
              <a:buFont typeface="+mj-lt"/>
              <a:buAutoNum type="alphaUcPeriod"/>
              <a:defRPr/>
            </a:pPr>
            <a:r>
              <a:rPr lang="en-GB" sz="3600" dirty="0" smtClean="0"/>
              <a:t>Ireland</a:t>
            </a:r>
            <a:endParaRPr lang="en-GB" sz="3600" dirty="0"/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3" name="AutoShape 2" descr="https://owa.qub.ac.uk/owa/attachment.ashx?id=RgAAAAA3CLi2q6rGQaJ31cMjsOARBwDVHBBEmK%2f3T6rieWDNBfHsAC4L0EeOAACwu8c4sWkaQq0t8WjSZpgbAAAhFS%2b4AAAJ&amp;attcnt=1&amp;attid0=BAACAAAA&amp;attcid0=BEBBD5A1481DA747A2A70E5DEAD77939%40ec.europa.eu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GB">
              <a:latin typeface="Calibri" pitchFamily="34" charset="0"/>
            </a:endParaRPr>
          </a:p>
        </p:txBody>
      </p:sp>
      <p:sp>
        <p:nvSpPr>
          <p:cNvPr id="69634" name="AutoShape 12" descr="https://owa.qub.ac.uk/owa/attachment.ashx?id=RgAAAAA3CLi2q6rGQaJ31cMjsOARBwDVHBBEmK%2f3T6rieWDNBfHsAC4L0EeOAACwu8c4sWkaQq0t8WjSZpgbAAAhFS%2b4AAAJ&amp;attcnt=1&amp;attid0=BAACAAAA&amp;attcid0=BEBBD5A1481DA747A2A70E5DEAD77939%40ec.europa.eu"/>
          <p:cNvSpPr>
            <a:spLocks noChangeAspect="1" noChangeArrowheads="1"/>
          </p:cNvSpPr>
          <p:nvPr/>
        </p:nvSpPr>
        <p:spPr bwMode="auto">
          <a:xfrm>
            <a:off x="12382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GB">
              <a:latin typeface="Calibri" pitchFamily="34" charset="0"/>
            </a:endParaRPr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1116013" y="476250"/>
            <a:ext cx="7499350" cy="1223963"/>
          </a:xfrm>
        </p:spPr>
        <p:txBody>
          <a:bodyPr rtlCol="0">
            <a:normAutofit fontScale="90000"/>
          </a:bodyPr>
          <a:lstStyle/>
          <a:p>
            <a:pPr marL="1143000" indent="-1143000" algn="l" eaLnBrk="1" fontAlgn="auto" hangingPunct="1">
              <a:spcAft>
                <a:spcPts val="0"/>
              </a:spcAft>
              <a:defRPr/>
            </a:pPr>
            <a:r>
              <a:rPr lang="en-GB" sz="4000" dirty="0" smtClean="0"/>
              <a:t>      2. What is the usual time to eat dinner in Spain?</a:t>
            </a:r>
            <a:endParaRPr lang="en-GB" sz="4000" dirty="0"/>
          </a:p>
        </p:txBody>
      </p:sp>
      <p:sp>
        <p:nvSpPr>
          <p:cNvPr id="69637" name="Content Placeholder 9"/>
          <p:cNvSpPr>
            <a:spLocks noGrp="1"/>
          </p:cNvSpPr>
          <p:nvPr>
            <p:ph idx="1"/>
          </p:nvPr>
        </p:nvSpPr>
        <p:spPr>
          <a:xfrm>
            <a:off x="2339975" y="1600200"/>
            <a:ext cx="6346825" cy="4525963"/>
          </a:xfrm>
        </p:spPr>
        <p:txBody>
          <a:bodyPr/>
          <a:lstStyle/>
          <a:p>
            <a:pPr marL="514350" indent="-514350" eaLnBrk="1" hangingPunct="1">
              <a:lnSpc>
                <a:spcPct val="200000"/>
              </a:lnSpc>
              <a:buFont typeface="Calibri" pitchFamily="34" charset="0"/>
              <a:buAutoNum type="alphaUcPeriod"/>
            </a:pPr>
            <a:r>
              <a:rPr lang="en-GB" sz="3600" smtClean="0"/>
              <a:t>3pm</a:t>
            </a:r>
          </a:p>
          <a:p>
            <a:pPr marL="514350" indent="-514350" eaLnBrk="1" hangingPunct="1">
              <a:lnSpc>
                <a:spcPct val="200000"/>
              </a:lnSpc>
              <a:buFont typeface="Calibri" pitchFamily="34" charset="0"/>
              <a:buAutoNum type="alphaUcPeriod"/>
            </a:pPr>
            <a:r>
              <a:rPr lang="en-GB" sz="3600" smtClean="0"/>
              <a:t>5.30pm</a:t>
            </a:r>
          </a:p>
          <a:p>
            <a:pPr marL="514350" indent="-514350" eaLnBrk="1" hangingPunct="1">
              <a:lnSpc>
                <a:spcPct val="200000"/>
              </a:lnSpc>
              <a:buFont typeface="Calibri" pitchFamily="34" charset="0"/>
              <a:buAutoNum type="alphaUcPeriod"/>
            </a:pPr>
            <a:r>
              <a:rPr lang="en-GB" sz="3600" smtClean="0"/>
              <a:t>10pm</a:t>
            </a: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1" name="AutoShape 2" descr="https://owa.qub.ac.uk/owa/attachment.ashx?id=RgAAAAA3CLi2q6rGQaJ31cMjsOARBwDVHBBEmK%2f3T6rieWDNBfHsAC4L0EeOAACwu8c4sWkaQq0t8WjSZpgbAAAhFS%2b4AAAJ&amp;attcnt=1&amp;attid0=BAACAAAA&amp;attcid0=BEBBD5A1481DA747A2A70E5DEAD77939%40ec.europa.eu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GB">
              <a:latin typeface="Calibri" pitchFamily="34" charset="0"/>
            </a:endParaRPr>
          </a:p>
        </p:txBody>
      </p:sp>
      <p:sp>
        <p:nvSpPr>
          <p:cNvPr id="71682" name="AutoShape 12" descr="https://owa.qub.ac.uk/owa/attachment.ashx?id=RgAAAAA3CLi2q6rGQaJ31cMjsOARBwDVHBBEmK%2f3T6rieWDNBfHsAC4L0EeOAACwu8c4sWkaQq0t8WjSZpgbAAAhFS%2b4AAAJ&amp;attcnt=1&amp;attid0=BAACAAAA&amp;attcid0=BEBBD5A1481DA747A2A70E5DEAD77939%40ec.europa.eu"/>
          <p:cNvSpPr>
            <a:spLocks noChangeAspect="1" noChangeArrowheads="1"/>
          </p:cNvSpPr>
          <p:nvPr/>
        </p:nvSpPr>
        <p:spPr bwMode="auto">
          <a:xfrm>
            <a:off x="12382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GB">
              <a:latin typeface="Calibri" pitchFamily="34" charset="0"/>
            </a:endParaRPr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431800" y="549275"/>
            <a:ext cx="8229600" cy="1439863"/>
          </a:xfrm>
        </p:spPr>
        <p:txBody>
          <a:bodyPr rtlCol="0">
            <a:normAutofit fontScale="90000"/>
          </a:bodyPr>
          <a:lstStyle/>
          <a:p>
            <a:pPr marL="1143000" indent="-1143000" algn="l" eaLnBrk="1" fontAlgn="auto" hangingPunct="1">
              <a:spcAft>
                <a:spcPts val="0"/>
              </a:spcAft>
              <a:defRPr/>
            </a:pPr>
            <a:r>
              <a:rPr lang="en-GB" sz="4000" dirty="0" smtClean="0"/>
              <a:t>      3. Many Irish family names start with “Mac” or “O’...”, but what do they mean?</a:t>
            </a:r>
            <a:endParaRPr lang="en-GB" sz="4000" dirty="0"/>
          </a:p>
        </p:txBody>
      </p:sp>
      <p:sp>
        <p:nvSpPr>
          <p:cNvPr id="71685" name="Content Placeholder 9"/>
          <p:cNvSpPr>
            <a:spLocks noGrp="1"/>
          </p:cNvSpPr>
          <p:nvPr>
            <p:ph idx="1"/>
          </p:nvPr>
        </p:nvSpPr>
        <p:spPr>
          <a:xfrm>
            <a:off x="1116013" y="2133600"/>
            <a:ext cx="7570787" cy="3578225"/>
          </a:xfrm>
        </p:spPr>
        <p:txBody>
          <a:bodyPr/>
          <a:lstStyle/>
          <a:p>
            <a:pPr marL="514350" indent="-514350" eaLnBrk="1" hangingPunct="1">
              <a:lnSpc>
                <a:spcPct val="200000"/>
              </a:lnSpc>
              <a:buFont typeface="Calibri" pitchFamily="34" charset="0"/>
              <a:buAutoNum type="alphaUcPeriod"/>
            </a:pPr>
            <a:r>
              <a:rPr lang="en-GB" sz="3600" smtClean="0"/>
              <a:t>Daughter and son of...</a:t>
            </a:r>
          </a:p>
          <a:p>
            <a:pPr marL="514350" indent="-514350" eaLnBrk="1" hangingPunct="1">
              <a:lnSpc>
                <a:spcPct val="200000"/>
              </a:lnSpc>
              <a:buFont typeface="Calibri" pitchFamily="34" charset="0"/>
              <a:buAutoNum type="alphaUcPeriod"/>
            </a:pPr>
            <a:r>
              <a:rPr lang="en-GB" sz="3600" smtClean="0"/>
              <a:t>Grandfather and grandmother of...</a:t>
            </a:r>
          </a:p>
          <a:p>
            <a:pPr marL="514350" indent="-514350" eaLnBrk="1" hangingPunct="1">
              <a:lnSpc>
                <a:spcPct val="200000"/>
              </a:lnSpc>
              <a:buFont typeface="Calibri" pitchFamily="34" charset="0"/>
              <a:buAutoNum type="alphaUcPeriod"/>
            </a:pPr>
            <a:r>
              <a:rPr lang="en-GB" sz="3600" smtClean="0"/>
              <a:t>Grandson of and descended from...</a:t>
            </a: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AutoShape 2" descr="https://owa.qub.ac.uk/owa/attachment.ashx?id=RgAAAAA3CLi2q6rGQaJ31cMjsOARBwDVHBBEmK%2f3T6rieWDNBfHsAC4L0EeOAACwu8c4sWkaQq0t8WjSZpgbAAAhFS%2b4AAAJ&amp;attcnt=1&amp;attid0=BAACAAAA&amp;attcid0=BEBBD5A1481DA747A2A70E5DEAD77939%40ec.europa.eu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GB">
              <a:latin typeface="Calibri" pitchFamily="34" charset="0"/>
            </a:endParaRPr>
          </a:p>
        </p:txBody>
      </p:sp>
      <p:sp>
        <p:nvSpPr>
          <p:cNvPr id="20482" name="AutoShape 12" descr="https://owa.qub.ac.uk/owa/attachment.ashx?id=RgAAAAA3CLi2q6rGQaJ31cMjsOARBwDVHBBEmK%2f3T6rieWDNBfHsAC4L0EeOAACwu8c4sWkaQq0t8WjSZpgbAAAhFS%2b4AAAJ&amp;attcnt=1&amp;attid0=BAACAAAA&amp;attcid0=BEBBD5A1481DA747A2A70E5DEAD77939%40ec.europa.eu"/>
          <p:cNvSpPr>
            <a:spLocks noChangeAspect="1" noChangeArrowheads="1"/>
          </p:cNvSpPr>
          <p:nvPr/>
        </p:nvSpPr>
        <p:spPr bwMode="auto">
          <a:xfrm>
            <a:off x="12382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GB">
              <a:latin typeface="Calibri" pitchFamily="34" charset="0"/>
            </a:endParaRPr>
          </a:p>
        </p:txBody>
      </p:sp>
      <p:sp>
        <p:nvSpPr>
          <p:cNvPr id="20484" name="Title 15"/>
          <p:cNvSpPr>
            <a:spLocks noGrp="1"/>
          </p:cNvSpPr>
          <p:nvPr>
            <p:ph type="ctrTitle"/>
          </p:nvPr>
        </p:nvSpPr>
        <p:spPr>
          <a:xfrm>
            <a:off x="684213" y="692150"/>
            <a:ext cx="7772400" cy="1470025"/>
          </a:xfrm>
        </p:spPr>
        <p:txBody>
          <a:bodyPr/>
          <a:lstStyle/>
          <a:p>
            <a:pPr eaLnBrk="1" hangingPunct="1"/>
            <a:r>
              <a:rPr lang="en-GB" sz="6600" b="1" u="sng" smtClean="0"/>
              <a:t>Round 1</a:t>
            </a:r>
          </a:p>
        </p:txBody>
      </p:sp>
      <p:sp>
        <p:nvSpPr>
          <p:cNvPr id="20485" name="Subtitle 16"/>
          <p:cNvSpPr>
            <a:spLocks noGrp="1"/>
          </p:cNvSpPr>
          <p:nvPr>
            <p:ph type="subTitle" idx="1"/>
          </p:nvPr>
        </p:nvSpPr>
        <p:spPr>
          <a:xfrm>
            <a:off x="1476375" y="2708275"/>
            <a:ext cx="6400800" cy="1944688"/>
          </a:xfrm>
        </p:spPr>
        <p:txBody>
          <a:bodyPr/>
          <a:lstStyle/>
          <a:p>
            <a:pPr eaLnBrk="1" hangingPunct="1"/>
            <a:r>
              <a:rPr lang="en-GB" sz="6600" b="1" smtClean="0">
                <a:solidFill>
                  <a:srgbClr val="A50021"/>
                </a:solidFill>
              </a:rPr>
              <a:t>Geography</a:t>
            </a: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29" name="AutoShape 2" descr="https://owa.qub.ac.uk/owa/attachment.ashx?id=RgAAAAA3CLi2q6rGQaJ31cMjsOARBwDVHBBEmK%2f3T6rieWDNBfHsAC4L0EeOAACwu8c4sWkaQq0t8WjSZpgbAAAhFS%2b4AAAJ&amp;attcnt=1&amp;attid0=BAACAAAA&amp;attcid0=BEBBD5A1481DA747A2A70E5DEAD77939%40ec.europa.eu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GB">
              <a:latin typeface="Calibri" pitchFamily="34" charset="0"/>
            </a:endParaRPr>
          </a:p>
        </p:txBody>
      </p:sp>
      <p:sp>
        <p:nvSpPr>
          <p:cNvPr id="73730" name="AutoShape 12" descr="https://owa.qub.ac.uk/owa/attachment.ashx?id=RgAAAAA3CLi2q6rGQaJ31cMjsOARBwDVHBBEmK%2f3T6rieWDNBfHsAC4L0EeOAACwu8c4sWkaQq0t8WjSZpgbAAAhFS%2b4AAAJ&amp;attcnt=1&amp;attid0=BAACAAAA&amp;attcid0=BEBBD5A1481DA747A2A70E5DEAD77939%40ec.europa.eu"/>
          <p:cNvSpPr>
            <a:spLocks noChangeAspect="1" noChangeArrowheads="1"/>
          </p:cNvSpPr>
          <p:nvPr/>
        </p:nvSpPr>
        <p:spPr bwMode="auto">
          <a:xfrm>
            <a:off x="12382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GB">
              <a:latin typeface="Calibri" pitchFamily="34" charset="0"/>
            </a:endParaRPr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971550" y="549275"/>
            <a:ext cx="7715250" cy="1150938"/>
          </a:xfrm>
        </p:spPr>
        <p:txBody>
          <a:bodyPr rtlCol="0">
            <a:normAutofit fontScale="90000"/>
          </a:bodyPr>
          <a:lstStyle/>
          <a:p>
            <a:pPr marL="1143000" indent="-1143000" algn="l" eaLnBrk="1" fontAlgn="auto" hangingPunct="1">
              <a:spcAft>
                <a:spcPts val="0"/>
              </a:spcAft>
              <a:defRPr/>
            </a:pPr>
            <a:r>
              <a:rPr lang="en-GB" sz="4000" dirty="0" smtClean="0"/>
              <a:t>        4. In which country does the ‘Bundesliga’ take place?</a:t>
            </a:r>
            <a:endParaRPr lang="en-GB" sz="4000" dirty="0"/>
          </a:p>
        </p:txBody>
      </p:sp>
      <p:sp>
        <p:nvSpPr>
          <p:cNvPr id="10" name="Content Placeholder 9"/>
          <p:cNvSpPr>
            <a:spLocks noGrp="1"/>
          </p:cNvSpPr>
          <p:nvPr>
            <p:ph idx="1"/>
          </p:nvPr>
        </p:nvSpPr>
        <p:spPr>
          <a:xfrm>
            <a:off x="2195513" y="1989138"/>
            <a:ext cx="6491287" cy="3527425"/>
          </a:xfrm>
        </p:spPr>
        <p:txBody>
          <a:bodyPr rtlCol="0">
            <a:normAutofit lnSpcReduction="10000"/>
          </a:bodyPr>
          <a:lstStyle/>
          <a:p>
            <a:pPr marL="514350" indent="-514350" eaLnBrk="1" fontAlgn="auto" hangingPunct="1">
              <a:lnSpc>
                <a:spcPct val="200000"/>
              </a:lnSpc>
              <a:spcAft>
                <a:spcPts val="0"/>
              </a:spcAft>
              <a:buFont typeface="+mj-lt"/>
              <a:buAutoNum type="alphaUcPeriod"/>
              <a:defRPr/>
            </a:pPr>
            <a:r>
              <a:rPr lang="en-GB" sz="3600" dirty="0" smtClean="0"/>
              <a:t>Germany</a:t>
            </a:r>
          </a:p>
          <a:p>
            <a:pPr marL="514350" indent="-514350" eaLnBrk="1" fontAlgn="auto" hangingPunct="1">
              <a:lnSpc>
                <a:spcPct val="200000"/>
              </a:lnSpc>
              <a:spcAft>
                <a:spcPts val="0"/>
              </a:spcAft>
              <a:buFont typeface="+mj-lt"/>
              <a:buAutoNum type="alphaUcPeriod"/>
              <a:defRPr/>
            </a:pPr>
            <a:r>
              <a:rPr lang="en-GB" sz="3600" dirty="0" smtClean="0"/>
              <a:t>Italy</a:t>
            </a:r>
          </a:p>
          <a:p>
            <a:pPr marL="514350" indent="-514350" eaLnBrk="1" fontAlgn="auto" hangingPunct="1">
              <a:lnSpc>
                <a:spcPct val="200000"/>
              </a:lnSpc>
              <a:spcAft>
                <a:spcPts val="0"/>
              </a:spcAft>
              <a:buFont typeface="+mj-lt"/>
              <a:buAutoNum type="alphaUcPeriod"/>
              <a:defRPr/>
            </a:pPr>
            <a:r>
              <a:rPr lang="en-GB" sz="3600" dirty="0" smtClean="0"/>
              <a:t>Denmark</a:t>
            </a:r>
            <a:endParaRPr lang="en-GB" sz="3600" dirty="0"/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7" name="AutoShape 2" descr="https://owa.qub.ac.uk/owa/attachment.ashx?id=RgAAAAA3CLi2q6rGQaJ31cMjsOARBwDVHBBEmK%2f3T6rieWDNBfHsAC4L0EeOAACwu8c4sWkaQq0t8WjSZpgbAAAhFS%2b4AAAJ&amp;attcnt=1&amp;attid0=BAACAAAA&amp;attcid0=BEBBD5A1481DA747A2A70E5DEAD77939%40ec.europa.eu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GB">
              <a:latin typeface="Calibri" pitchFamily="34" charset="0"/>
            </a:endParaRPr>
          </a:p>
        </p:txBody>
      </p:sp>
      <p:sp>
        <p:nvSpPr>
          <p:cNvPr id="75778" name="AutoShape 12" descr="https://owa.qub.ac.uk/owa/attachment.ashx?id=RgAAAAA3CLi2q6rGQaJ31cMjsOARBwDVHBBEmK%2f3T6rieWDNBfHsAC4L0EeOAACwu8c4sWkaQq0t8WjSZpgbAAAhFS%2b4AAAJ&amp;attcnt=1&amp;attid0=BAACAAAA&amp;attcid0=BEBBD5A1481DA747A2A70E5DEAD77939%40ec.europa.eu"/>
          <p:cNvSpPr>
            <a:spLocks noChangeAspect="1" noChangeArrowheads="1"/>
          </p:cNvSpPr>
          <p:nvPr/>
        </p:nvSpPr>
        <p:spPr bwMode="auto">
          <a:xfrm>
            <a:off x="12382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GB">
              <a:latin typeface="Calibri" pitchFamily="34" charset="0"/>
            </a:endParaRPr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395288" y="476250"/>
            <a:ext cx="8235950" cy="1584325"/>
          </a:xfrm>
        </p:spPr>
        <p:txBody>
          <a:bodyPr rtlCol="0">
            <a:normAutofit fontScale="90000"/>
          </a:bodyPr>
          <a:lstStyle/>
          <a:p>
            <a:pPr marL="1143000" indent="-1143000" algn="l" eaLnBrk="1" fontAlgn="auto" hangingPunct="1">
              <a:spcAft>
                <a:spcPts val="0"/>
              </a:spcAft>
              <a:defRPr/>
            </a:pPr>
            <a:r>
              <a:rPr lang="en-GB" sz="4000" dirty="0" smtClean="0"/>
              <a:t>       5. The Velvet Revolution is traditionally associated with which two former communist EU Member States?</a:t>
            </a:r>
            <a:endParaRPr lang="en-GB" sz="4000" dirty="0"/>
          </a:p>
        </p:txBody>
      </p:sp>
      <p:sp>
        <p:nvSpPr>
          <p:cNvPr id="75781" name="Content Placeholder 9"/>
          <p:cNvSpPr>
            <a:spLocks noGrp="1"/>
          </p:cNvSpPr>
          <p:nvPr>
            <p:ph idx="1"/>
          </p:nvPr>
        </p:nvSpPr>
        <p:spPr>
          <a:xfrm>
            <a:off x="1692275" y="2060575"/>
            <a:ext cx="6994525" cy="3671888"/>
          </a:xfrm>
        </p:spPr>
        <p:txBody>
          <a:bodyPr/>
          <a:lstStyle/>
          <a:p>
            <a:pPr marL="514350" indent="-514350" eaLnBrk="1" hangingPunct="1">
              <a:lnSpc>
                <a:spcPct val="200000"/>
              </a:lnSpc>
              <a:buFont typeface="Calibri" pitchFamily="34" charset="0"/>
              <a:buAutoNum type="alphaUcPeriod"/>
            </a:pPr>
            <a:r>
              <a:rPr lang="en-GB" sz="3600" smtClean="0"/>
              <a:t>Czech Republic and Slovakia</a:t>
            </a:r>
          </a:p>
          <a:p>
            <a:pPr marL="514350" indent="-514350" eaLnBrk="1" hangingPunct="1">
              <a:lnSpc>
                <a:spcPct val="200000"/>
              </a:lnSpc>
              <a:buFont typeface="Calibri" pitchFamily="34" charset="0"/>
              <a:buAutoNum type="alphaUcPeriod"/>
            </a:pPr>
            <a:r>
              <a:rPr lang="en-GB" sz="3600" smtClean="0"/>
              <a:t>Poland and Hungary</a:t>
            </a:r>
          </a:p>
          <a:p>
            <a:pPr marL="514350" indent="-514350" eaLnBrk="1" hangingPunct="1">
              <a:lnSpc>
                <a:spcPct val="200000"/>
              </a:lnSpc>
              <a:buFont typeface="Calibri" pitchFamily="34" charset="0"/>
              <a:buAutoNum type="alphaUcPeriod"/>
            </a:pPr>
            <a:r>
              <a:rPr lang="en-GB" sz="3600" smtClean="0"/>
              <a:t>France and Spain</a:t>
            </a: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5" name="AutoShape 2" descr="https://owa.qub.ac.uk/owa/attachment.ashx?id=RgAAAAA3CLi2q6rGQaJ31cMjsOARBwDVHBBEmK%2f3T6rieWDNBfHsAC4L0EeOAACwu8c4sWkaQq0t8WjSZpgbAAAhFS%2b4AAAJ&amp;attcnt=1&amp;attid0=BAACAAAA&amp;attcid0=BEBBD5A1481DA747A2A70E5DEAD77939%40ec.europa.eu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GB">
              <a:latin typeface="Calibri" pitchFamily="34" charset="0"/>
            </a:endParaRPr>
          </a:p>
        </p:txBody>
      </p:sp>
      <p:sp>
        <p:nvSpPr>
          <p:cNvPr id="77826" name="AutoShape 12" descr="https://owa.qub.ac.uk/owa/attachment.ashx?id=RgAAAAA3CLi2q6rGQaJ31cMjsOARBwDVHBBEmK%2f3T6rieWDNBfHsAC4L0EeOAACwu8c4sWkaQq0t8WjSZpgbAAAhFS%2b4AAAJ&amp;attcnt=1&amp;attid0=BAACAAAA&amp;attcid0=BEBBD5A1481DA747A2A70E5DEAD77939%40ec.europa.eu"/>
          <p:cNvSpPr>
            <a:spLocks noChangeAspect="1" noChangeArrowheads="1"/>
          </p:cNvSpPr>
          <p:nvPr/>
        </p:nvSpPr>
        <p:spPr bwMode="auto">
          <a:xfrm>
            <a:off x="12382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GB">
              <a:latin typeface="Calibri" pitchFamily="34" charset="0"/>
            </a:endParaRPr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457200" y="765175"/>
            <a:ext cx="8229600" cy="1150938"/>
          </a:xfrm>
        </p:spPr>
        <p:txBody>
          <a:bodyPr rtlCol="0">
            <a:normAutofit fontScale="90000"/>
          </a:bodyPr>
          <a:lstStyle/>
          <a:p>
            <a:pPr marL="1143000" indent="-1143000" algn="l" eaLnBrk="1" fontAlgn="auto" hangingPunct="1">
              <a:spcAft>
                <a:spcPts val="0"/>
              </a:spcAft>
              <a:defRPr/>
            </a:pPr>
            <a:r>
              <a:rPr lang="en-GB" sz="4000" dirty="0" smtClean="0"/>
              <a:t>     6. The Magyar people originate from    which EU Member State?</a:t>
            </a:r>
            <a:endParaRPr lang="en-GB" sz="4000" dirty="0"/>
          </a:p>
        </p:txBody>
      </p:sp>
      <p:sp>
        <p:nvSpPr>
          <p:cNvPr id="10" name="Content Placeholder 9"/>
          <p:cNvSpPr>
            <a:spLocks noGrp="1"/>
          </p:cNvSpPr>
          <p:nvPr>
            <p:ph idx="1"/>
          </p:nvPr>
        </p:nvSpPr>
        <p:spPr>
          <a:xfrm>
            <a:off x="1619250" y="1989138"/>
            <a:ext cx="7067550" cy="3527425"/>
          </a:xfrm>
        </p:spPr>
        <p:txBody>
          <a:bodyPr rtlCol="0">
            <a:normAutofit lnSpcReduction="10000"/>
          </a:bodyPr>
          <a:lstStyle/>
          <a:p>
            <a:pPr marL="514350" indent="-514350" eaLnBrk="1" fontAlgn="auto" hangingPunct="1">
              <a:lnSpc>
                <a:spcPct val="200000"/>
              </a:lnSpc>
              <a:spcAft>
                <a:spcPts val="0"/>
              </a:spcAft>
              <a:buFont typeface="+mj-lt"/>
              <a:buAutoNum type="alphaUcPeriod"/>
              <a:defRPr/>
            </a:pPr>
            <a:r>
              <a:rPr lang="en-GB" sz="3600" dirty="0" smtClean="0"/>
              <a:t>Hungary</a:t>
            </a:r>
          </a:p>
          <a:p>
            <a:pPr marL="514350" indent="-514350" eaLnBrk="1" fontAlgn="auto" hangingPunct="1">
              <a:lnSpc>
                <a:spcPct val="200000"/>
              </a:lnSpc>
              <a:spcAft>
                <a:spcPts val="0"/>
              </a:spcAft>
              <a:buFont typeface="+mj-lt"/>
              <a:buAutoNum type="alphaUcPeriod"/>
              <a:defRPr/>
            </a:pPr>
            <a:r>
              <a:rPr lang="en-GB" sz="3600" dirty="0" smtClean="0"/>
              <a:t>Lithuania</a:t>
            </a:r>
          </a:p>
          <a:p>
            <a:pPr marL="514350" indent="-514350" eaLnBrk="1" fontAlgn="auto" hangingPunct="1">
              <a:lnSpc>
                <a:spcPct val="200000"/>
              </a:lnSpc>
              <a:spcAft>
                <a:spcPts val="0"/>
              </a:spcAft>
              <a:buFont typeface="+mj-lt"/>
              <a:buAutoNum type="alphaUcPeriod"/>
              <a:defRPr/>
            </a:pPr>
            <a:r>
              <a:rPr lang="en-GB" sz="3600" dirty="0" smtClean="0"/>
              <a:t>Spain</a:t>
            </a:r>
            <a:endParaRPr lang="en-GB" sz="3600" dirty="0"/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1" name="AutoShape 2" descr="https://owa.qub.ac.uk/owa/attachment.ashx?id=RgAAAAA3CLi2q6rGQaJ31cMjsOARBwDVHBBEmK%2f3T6rieWDNBfHsAC4L0EeOAACwu8c4sWkaQq0t8WjSZpgbAAAhFS%2b4AAAJ&amp;attcnt=1&amp;attid0=BAACAAAA&amp;attcid0=BEBBD5A1481DA747A2A70E5DEAD77939%40ec.europa.eu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GB">
              <a:latin typeface="Calibri" pitchFamily="34" charset="0"/>
            </a:endParaRPr>
          </a:p>
        </p:txBody>
      </p:sp>
      <p:sp>
        <p:nvSpPr>
          <p:cNvPr id="112642" name="AutoShape 12" descr="https://owa.qub.ac.uk/owa/attachment.ashx?id=RgAAAAA3CLi2q6rGQaJ31cMjsOARBwDVHBBEmK%2f3T6rieWDNBfHsAC4L0EeOAACwu8c4sWkaQq0t8WjSZpgbAAAhFS%2b4AAAJ&amp;attcnt=1&amp;attid0=BAACAAAA&amp;attcid0=BEBBD5A1481DA747A2A70E5DEAD77939%40ec.europa.eu"/>
          <p:cNvSpPr>
            <a:spLocks noChangeAspect="1" noChangeArrowheads="1"/>
          </p:cNvSpPr>
          <p:nvPr/>
        </p:nvSpPr>
        <p:spPr bwMode="auto">
          <a:xfrm>
            <a:off x="12382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GB">
              <a:latin typeface="Calibri" pitchFamily="34" charset="0"/>
            </a:endParaRPr>
          </a:p>
        </p:txBody>
      </p:sp>
      <p:sp>
        <p:nvSpPr>
          <p:cNvPr id="112644" name="Title 15"/>
          <p:cNvSpPr>
            <a:spLocks noGrp="1"/>
          </p:cNvSpPr>
          <p:nvPr>
            <p:ph type="ctrTitle"/>
          </p:nvPr>
        </p:nvSpPr>
        <p:spPr>
          <a:xfrm>
            <a:off x="684213" y="692150"/>
            <a:ext cx="7772400" cy="1470025"/>
          </a:xfrm>
        </p:spPr>
        <p:txBody>
          <a:bodyPr/>
          <a:lstStyle/>
          <a:p>
            <a:pPr eaLnBrk="1" hangingPunct="1"/>
            <a:r>
              <a:rPr lang="en-GB" sz="6600" b="1" u="sng" dirty="0" smtClean="0"/>
              <a:t>Round 4</a:t>
            </a:r>
          </a:p>
        </p:txBody>
      </p:sp>
      <p:sp>
        <p:nvSpPr>
          <p:cNvPr id="112645" name="Subtitle 16"/>
          <p:cNvSpPr>
            <a:spLocks noGrp="1"/>
          </p:cNvSpPr>
          <p:nvPr>
            <p:ph type="subTitle" idx="1"/>
          </p:nvPr>
        </p:nvSpPr>
        <p:spPr>
          <a:xfrm>
            <a:off x="1476375" y="2636838"/>
            <a:ext cx="6400800" cy="1871662"/>
          </a:xfrm>
        </p:spPr>
        <p:txBody>
          <a:bodyPr/>
          <a:lstStyle/>
          <a:p>
            <a:pPr eaLnBrk="1" hangingPunct="1"/>
            <a:r>
              <a:rPr lang="en-GB" sz="6600" b="1" smtClean="0">
                <a:solidFill>
                  <a:srgbClr val="A50021"/>
                </a:solidFill>
              </a:rPr>
              <a:t>Faces and Places</a:t>
            </a: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8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b="1" smtClean="0">
                <a:solidFill>
                  <a:srgbClr val="A50021"/>
                </a:solidFill>
              </a:rPr>
              <a:t>Faces and Places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73238"/>
            <a:ext cx="8229600" cy="3816350"/>
          </a:xfrm>
        </p:spPr>
        <p:txBody>
          <a:bodyPr rtlCol="0">
            <a:normAutofit fontScale="92500" lnSpcReduction="20000"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GB" dirty="0" smtClean="0"/>
              <a:t>	</a:t>
            </a:r>
            <a:r>
              <a:rPr lang="en-GB" sz="3900" dirty="0" smtClean="0"/>
              <a:t>Include the following on answer sheets: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en-GB" sz="3900" dirty="0" smtClean="0"/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GB" sz="3900" dirty="0" smtClean="0"/>
              <a:t>School Name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GB" sz="3900" dirty="0" smtClean="0"/>
              <a:t>Name of celebrity / famous landmark AND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GB" sz="3900" dirty="0" smtClean="0"/>
              <a:t>Name of EU Member State they come from / can be found in</a:t>
            </a:r>
            <a:endParaRPr lang="en-GB" sz="3900" dirty="0"/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6737" name="Picture 4" descr="http://upload.wikimedia.org/wikipedia/commons/3/31/Pen%C3%A9lope_Cruz.jpg"/>
          <p:cNvPicPr>
            <a:picLocks noChangeAspect="1" noChangeArrowheads="1"/>
          </p:cNvPicPr>
          <p:nvPr/>
        </p:nvPicPr>
        <p:blipFill>
          <a:blip r:embed="rId4"/>
          <a:srcRect b="8459"/>
          <a:stretch>
            <a:fillRect/>
          </a:stretch>
        </p:blipFill>
        <p:spPr bwMode="auto">
          <a:xfrm>
            <a:off x="2195513" y="0"/>
            <a:ext cx="5113337" cy="6800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6738" name="TextBox 2"/>
          <p:cNvSpPr txBox="1">
            <a:spLocks noChangeArrowheads="1"/>
          </p:cNvSpPr>
          <p:nvPr/>
        </p:nvSpPr>
        <p:spPr bwMode="auto">
          <a:xfrm>
            <a:off x="395288" y="476250"/>
            <a:ext cx="720725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GB" sz="2800">
                <a:latin typeface="Calibri" pitchFamily="34" charset="0"/>
              </a:rPr>
              <a:t>1.</a:t>
            </a: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8785" name="Picture 2" descr="http://celebritybase.info/wp-content/uploads/2014/01/Andrea-Pirlo-21355011-1-402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116013" y="0"/>
            <a:ext cx="6943725" cy="693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8786" name="TextBox 3"/>
          <p:cNvSpPr txBox="1">
            <a:spLocks noChangeArrowheads="1"/>
          </p:cNvSpPr>
          <p:nvPr/>
        </p:nvSpPr>
        <p:spPr bwMode="auto">
          <a:xfrm>
            <a:off x="395288" y="476250"/>
            <a:ext cx="720725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GB" sz="2800">
                <a:latin typeface="Calibri" pitchFamily="34" charset="0"/>
              </a:rPr>
              <a:t>2.</a:t>
            </a: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0833" name="Picture 2" descr="http://img.thesun.co.uk/aidemitlum/archive/01661/Brown_Main_1661497a.jpg"/>
          <p:cNvPicPr>
            <a:picLocks noChangeAspect="1" noChangeArrowheads="1"/>
          </p:cNvPicPr>
          <p:nvPr/>
        </p:nvPicPr>
        <p:blipFill>
          <a:blip r:embed="rId4"/>
          <a:srcRect l="5643" r="8879" b="20000"/>
          <a:stretch>
            <a:fillRect/>
          </a:stretch>
        </p:blipFill>
        <p:spPr bwMode="auto">
          <a:xfrm>
            <a:off x="1979613" y="-53975"/>
            <a:ext cx="5184775" cy="6911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0834" name="TextBox 2"/>
          <p:cNvSpPr txBox="1">
            <a:spLocks noChangeArrowheads="1"/>
          </p:cNvSpPr>
          <p:nvPr/>
        </p:nvSpPr>
        <p:spPr bwMode="auto">
          <a:xfrm>
            <a:off x="395288" y="476250"/>
            <a:ext cx="720725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GB" sz="2800">
                <a:latin typeface="Calibri" pitchFamily="34" charset="0"/>
              </a:rPr>
              <a:t>3.</a:t>
            </a: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881" name="Picture 2" descr="http://www.thecatweb.com/wp-content/uploads/2012/04/image001.jpg"/>
          <p:cNvPicPr>
            <a:picLocks noChangeAspect="1" noChangeArrowheads="1"/>
          </p:cNvPicPr>
          <p:nvPr/>
        </p:nvPicPr>
        <p:blipFill>
          <a:blip r:embed="rId4"/>
          <a:srcRect l="2139" r="8015" b="4449"/>
          <a:stretch>
            <a:fillRect/>
          </a:stretch>
        </p:blipFill>
        <p:spPr bwMode="auto">
          <a:xfrm>
            <a:off x="882650" y="476250"/>
            <a:ext cx="7493000" cy="5976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2882" name="TextBox 2"/>
          <p:cNvSpPr txBox="1">
            <a:spLocks noChangeArrowheads="1"/>
          </p:cNvSpPr>
          <p:nvPr/>
        </p:nvSpPr>
        <p:spPr bwMode="auto">
          <a:xfrm>
            <a:off x="395288" y="476250"/>
            <a:ext cx="720725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GB" sz="2800">
                <a:latin typeface="Calibri" pitchFamily="34" charset="0"/>
              </a:rPr>
              <a:t>4.</a:t>
            </a: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4929" name="Picture 2" descr="http://d3qvyul2tp4j8.cloudfront.net/i/VsgT2A2fiq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993775" y="620713"/>
            <a:ext cx="7588250" cy="5688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4930" name="TextBox 2"/>
          <p:cNvSpPr txBox="1">
            <a:spLocks noChangeArrowheads="1"/>
          </p:cNvSpPr>
          <p:nvPr/>
        </p:nvSpPr>
        <p:spPr bwMode="auto">
          <a:xfrm>
            <a:off x="395288" y="476250"/>
            <a:ext cx="720725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GB" sz="2800">
                <a:latin typeface="Calibri" pitchFamily="34" charset="0"/>
              </a:rPr>
              <a:t>5.</a:t>
            </a: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AutoShape 2" descr="https://owa.qub.ac.uk/owa/attachment.ashx?id=RgAAAAA3CLi2q6rGQaJ31cMjsOARBwDVHBBEmK%2f3T6rieWDNBfHsAC4L0EeOAACwu8c4sWkaQq0t8WjSZpgbAAAhFS%2b4AAAJ&amp;attcnt=1&amp;attid0=BAACAAAA&amp;attcid0=BEBBD5A1481DA747A2A70E5DEAD77939%40ec.europa.eu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GB">
              <a:latin typeface="Calibri" pitchFamily="34" charset="0"/>
            </a:endParaRPr>
          </a:p>
        </p:txBody>
      </p:sp>
      <p:sp>
        <p:nvSpPr>
          <p:cNvPr id="22530" name="AutoShape 12" descr="https://owa.qub.ac.uk/owa/attachment.ashx?id=RgAAAAA3CLi2q6rGQaJ31cMjsOARBwDVHBBEmK%2f3T6rieWDNBfHsAC4L0EeOAACwu8c4sWkaQq0t8WjSZpgbAAAhFS%2b4AAAJ&amp;attcnt=1&amp;attid0=BAACAAAA&amp;attcid0=BEBBD5A1481DA747A2A70E5DEAD77939%40ec.europa.eu"/>
          <p:cNvSpPr>
            <a:spLocks noChangeAspect="1" noChangeArrowheads="1"/>
          </p:cNvSpPr>
          <p:nvPr/>
        </p:nvSpPr>
        <p:spPr bwMode="auto">
          <a:xfrm>
            <a:off x="12382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GB">
              <a:latin typeface="Calibri" pitchFamily="34" charset="0"/>
            </a:endParaRPr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457200" y="1341438"/>
            <a:ext cx="8229600" cy="935037"/>
          </a:xfrm>
        </p:spPr>
        <p:txBody>
          <a:bodyPr rtlCol="0">
            <a:normAutofit fontScale="90000"/>
          </a:bodyPr>
          <a:lstStyle/>
          <a:p>
            <a:pPr marL="1143000" indent="-1143000" algn="l" eaLnBrk="1" fontAlgn="auto" hangingPunct="1">
              <a:spcAft>
                <a:spcPts val="0"/>
              </a:spcAft>
              <a:defRPr/>
            </a:pPr>
            <a:r>
              <a:rPr lang="en-GB" sz="4000" dirty="0" smtClean="0"/>
              <a:t>      1. What is the only EU Member State to have the same name as its                                                                              capital city?</a:t>
            </a:r>
            <a:br>
              <a:rPr lang="en-GB" sz="4000" dirty="0" smtClean="0"/>
            </a:br>
            <a:r>
              <a:rPr lang="en-GB" sz="4000" dirty="0" smtClean="0"/>
              <a:t/>
            </a:r>
            <a:br>
              <a:rPr lang="en-GB" sz="4000" dirty="0" smtClean="0"/>
            </a:br>
            <a:endParaRPr lang="en-GB" sz="4000" dirty="0"/>
          </a:p>
        </p:txBody>
      </p:sp>
      <p:sp>
        <p:nvSpPr>
          <p:cNvPr id="22533" name="Content Placeholder 9"/>
          <p:cNvSpPr>
            <a:spLocks noGrp="1"/>
          </p:cNvSpPr>
          <p:nvPr>
            <p:ph idx="1"/>
          </p:nvPr>
        </p:nvSpPr>
        <p:spPr>
          <a:xfrm>
            <a:off x="1692275" y="2276475"/>
            <a:ext cx="7065963" cy="3313113"/>
          </a:xfrm>
        </p:spPr>
        <p:txBody>
          <a:bodyPr/>
          <a:lstStyle/>
          <a:p>
            <a:pPr marL="514350" indent="-514350" eaLnBrk="1" hangingPunct="1">
              <a:lnSpc>
                <a:spcPct val="200000"/>
              </a:lnSpc>
              <a:buFont typeface="Calibri" pitchFamily="34" charset="0"/>
              <a:buAutoNum type="alphaUcPeriod"/>
            </a:pPr>
            <a:r>
              <a:rPr lang="en-GB" sz="3600" smtClean="0"/>
              <a:t>Luxembourg</a:t>
            </a:r>
          </a:p>
          <a:p>
            <a:pPr marL="514350" indent="-514350" eaLnBrk="1" hangingPunct="1">
              <a:lnSpc>
                <a:spcPct val="200000"/>
              </a:lnSpc>
              <a:buFont typeface="Calibri" pitchFamily="34" charset="0"/>
              <a:buAutoNum type="alphaUcPeriod"/>
            </a:pPr>
            <a:r>
              <a:rPr lang="en-GB" sz="3600" smtClean="0"/>
              <a:t>Slovakia</a:t>
            </a:r>
          </a:p>
          <a:p>
            <a:pPr marL="514350" indent="-514350" eaLnBrk="1" hangingPunct="1">
              <a:lnSpc>
                <a:spcPct val="200000"/>
              </a:lnSpc>
              <a:buFont typeface="Calibri" pitchFamily="34" charset="0"/>
              <a:buAutoNum type="alphaUcPeriod"/>
            </a:pPr>
            <a:r>
              <a:rPr lang="en-GB" sz="3600" smtClean="0"/>
              <a:t>Estonia</a:t>
            </a: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6977" name="Picture 2" descr="http://www.lele-apartments.com/wp-content/gallery/dubrovnik-city-walls/dubrovnik-city-walls-00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187450" y="692150"/>
            <a:ext cx="7392988" cy="554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6978" name="TextBox 2"/>
          <p:cNvSpPr txBox="1">
            <a:spLocks noChangeArrowheads="1"/>
          </p:cNvSpPr>
          <p:nvPr/>
        </p:nvSpPr>
        <p:spPr bwMode="auto">
          <a:xfrm>
            <a:off x="395288" y="476250"/>
            <a:ext cx="720725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GB" sz="2800">
                <a:latin typeface="Calibri" pitchFamily="34" charset="0"/>
              </a:rPr>
              <a:t>6.</a:t>
            </a: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1" name="AutoShape 2" descr="https://owa.qub.ac.uk/owa/attachment.ashx?id=RgAAAAA3CLi2q6rGQaJ31cMjsOARBwDVHBBEmK%2f3T6rieWDNBfHsAC4L0EeOAACwu8c4sWkaQq0t8WjSZpgbAAAhFS%2b4AAAJ&amp;attcnt=1&amp;attid0=BAACAAAA&amp;attcid0=BEBBD5A1481DA747A2A70E5DEAD77939%40ec.europa.eu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GB">
              <a:latin typeface="Calibri" pitchFamily="34" charset="0"/>
            </a:endParaRPr>
          </a:p>
        </p:txBody>
      </p:sp>
      <p:sp>
        <p:nvSpPr>
          <p:cNvPr id="81922" name="AutoShape 12" descr="https://owa.qub.ac.uk/owa/attachment.ashx?id=RgAAAAA3CLi2q6rGQaJ31cMjsOARBwDVHBBEmK%2f3T6rieWDNBfHsAC4L0EeOAACwu8c4sWkaQq0t8WjSZpgbAAAhFS%2b4AAAJ&amp;attcnt=1&amp;attid0=BAACAAAA&amp;attcid0=BEBBD5A1481DA747A2A70E5DEAD77939%40ec.europa.eu"/>
          <p:cNvSpPr>
            <a:spLocks noChangeAspect="1" noChangeArrowheads="1"/>
          </p:cNvSpPr>
          <p:nvPr/>
        </p:nvSpPr>
        <p:spPr bwMode="auto">
          <a:xfrm>
            <a:off x="12382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GB">
              <a:latin typeface="Calibri" pitchFamily="34" charset="0"/>
            </a:endParaRPr>
          </a:p>
        </p:txBody>
      </p:sp>
      <p:sp>
        <p:nvSpPr>
          <p:cNvPr id="81924" name="Title 15"/>
          <p:cNvSpPr>
            <a:spLocks noGrp="1"/>
          </p:cNvSpPr>
          <p:nvPr>
            <p:ph type="ctrTitle"/>
          </p:nvPr>
        </p:nvSpPr>
        <p:spPr>
          <a:xfrm>
            <a:off x="684213" y="908050"/>
            <a:ext cx="7772400" cy="1512888"/>
          </a:xfrm>
        </p:spPr>
        <p:txBody>
          <a:bodyPr/>
          <a:lstStyle/>
          <a:p>
            <a:pPr eaLnBrk="1" hangingPunct="1"/>
            <a:r>
              <a:rPr lang="en-GB" sz="6600" b="1" u="sng" dirty="0" smtClean="0"/>
              <a:t>Round 5</a:t>
            </a:r>
          </a:p>
        </p:txBody>
      </p:sp>
      <p:sp>
        <p:nvSpPr>
          <p:cNvPr id="81925" name="Subtitle 16"/>
          <p:cNvSpPr>
            <a:spLocks noGrp="1"/>
          </p:cNvSpPr>
          <p:nvPr>
            <p:ph type="subTitle" idx="1"/>
          </p:nvPr>
        </p:nvSpPr>
        <p:spPr>
          <a:xfrm>
            <a:off x="1476375" y="2852738"/>
            <a:ext cx="6400800" cy="1296987"/>
          </a:xfrm>
        </p:spPr>
        <p:txBody>
          <a:bodyPr/>
          <a:lstStyle/>
          <a:p>
            <a:pPr eaLnBrk="1" hangingPunct="1"/>
            <a:r>
              <a:rPr lang="en-GB" sz="6600" b="1" smtClean="0">
                <a:solidFill>
                  <a:srgbClr val="A50021"/>
                </a:solidFill>
              </a:rPr>
              <a:t>Languages</a:t>
            </a: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69" name="AutoShape 2" descr="https://owa.qub.ac.uk/owa/attachment.ashx?id=RgAAAAA3CLi2q6rGQaJ31cMjsOARBwDVHBBEmK%2f3T6rieWDNBfHsAC4L0EeOAACwu8c4sWkaQq0t8WjSZpgbAAAhFS%2b4AAAJ&amp;attcnt=1&amp;attid0=BAACAAAA&amp;attcid0=BEBBD5A1481DA747A2A70E5DEAD77939%40ec.europa.eu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GB">
              <a:latin typeface="Calibri" pitchFamily="34" charset="0"/>
            </a:endParaRPr>
          </a:p>
        </p:txBody>
      </p:sp>
      <p:sp>
        <p:nvSpPr>
          <p:cNvPr id="83970" name="AutoShape 12" descr="https://owa.qub.ac.uk/owa/attachment.ashx?id=RgAAAAA3CLi2q6rGQaJ31cMjsOARBwDVHBBEmK%2f3T6rieWDNBfHsAC4L0EeOAACwu8c4sWkaQq0t8WjSZpgbAAAhFS%2b4AAAJ&amp;attcnt=1&amp;attid0=BAACAAAA&amp;attcid0=BEBBD5A1481DA747A2A70E5DEAD77939%40ec.europa.eu"/>
          <p:cNvSpPr>
            <a:spLocks noChangeAspect="1" noChangeArrowheads="1"/>
          </p:cNvSpPr>
          <p:nvPr/>
        </p:nvSpPr>
        <p:spPr bwMode="auto">
          <a:xfrm>
            <a:off x="12382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GB">
              <a:latin typeface="Calibri" pitchFamily="34" charset="0"/>
            </a:endParaRPr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457200" y="549275"/>
            <a:ext cx="8229600" cy="1439863"/>
          </a:xfrm>
        </p:spPr>
        <p:txBody>
          <a:bodyPr rtlCol="0">
            <a:normAutofit fontScale="90000"/>
          </a:bodyPr>
          <a:lstStyle/>
          <a:p>
            <a:pPr marL="1143000" indent="-1143000" algn="l" eaLnBrk="1" fontAlgn="auto" hangingPunct="1">
              <a:spcAft>
                <a:spcPts val="0"/>
              </a:spcAft>
              <a:defRPr/>
            </a:pPr>
            <a:r>
              <a:rPr lang="en-GB" sz="4000" dirty="0" smtClean="0"/>
              <a:t>       1. </a:t>
            </a:r>
            <a:r>
              <a:rPr lang="en-GB" sz="4000" dirty="0"/>
              <a:t>H</a:t>
            </a:r>
            <a:r>
              <a:rPr lang="en-GB" sz="4000" dirty="0" smtClean="0"/>
              <a:t>ow many official and working languages are there today in the European Union? </a:t>
            </a:r>
            <a:endParaRPr lang="en-GB" sz="4000" dirty="0"/>
          </a:p>
        </p:txBody>
      </p:sp>
      <p:sp>
        <p:nvSpPr>
          <p:cNvPr id="83973" name="Content Placeholder 9"/>
          <p:cNvSpPr>
            <a:spLocks noGrp="1"/>
          </p:cNvSpPr>
          <p:nvPr>
            <p:ph idx="1"/>
          </p:nvPr>
        </p:nvSpPr>
        <p:spPr>
          <a:xfrm>
            <a:off x="1692275" y="2133600"/>
            <a:ext cx="6994525" cy="3167063"/>
          </a:xfrm>
        </p:spPr>
        <p:txBody>
          <a:bodyPr/>
          <a:lstStyle/>
          <a:p>
            <a:pPr marL="514350" indent="-514350" eaLnBrk="1" hangingPunct="1">
              <a:lnSpc>
                <a:spcPct val="200000"/>
              </a:lnSpc>
              <a:buFont typeface="Calibri" pitchFamily="34" charset="0"/>
              <a:buAutoNum type="alphaUcPeriod"/>
            </a:pPr>
            <a:r>
              <a:rPr lang="en-GB" sz="3600" smtClean="0"/>
              <a:t>20</a:t>
            </a:r>
          </a:p>
          <a:p>
            <a:pPr marL="514350" indent="-514350" eaLnBrk="1" hangingPunct="1">
              <a:lnSpc>
                <a:spcPct val="200000"/>
              </a:lnSpc>
              <a:buFont typeface="Calibri" pitchFamily="34" charset="0"/>
              <a:buAutoNum type="alphaUcPeriod"/>
            </a:pPr>
            <a:r>
              <a:rPr lang="en-GB" sz="3600" smtClean="0"/>
              <a:t>24</a:t>
            </a:r>
          </a:p>
          <a:p>
            <a:pPr marL="514350" indent="-514350" eaLnBrk="1" hangingPunct="1">
              <a:lnSpc>
                <a:spcPct val="200000"/>
              </a:lnSpc>
              <a:buFont typeface="Calibri" pitchFamily="34" charset="0"/>
              <a:buAutoNum type="alphaUcPeriod"/>
            </a:pPr>
            <a:r>
              <a:rPr lang="en-GB" sz="3600" smtClean="0"/>
              <a:t>30</a:t>
            </a: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7" name="AutoShape 2" descr="https://owa.qub.ac.uk/owa/attachment.ashx?id=RgAAAAA3CLi2q6rGQaJ31cMjsOARBwDVHBBEmK%2f3T6rieWDNBfHsAC4L0EeOAACwu8c4sWkaQq0t8WjSZpgbAAAhFS%2b4AAAJ&amp;attcnt=1&amp;attid0=BAACAAAA&amp;attcid0=BEBBD5A1481DA747A2A70E5DEAD77939%40ec.europa.eu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GB">
              <a:latin typeface="Calibri" pitchFamily="34" charset="0"/>
            </a:endParaRPr>
          </a:p>
        </p:txBody>
      </p:sp>
      <p:sp>
        <p:nvSpPr>
          <p:cNvPr id="86018" name="AutoShape 12" descr="https://owa.qub.ac.uk/owa/attachment.ashx?id=RgAAAAA3CLi2q6rGQaJ31cMjsOARBwDVHBBEmK%2f3T6rieWDNBfHsAC4L0EeOAACwu8c4sWkaQq0t8WjSZpgbAAAhFS%2b4AAAJ&amp;attcnt=1&amp;attid0=BAACAAAA&amp;attcid0=BEBBD5A1481DA747A2A70E5DEAD77939%40ec.europa.eu"/>
          <p:cNvSpPr>
            <a:spLocks noChangeAspect="1" noChangeArrowheads="1"/>
          </p:cNvSpPr>
          <p:nvPr/>
        </p:nvSpPr>
        <p:spPr bwMode="auto">
          <a:xfrm>
            <a:off x="12382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GB">
              <a:latin typeface="Calibri" pitchFamily="34" charset="0"/>
            </a:endParaRPr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457200" y="620713"/>
            <a:ext cx="8229600" cy="1512887"/>
          </a:xfrm>
        </p:spPr>
        <p:txBody>
          <a:bodyPr rtlCol="0">
            <a:normAutofit fontScale="90000"/>
          </a:bodyPr>
          <a:lstStyle/>
          <a:p>
            <a:pPr marL="1143000" indent="-1143000" algn="l" eaLnBrk="1" fontAlgn="auto" hangingPunct="1">
              <a:spcAft>
                <a:spcPts val="0"/>
              </a:spcAft>
              <a:defRPr/>
            </a:pPr>
            <a:r>
              <a:rPr lang="en-GB" sz="4000" dirty="0" smtClean="0"/>
              <a:t>       2. Which language is the most widely spoken mother tongue or native language in the European Union? </a:t>
            </a:r>
            <a:endParaRPr lang="en-GB" sz="4000" dirty="0"/>
          </a:p>
        </p:txBody>
      </p:sp>
      <p:sp>
        <p:nvSpPr>
          <p:cNvPr id="86021" name="Content Placeholder 9"/>
          <p:cNvSpPr>
            <a:spLocks noGrp="1"/>
          </p:cNvSpPr>
          <p:nvPr>
            <p:ph idx="1"/>
          </p:nvPr>
        </p:nvSpPr>
        <p:spPr>
          <a:xfrm>
            <a:off x="1692275" y="2276475"/>
            <a:ext cx="6994525" cy="3240088"/>
          </a:xfrm>
        </p:spPr>
        <p:txBody>
          <a:bodyPr/>
          <a:lstStyle/>
          <a:p>
            <a:pPr marL="514350" indent="-514350" eaLnBrk="1" hangingPunct="1">
              <a:lnSpc>
                <a:spcPct val="200000"/>
              </a:lnSpc>
              <a:buFont typeface="Calibri" pitchFamily="34" charset="0"/>
              <a:buAutoNum type="alphaUcPeriod"/>
            </a:pPr>
            <a:r>
              <a:rPr lang="en-GB" sz="3600" smtClean="0"/>
              <a:t>English</a:t>
            </a:r>
          </a:p>
          <a:p>
            <a:pPr marL="514350" indent="-514350" eaLnBrk="1" hangingPunct="1">
              <a:lnSpc>
                <a:spcPct val="200000"/>
              </a:lnSpc>
              <a:buFont typeface="Calibri" pitchFamily="34" charset="0"/>
              <a:buAutoNum type="alphaUcPeriod"/>
            </a:pPr>
            <a:r>
              <a:rPr lang="en-GB" sz="3600" smtClean="0"/>
              <a:t>Spanish</a:t>
            </a:r>
          </a:p>
          <a:p>
            <a:pPr marL="514350" indent="-514350" eaLnBrk="1" hangingPunct="1">
              <a:lnSpc>
                <a:spcPct val="200000"/>
              </a:lnSpc>
              <a:buFont typeface="Calibri" pitchFamily="34" charset="0"/>
              <a:buAutoNum type="alphaUcPeriod"/>
            </a:pPr>
            <a:r>
              <a:rPr lang="en-GB" sz="3600" smtClean="0"/>
              <a:t>German</a:t>
            </a: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5" name="AutoShape 2" descr="https://owa.qub.ac.uk/owa/attachment.ashx?id=RgAAAAA3CLi2q6rGQaJ31cMjsOARBwDVHBBEmK%2f3T6rieWDNBfHsAC4L0EeOAACwu8c4sWkaQq0t8WjSZpgbAAAhFS%2b4AAAJ&amp;attcnt=1&amp;attid0=BAACAAAA&amp;attcid0=BEBBD5A1481DA747A2A70E5DEAD77939%40ec.europa.eu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GB">
              <a:latin typeface="Calibri" pitchFamily="34" charset="0"/>
            </a:endParaRPr>
          </a:p>
        </p:txBody>
      </p:sp>
      <p:sp>
        <p:nvSpPr>
          <p:cNvPr id="88066" name="AutoShape 12" descr="https://owa.qub.ac.uk/owa/attachment.ashx?id=RgAAAAA3CLi2q6rGQaJ31cMjsOARBwDVHBBEmK%2f3T6rieWDNBfHsAC4L0EeOAACwu8c4sWkaQq0t8WjSZpgbAAAhFS%2b4AAAJ&amp;attcnt=1&amp;attid0=BAACAAAA&amp;attcid0=BEBBD5A1481DA747A2A70E5DEAD77939%40ec.europa.eu"/>
          <p:cNvSpPr>
            <a:spLocks noChangeAspect="1" noChangeArrowheads="1"/>
          </p:cNvSpPr>
          <p:nvPr/>
        </p:nvSpPr>
        <p:spPr bwMode="auto">
          <a:xfrm>
            <a:off x="12382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GB">
              <a:latin typeface="Calibri" pitchFamily="34" charset="0"/>
            </a:endParaRPr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179388" y="836613"/>
            <a:ext cx="8507412" cy="1584325"/>
          </a:xfrm>
        </p:spPr>
        <p:txBody>
          <a:bodyPr rtlCol="0">
            <a:normAutofit fontScale="90000"/>
          </a:bodyPr>
          <a:lstStyle/>
          <a:p>
            <a:pPr marL="1143000" indent="-1143000" algn="l" eaLnBrk="1" fontAlgn="auto" hangingPunct="1">
              <a:spcAft>
                <a:spcPts val="0"/>
              </a:spcAft>
              <a:defRPr/>
            </a:pPr>
            <a:r>
              <a:rPr lang="en-GB" sz="4000" dirty="0" smtClean="0"/>
              <a:t>       3. The phrase </a:t>
            </a:r>
            <a:r>
              <a:rPr lang="en-GB" sz="4000" i="1" dirty="0" smtClean="0"/>
              <a:t>‘Parlo tre lingue’ </a:t>
            </a:r>
            <a:r>
              <a:rPr lang="en-GB" sz="4000" dirty="0" smtClean="0"/>
              <a:t>is in a Romance language and means </a:t>
            </a:r>
            <a:r>
              <a:rPr lang="en-GB" sz="4000" i="1" dirty="0" smtClean="0"/>
              <a:t>‘I speak 3 languages’</a:t>
            </a:r>
            <a:r>
              <a:rPr lang="en-GB" sz="4000" dirty="0" smtClean="0"/>
              <a:t>, but which language is it? </a:t>
            </a:r>
            <a:endParaRPr lang="en-GB" sz="4000" dirty="0"/>
          </a:p>
        </p:txBody>
      </p:sp>
      <p:sp>
        <p:nvSpPr>
          <p:cNvPr id="88069" name="Content Placeholder 9"/>
          <p:cNvSpPr>
            <a:spLocks noGrp="1"/>
          </p:cNvSpPr>
          <p:nvPr>
            <p:ph idx="1"/>
          </p:nvPr>
        </p:nvSpPr>
        <p:spPr>
          <a:xfrm>
            <a:off x="1476375" y="2349500"/>
            <a:ext cx="7210425" cy="3362325"/>
          </a:xfrm>
        </p:spPr>
        <p:txBody>
          <a:bodyPr/>
          <a:lstStyle/>
          <a:p>
            <a:pPr marL="514350" indent="-514350" eaLnBrk="1" hangingPunct="1">
              <a:lnSpc>
                <a:spcPct val="200000"/>
              </a:lnSpc>
              <a:buFont typeface="Calibri" pitchFamily="34" charset="0"/>
              <a:buAutoNum type="alphaUcPeriod"/>
            </a:pPr>
            <a:r>
              <a:rPr lang="en-GB" sz="3600" smtClean="0"/>
              <a:t>Italian</a:t>
            </a:r>
          </a:p>
          <a:p>
            <a:pPr marL="514350" indent="-514350" eaLnBrk="1" hangingPunct="1">
              <a:lnSpc>
                <a:spcPct val="200000"/>
              </a:lnSpc>
              <a:buFont typeface="Calibri" pitchFamily="34" charset="0"/>
              <a:buAutoNum type="alphaUcPeriod"/>
            </a:pPr>
            <a:r>
              <a:rPr lang="en-GB" sz="3600" smtClean="0"/>
              <a:t>Romanian</a:t>
            </a:r>
          </a:p>
          <a:p>
            <a:pPr marL="514350" indent="-514350" eaLnBrk="1" hangingPunct="1">
              <a:lnSpc>
                <a:spcPct val="200000"/>
              </a:lnSpc>
              <a:buFont typeface="Calibri" pitchFamily="34" charset="0"/>
              <a:buAutoNum type="alphaUcPeriod"/>
            </a:pPr>
            <a:r>
              <a:rPr lang="en-GB" sz="3600" smtClean="0"/>
              <a:t>Portuguese</a:t>
            </a: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3" name="AutoShape 2" descr="https://owa.qub.ac.uk/owa/attachment.ashx?id=RgAAAAA3CLi2q6rGQaJ31cMjsOARBwDVHBBEmK%2f3T6rieWDNBfHsAC4L0EeOAACwu8c4sWkaQq0t8WjSZpgbAAAhFS%2b4AAAJ&amp;attcnt=1&amp;attid0=BAACAAAA&amp;attcid0=BEBBD5A1481DA747A2A70E5DEAD77939%40ec.europa.eu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GB">
              <a:latin typeface="Calibri" pitchFamily="34" charset="0"/>
            </a:endParaRPr>
          </a:p>
        </p:txBody>
      </p:sp>
      <p:sp>
        <p:nvSpPr>
          <p:cNvPr id="90114" name="AutoShape 12" descr="https://owa.qub.ac.uk/owa/attachment.ashx?id=RgAAAAA3CLi2q6rGQaJ31cMjsOARBwDVHBBEmK%2f3T6rieWDNBfHsAC4L0EeOAACwu8c4sWkaQq0t8WjSZpgbAAAhFS%2b4AAAJ&amp;attcnt=1&amp;attid0=BAACAAAA&amp;attcid0=BEBBD5A1481DA747A2A70E5DEAD77939%40ec.europa.eu"/>
          <p:cNvSpPr>
            <a:spLocks noChangeAspect="1" noChangeArrowheads="1"/>
          </p:cNvSpPr>
          <p:nvPr/>
        </p:nvSpPr>
        <p:spPr bwMode="auto">
          <a:xfrm>
            <a:off x="12382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GB">
              <a:latin typeface="Calibri" pitchFamily="34" charset="0"/>
            </a:endParaRPr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179388" y="765175"/>
            <a:ext cx="8507412" cy="1223963"/>
          </a:xfrm>
        </p:spPr>
        <p:txBody>
          <a:bodyPr rtlCol="0">
            <a:normAutofit fontScale="90000"/>
          </a:bodyPr>
          <a:lstStyle/>
          <a:p>
            <a:pPr marL="1143000" indent="-1143000" algn="l" eaLnBrk="1" fontAlgn="auto" hangingPunct="1">
              <a:spcAft>
                <a:spcPts val="0"/>
              </a:spcAft>
              <a:defRPr/>
            </a:pPr>
            <a:r>
              <a:rPr lang="en-GB" sz="4000" dirty="0" smtClean="0"/>
              <a:t>       4. In which language is ‘Dzień dobry’ the phrase for ‘good morning’? </a:t>
            </a:r>
            <a:endParaRPr lang="en-GB" sz="4000" dirty="0"/>
          </a:p>
        </p:txBody>
      </p:sp>
      <p:sp>
        <p:nvSpPr>
          <p:cNvPr id="10" name="Content Placeholder 9"/>
          <p:cNvSpPr>
            <a:spLocks noGrp="1"/>
          </p:cNvSpPr>
          <p:nvPr>
            <p:ph idx="1"/>
          </p:nvPr>
        </p:nvSpPr>
        <p:spPr>
          <a:xfrm>
            <a:off x="1476375" y="2133600"/>
            <a:ext cx="7210425" cy="3578225"/>
          </a:xfrm>
        </p:spPr>
        <p:txBody>
          <a:bodyPr rtlCol="0">
            <a:normAutofit lnSpcReduction="10000"/>
          </a:bodyPr>
          <a:lstStyle/>
          <a:p>
            <a:pPr marL="514350" indent="-514350" eaLnBrk="1" fontAlgn="auto" hangingPunct="1">
              <a:lnSpc>
                <a:spcPct val="200000"/>
              </a:lnSpc>
              <a:spcAft>
                <a:spcPts val="0"/>
              </a:spcAft>
              <a:buFont typeface="+mj-lt"/>
              <a:buAutoNum type="alphaUcPeriod"/>
              <a:defRPr/>
            </a:pPr>
            <a:r>
              <a:rPr lang="en-GB" sz="3600" dirty="0" smtClean="0"/>
              <a:t>Latvian</a:t>
            </a:r>
          </a:p>
          <a:p>
            <a:pPr marL="514350" indent="-514350" eaLnBrk="1" fontAlgn="auto" hangingPunct="1">
              <a:lnSpc>
                <a:spcPct val="200000"/>
              </a:lnSpc>
              <a:spcAft>
                <a:spcPts val="0"/>
              </a:spcAft>
              <a:buFont typeface="+mj-lt"/>
              <a:buAutoNum type="alphaUcPeriod"/>
              <a:defRPr/>
            </a:pPr>
            <a:r>
              <a:rPr lang="en-GB" sz="3600" dirty="0" smtClean="0"/>
              <a:t>Polish</a:t>
            </a:r>
          </a:p>
          <a:p>
            <a:pPr marL="514350" indent="-514350" eaLnBrk="1" fontAlgn="auto" hangingPunct="1">
              <a:lnSpc>
                <a:spcPct val="200000"/>
              </a:lnSpc>
              <a:spcAft>
                <a:spcPts val="0"/>
              </a:spcAft>
              <a:buFont typeface="+mj-lt"/>
              <a:buAutoNum type="alphaUcPeriod"/>
              <a:defRPr/>
            </a:pPr>
            <a:r>
              <a:rPr lang="en-GB" sz="3600" dirty="0" smtClean="0"/>
              <a:t>Russian</a:t>
            </a:r>
            <a:endParaRPr lang="en-GB" sz="3600" dirty="0"/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1" name="AutoShape 2" descr="https://owa.qub.ac.uk/owa/attachment.ashx?id=RgAAAAA3CLi2q6rGQaJ31cMjsOARBwDVHBBEmK%2f3T6rieWDNBfHsAC4L0EeOAACwu8c4sWkaQq0t8WjSZpgbAAAhFS%2b4AAAJ&amp;attcnt=1&amp;attid0=BAACAAAA&amp;attcid0=BEBBD5A1481DA747A2A70E5DEAD77939%40ec.europa.eu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GB">
              <a:latin typeface="Calibri" pitchFamily="34" charset="0"/>
            </a:endParaRPr>
          </a:p>
        </p:txBody>
      </p:sp>
      <p:sp>
        <p:nvSpPr>
          <p:cNvPr id="92162" name="AutoShape 12" descr="https://owa.qub.ac.uk/owa/attachment.ashx?id=RgAAAAA3CLi2q6rGQaJ31cMjsOARBwDVHBBEmK%2f3T6rieWDNBfHsAC4L0EeOAACwu8c4sWkaQq0t8WjSZpgbAAAhFS%2b4AAAJ&amp;attcnt=1&amp;attid0=BAACAAAA&amp;attcid0=BEBBD5A1481DA747A2A70E5DEAD77939%40ec.europa.eu"/>
          <p:cNvSpPr>
            <a:spLocks noChangeAspect="1" noChangeArrowheads="1"/>
          </p:cNvSpPr>
          <p:nvPr/>
        </p:nvSpPr>
        <p:spPr bwMode="auto">
          <a:xfrm>
            <a:off x="12382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GB">
              <a:latin typeface="Calibri" pitchFamily="34" charset="0"/>
            </a:endParaRPr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179388" y="692150"/>
            <a:ext cx="8507412" cy="1584325"/>
          </a:xfrm>
        </p:spPr>
        <p:txBody>
          <a:bodyPr rtlCol="0">
            <a:normAutofit fontScale="90000"/>
          </a:bodyPr>
          <a:lstStyle/>
          <a:p>
            <a:pPr marL="1143000" indent="-1143000" algn="l" eaLnBrk="1" fontAlgn="auto" hangingPunct="1">
              <a:spcAft>
                <a:spcPts val="0"/>
              </a:spcAft>
              <a:defRPr/>
            </a:pPr>
            <a:r>
              <a:rPr lang="en-GB" sz="4000" dirty="0" smtClean="0"/>
              <a:t>       5. J K Rowling, the author of the Harry Potter books, is fluent in which European language?</a:t>
            </a:r>
            <a:endParaRPr lang="en-GB" sz="4000" dirty="0"/>
          </a:p>
        </p:txBody>
      </p:sp>
      <p:sp>
        <p:nvSpPr>
          <p:cNvPr id="92165" name="Content Placeholder 9"/>
          <p:cNvSpPr>
            <a:spLocks noGrp="1"/>
          </p:cNvSpPr>
          <p:nvPr>
            <p:ph idx="1"/>
          </p:nvPr>
        </p:nvSpPr>
        <p:spPr>
          <a:xfrm>
            <a:off x="1403350" y="2276475"/>
            <a:ext cx="7283450" cy="3313113"/>
          </a:xfrm>
        </p:spPr>
        <p:txBody>
          <a:bodyPr/>
          <a:lstStyle/>
          <a:p>
            <a:pPr marL="514350" indent="-514350" eaLnBrk="1" hangingPunct="1">
              <a:lnSpc>
                <a:spcPct val="200000"/>
              </a:lnSpc>
              <a:buFont typeface="Calibri" pitchFamily="34" charset="0"/>
              <a:buAutoNum type="alphaUcPeriod"/>
            </a:pPr>
            <a:r>
              <a:rPr lang="en-GB" sz="3600" smtClean="0"/>
              <a:t>French</a:t>
            </a:r>
          </a:p>
          <a:p>
            <a:pPr marL="514350" indent="-514350" eaLnBrk="1" hangingPunct="1">
              <a:lnSpc>
                <a:spcPct val="200000"/>
              </a:lnSpc>
              <a:buFont typeface="Calibri" pitchFamily="34" charset="0"/>
              <a:buAutoNum type="alphaUcPeriod"/>
            </a:pPr>
            <a:r>
              <a:rPr lang="en-GB" sz="3600" smtClean="0"/>
              <a:t>German</a:t>
            </a:r>
          </a:p>
          <a:p>
            <a:pPr marL="514350" indent="-514350" eaLnBrk="1" hangingPunct="1">
              <a:lnSpc>
                <a:spcPct val="200000"/>
              </a:lnSpc>
              <a:buFont typeface="Calibri" pitchFamily="34" charset="0"/>
              <a:buAutoNum type="alphaUcPeriod"/>
            </a:pPr>
            <a:r>
              <a:rPr lang="en-GB" sz="3600" smtClean="0"/>
              <a:t>Spanish</a:t>
            </a: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09" name="AutoShape 2" descr="https://owa.qub.ac.uk/owa/attachment.ashx?id=RgAAAAA3CLi2q6rGQaJ31cMjsOARBwDVHBBEmK%2f3T6rieWDNBfHsAC4L0EeOAACwu8c4sWkaQq0t8WjSZpgbAAAhFS%2b4AAAJ&amp;attcnt=1&amp;attid0=BAACAAAA&amp;attcid0=BEBBD5A1481DA747A2A70E5DEAD77939%40ec.europa.eu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GB">
              <a:latin typeface="Calibri" pitchFamily="34" charset="0"/>
            </a:endParaRPr>
          </a:p>
        </p:txBody>
      </p:sp>
      <p:sp>
        <p:nvSpPr>
          <p:cNvPr id="94210" name="AutoShape 12" descr="https://owa.qub.ac.uk/owa/attachment.ashx?id=RgAAAAA3CLi2q6rGQaJ31cMjsOARBwDVHBBEmK%2f3T6rieWDNBfHsAC4L0EeOAACwu8c4sWkaQq0t8WjSZpgbAAAhFS%2b4AAAJ&amp;attcnt=1&amp;attid0=BAACAAAA&amp;attcid0=BEBBD5A1481DA747A2A70E5DEAD77939%40ec.europa.eu"/>
          <p:cNvSpPr>
            <a:spLocks noChangeAspect="1" noChangeArrowheads="1"/>
          </p:cNvSpPr>
          <p:nvPr/>
        </p:nvSpPr>
        <p:spPr bwMode="auto">
          <a:xfrm>
            <a:off x="12382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GB">
              <a:latin typeface="Calibri" pitchFamily="34" charset="0"/>
            </a:endParaRPr>
          </a:p>
        </p:txBody>
      </p:sp>
      <p:sp>
        <p:nvSpPr>
          <p:cNvPr id="94212" name="Title 8"/>
          <p:cNvSpPr>
            <a:spLocks noGrp="1"/>
          </p:cNvSpPr>
          <p:nvPr>
            <p:ph type="title"/>
          </p:nvPr>
        </p:nvSpPr>
        <p:spPr>
          <a:xfrm>
            <a:off x="179388" y="274638"/>
            <a:ext cx="8507412" cy="1498600"/>
          </a:xfrm>
        </p:spPr>
        <p:txBody>
          <a:bodyPr/>
          <a:lstStyle/>
          <a:p>
            <a:pPr marL="1143000" indent="-1143000" algn="l" eaLnBrk="1" hangingPunct="1"/>
            <a:r>
              <a:rPr lang="en-GB" sz="4000" smtClean="0"/>
              <a:t>   </a:t>
            </a:r>
            <a:r>
              <a:rPr lang="en-GB" sz="3600" smtClean="0"/>
              <a:t>6. In which two countries might you hear people speaking Basque?</a:t>
            </a:r>
          </a:p>
        </p:txBody>
      </p:sp>
      <p:sp>
        <p:nvSpPr>
          <p:cNvPr id="10" name="Content Placeholder 9"/>
          <p:cNvSpPr>
            <a:spLocks noGrp="1"/>
          </p:cNvSpPr>
          <p:nvPr>
            <p:ph idx="1"/>
          </p:nvPr>
        </p:nvSpPr>
        <p:spPr>
          <a:xfrm>
            <a:off x="1476375" y="1989138"/>
            <a:ext cx="7210425" cy="3600450"/>
          </a:xfrm>
        </p:spPr>
        <p:txBody>
          <a:bodyPr rtlCol="0">
            <a:normAutofit lnSpcReduction="10000"/>
          </a:bodyPr>
          <a:lstStyle/>
          <a:p>
            <a:pPr marL="514350" indent="-514350" eaLnBrk="1" fontAlgn="auto" hangingPunct="1">
              <a:lnSpc>
                <a:spcPct val="200000"/>
              </a:lnSpc>
              <a:spcAft>
                <a:spcPts val="0"/>
              </a:spcAft>
              <a:buFont typeface="+mj-lt"/>
              <a:buAutoNum type="alphaUcPeriod"/>
              <a:defRPr/>
            </a:pPr>
            <a:r>
              <a:rPr lang="en-GB" sz="3600" dirty="0" smtClean="0"/>
              <a:t>France and Spain</a:t>
            </a:r>
          </a:p>
          <a:p>
            <a:pPr marL="514350" indent="-514350" eaLnBrk="1" fontAlgn="auto" hangingPunct="1">
              <a:lnSpc>
                <a:spcPct val="200000"/>
              </a:lnSpc>
              <a:spcAft>
                <a:spcPts val="0"/>
              </a:spcAft>
              <a:buFont typeface="+mj-lt"/>
              <a:buAutoNum type="alphaUcPeriod"/>
              <a:defRPr/>
            </a:pPr>
            <a:r>
              <a:rPr lang="en-GB" sz="3600" dirty="0" smtClean="0"/>
              <a:t>Hungary and Austria</a:t>
            </a:r>
          </a:p>
          <a:p>
            <a:pPr marL="514350" indent="-514350" eaLnBrk="1" fontAlgn="auto" hangingPunct="1">
              <a:lnSpc>
                <a:spcPct val="200000"/>
              </a:lnSpc>
              <a:spcAft>
                <a:spcPts val="0"/>
              </a:spcAft>
              <a:buFont typeface="+mj-lt"/>
              <a:buAutoNum type="alphaUcPeriod"/>
              <a:defRPr/>
            </a:pPr>
            <a:r>
              <a:rPr lang="en-GB" sz="3600" dirty="0" smtClean="0"/>
              <a:t>Latvia and Estonia</a:t>
            </a:r>
            <a:endParaRPr lang="en-GB" sz="3600" dirty="0"/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5" name="AutoShape 2" descr="https://owa.qub.ac.uk/owa/attachment.ashx?id=RgAAAAA3CLi2q6rGQaJ31cMjsOARBwDVHBBEmK%2f3T6rieWDNBfHsAC4L0EeOAACwu8c4sWkaQq0t8WjSZpgbAAAhFS%2b4AAAJ&amp;attcnt=1&amp;attid0=BAACAAAA&amp;attcid0=BEBBD5A1481DA747A2A70E5DEAD77939%40ec.europa.eu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GB">
              <a:latin typeface="Calibri" pitchFamily="34" charset="0"/>
            </a:endParaRPr>
          </a:p>
        </p:txBody>
      </p:sp>
      <p:sp>
        <p:nvSpPr>
          <p:cNvPr id="98306" name="AutoShape 12" descr="https://owa.qub.ac.uk/owa/attachment.ashx?id=RgAAAAA3CLi2q6rGQaJ31cMjsOARBwDVHBBEmK%2f3T6rieWDNBfHsAC4L0EeOAACwu8c4sWkaQq0t8WjSZpgbAAAhFS%2b4AAAJ&amp;attcnt=1&amp;attid0=BAACAAAA&amp;attcid0=BEBBD5A1481DA747A2A70E5DEAD77939%40ec.europa.eu"/>
          <p:cNvSpPr>
            <a:spLocks noChangeAspect="1" noChangeArrowheads="1"/>
          </p:cNvSpPr>
          <p:nvPr/>
        </p:nvSpPr>
        <p:spPr bwMode="auto">
          <a:xfrm>
            <a:off x="12382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GB">
              <a:latin typeface="Calibri" pitchFamily="34" charset="0"/>
            </a:endParaRPr>
          </a:p>
        </p:txBody>
      </p:sp>
      <p:sp>
        <p:nvSpPr>
          <p:cNvPr id="98308" name="Title 15"/>
          <p:cNvSpPr>
            <a:spLocks noGrp="1"/>
          </p:cNvSpPr>
          <p:nvPr>
            <p:ph type="ctrTitle"/>
          </p:nvPr>
        </p:nvSpPr>
        <p:spPr>
          <a:xfrm>
            <a:off x="684213" y="692150"/>
            <a:ext cx="7772400" cy="1470025"/>
          </a:xfrm>
        </p:spPr>
        <p:txBody>
          <a:bodyPr/>
          <a:lstStyle/>
          <a:p>
            <a:pPr eaLnBrk="1" hangingPunct="1"/>
            <a:r>
              <a:rPr lang="en-GB" sz="6600" b="1" u="sng" dirty="0" smtClean="0"/>
              <a:t>Round 6</a:t>
            </a:r>
          </a:p>
        </p:txBody>
      </p:sp>
      <p:sp>
        <p:nvSpPr>
          <p:cNvPr id="98309" name="Subtitle 16"/>
          <p:cNvSpPr>
            <a:spLocks noGrp="1"/>
          </p:cNvSpPr>
          <p:nvPr>
            <p:ph type="subTitle" idx="1"/>
          </p:nvPr>
        </p:nvSpPr>
        <p:spPr>
          <a:xfrm>
            <a:off x="1476375" y="2708275"/>
            <a:ext cx="6400800" cy="1873250"/>
          </a:xfrm>
        </p:spPr>
        <p:txBody>
          <a:bodyPr/>
          <a:lstStyle/>
          <a:p>
            <a:pPr eaLnBrk="1" hangingPunct="1"/>
            <a:r>
              <a:rPr lang="en-GB" sz="6600" b="1" smtClean="0">
                <a:solidFill>
                  <a:srgbClr val="A50021"/>
                </a:solidFill>
              </a:rPr>
              <a:t>Food and Drink</a:t>
            </a: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3" name="AutoShape 2" descr="https://owa.qub.ac.uk/owa/attachment.ashx?id=RgAAAAA3CLi2q6rGQaJ31cMjsOARBwDVHBBEmK%2f3T6rieWDNBfHsAC4L0EeOAACwu8c4sWkaQq0t8WjSZpgbAAAhFS%2b4AAAJ&amp;attcnt=1&amp;attid0=BAACAAAA&amp;attcid0=BEBBD5A1481DA747A2A70E5DEAD77939%40ec.europa.eu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GB">
              <a:latin typeface="Calibri" pitchFamily="34" charset="0"/>
            </a:endParaRPr>
          </a:p>
        </p:txBody>
      </p:sp>
      <p:sp>
        <p:nvSpPr>
          <p:cNvPr id="100354" name="AutoShape 12" descr="https://owa.qub.ac.uk/owa/attachment.ashx?id=RgAAAAA3CLi2q6rGQaJ31cMjsOARBwDVHBBEmK%2f3T6rieWDNBfHsAC4L0EeOAACwu8c4sWkaQq0t8WjSZpgbAAAhFS%2b4AAAJ&amp;attcnt=1&amp;attid0=BAACAAAA&amp;attcid0=BEBBD5A1481DA747A2A70E5DEAD77939%40ec.europa.eu"/>
          <p:cNvSpPr>
            <a:spLocks noChangeAspect="1" noChangeArrowheads="1"/>
          </p:cNvSpPr>
          <p:nvPr/>
        </p:nvSpPr>
        <p:spPr bwMode="auto">
          <a:xfrm>
            <a:off x="12382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GB">
              <a:latin typeface="Calibri" pitchFamily="34" charset="0"/>
            </a:endParaRPr>
          </a:p>
        </p:txBody>
      </p:sp>
      <p:sp>
        <p:nvSpPr>
          <p:cNvPr id="100356" name="Title 8"/>
          <p:cNvSpPr>
            <a:spLocks noGrp="1"/>
          </p:cNvSpPr>
          <p:nvPr>
            <p:ph type="title"/>
          </p:nvPr>
        </p:nvSpPr>
        <p:spPr>
          <a:xfrm>
            <a:off x="179388" y="476250"/>
            <a:ext cx="8507412" cy="1512888"/>
          </a:xfrm>
        </p:spPr>
        <p:txBody>
          <a:bodyPr/>
          <a:lstStyle/>
          <a:p>
            <a:pPr marL="1143000" indent="-1143000" algn="l" eaLnBrk="1" hangingPunct="1"/>
            <a:r>
              <a:rPr lang="en-GB" sz="3600" smtClean="0"/>
              <a:t>      1. ‘Bratwurst’ is a type of sausage made in which EU Member State?</a:t>
            </a:r>
          </a:p>
        </p:txBody>
      </p:sp>
      <p:sp>
        <p:nvSpPr>
          <p:cNvPr id="100357" name="Content Placeholder 9"/>
          <p:cNvSpPr>
            <a:spLocks noGrp="1"/>
          </p:cNvSpPr>
          <p:nvPr>
            <p:ph idx="1"/>
          </p:nvPr>
        </p:nvSpPr>
        <p:spPr>
          <a:xfrm>
            <a:off x="1403350" y="1916113"/>
            <a:ext cx="7283450" cy="3313112"/>
          </a:xfrm>
        </p:spPr>
        <p:txBody>
          <a:bodyPr/>
          <a:lstStyle/>
          <a:p>
            <a:pPr marL="514350" indent="-514350" eaLnBrk="1" hangingPunct="1">
              <a:lnSpc>
                <a:spcPct val="200000"/>
              </a:lnSpc>
              <a:buFont typeface="Calibri" pitchFamily="34" charset="0"/>
              <a:buAutoNum type="alphaUcPeriod"/>
            </a:pPr>
            <a:r>
              <a:rPr lang="en-GB" sz="3600" smtClean="0"/>
              <a:t>Belgium</a:t>
            </a:r>
          </a:p>
          <a:p>
            <a:pPr marL="514350" indent="-514350" eaLnBrk="1" hangingPunct="1">
              <a:lnSpc>
                <a:spcPct val="200000"/>
              </a:lnSpc>
              <a:buFont typeface="Calibri" pitchFamily="34" charset="0"/>
              <a:buAutoNum type="alphaUcPeriod"/>
            </a:pPr>
            <a:r>
              <a:rPr lang="en-GB" sz="3600" smtClean="0"/>
              <a:t>Germany</a:t>
            </a:r>
          </a:p>
          <a:p>
            <a:pPr marL="514350" indent="-514350" eaLnBrk="1" hangingPunct="1">
              <a:lnSpc>
                <a:spcPct val="200000"/>
              </a:lnSpc>
              <a:buFont typeface="Calibri" pitchFamily="34" charset="0"/>
              <a:buAutoNum type="alphaUcPeriod"/>
            </a:pPr>
            <a:r>
              <a:rPr lang="en-GB" sz="3600" smtClean="0"/>
              <a:t>France</a:t>
            </a: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AutoShape 2" descr="https://owa.qub.ac.uk/owa/attachment.ashx?id=RgAAAAA3CLi2q6rGQaJ31cMjsOARBwDVHBBEmK%2f3T6rieWDNBfHsAC4L0EeOAACwu8c4sWkaQq0t8WjSZpgbAAAhFS%2b4AAAJ&amp;attcnt=1&amp;attid0=BAACAAAA&amp;attcid0=BEBBD5A1481DA747A2A70E5DEAD77939%40ec.europa.eu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GB">
              <a:latin typeface="Calibri" pitchFamily="34" charset="0"/>
            </a:endParaRPr>
          </a:p>
        </p:txBody>
      </p:sp>
      <p:sp>
        <p:nvSpPr>
          <p:cNvPr id="24578" name="AutoShape 12" descr="https://owa.qub.ac.uk/owa/attachment.ashx?id=RgAAAAA3CLi2q6rGQaJ31cMjsOARBwDVHBBEmK%2f3T6rieWDNBfHsAC4L0EeOAACwu8c4sWkaQq0t8WjSZpgbAAAhFS%2b4AAAJ&amp;attcnt=1&amp;attid0=BAACAAAA&amp;attcid0=BEBBD5A1481DA747A2A70E5DEAD77939%40ec.europa.eu"/>
          <p:cNvSpPr>
            <a:spLocks noChangeAspect="1" noChangeArrowheads="1"/>
          </p:cNvSpPr>
          <p:nvPr/>
        </p:nvSpPr>
        <p:spPr bwMode="auto">
          <a:xfrm>
            <a:off x="12382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GB">
              <a:latin typeface="Calibri" pitchFamily="34" charset="0"/>
            </a:endParaRPr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428625" y="549275"/>
            <a:ext cx="8229600" cy="1497013"/>
          </a:xfrm>
        </p:spPr>
        <p:txBody>
          <a:bodyPr rtlCol="0">
            <a:normAutofit fontScale="90000"/>
          </a:bodyPr>
          <a:lstStyle/>
          <a:p>
            <a:pPr marL="1143000" indent="-1143000" algn="l" eaLnBrk="1" fontAlgn="auto" hangingPunct="1">
              <a:spcAft>
                <a:spcPts val="0"/>
              </a:spcAft>
              <a:defRPr/>
            </a:pPr>
            <a:r>
              <a:rPr lang="en-GB" sz="4000" dirty="0"/>
              <a:t> </a:t>
            </a:r>
            <a:r>
              <a:rPr lang="en-GB" sz="4000" dirty="0" smtClean="0"/>
              <a:t>      </a:t>
            </a:r>
            <a:r>
              <a:rPr lang="en-GB" sz="4000" dirty="0"/>
              <a:t>2</a:t>
            </a:r>
            <a:r>
              <a:rPr lang="en-GB" sz="4000" dirty="0" smtClean="0"/>
              <a:t>. Which country does NOT have a shoreline on the Mediterranean sea?</a:t>
            </a:r>
            <a:endParaRPr lang="en-GB" sz="4000" dirty="0"/>
          </a:p>
        </p:txBody>
      </p:sp>
      <p:sp>
        <p:nvSpPr>
          <p:cNvPr id="24581" name="Content Placeholder 9"/>
          <p:cNvSpPr>
            <a:spLocks noGrp="1"/>
          </p:cNvSpPr>
          <p:nvPr>
            <p:ph idx="1"/>
          </p:nvPr>
        </p:nvSpPr>
        <p:spPr>
          <a:xfrm>
            <a:off x="1692275" y="2133600"/>
            <a:ext cx="6983413" cy="3382963"/>
          </a:xfrm>
        </p:spPr>
        <p:txBody>
          <a:bodyPr/>
          <a:lstStyle/>
          <a:p>
            <a:pPr marL="514350" indent="-514350" eaLnBrk="1" hangingPunct="1">
              <a:lnSpc>
                <a:spcPct val="200000"/>
              </a:lnSpc>
              <a:buFont typeface="Calibri" pitchFamily="34" charset="0"/>
              <a:buAutoNum type="alphaUcPeriod"/>
            </a:pPr>
            <a:r>
              <a:rPr lang="en-GB" sz="3600" smtClean="0"/>
              <a:t>Slovenia</a:t>
            </a:r>
          </a:p>
          <a:p>
            <a:pPr marL="514350" indent="-514350" eaLnBrk="1" hangingPunct="1">
              <a:lnSpc>
                <a:spcPct val="200000"/>
              </a:lnSpc>
              <a:buFont typeface="Calibri" pitchFamily="34" charset="0"/>
              <a:buAutoNum type="alphaUcPeriod"/>
            </a:pPr>
            <a:r>
              <a:rPr lang="en-GB" sz="3600" smtClean="0"/>
              <a:t>Spain</a:t>
            </a:r>
          </a:p>
          <a:p>
            <a:pPr marL="514350" indent="-514350" eaLnBrk="1" hangingPunct="1">
              <a:lnSpc>
                <a:spcPct val="200000"/>
              </a:lnSpc>
              <a:buFont typeface="Calibri" pitchFamily="34" charset="0"/>
              <a:buAutoNum type="alphaUcPeriod"/>
            </a:pPr>
            <a:r>
              <a:rPr lang="en-GB" sz="3600" smtClean="0"/>
              <a:t>Italy</a:t>
            </a: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1" name="AutoShape 2" descr="https://owa.qub.ac.uk/owa/attachment.ashx?id=RgAAAAA3CLi2q6rGQaJ31cMjsOARBwDVHBBEmK%2f3T6rieWDNBfHsAC4L0EeOAACwu8c4sWkaQq0t8WjSZpgbAAAhFS%2b4AAAJ&amp;attcnt=1&amp;attid0=BAACAAAA&amp;attcid0=BEBBD5A1481DA747A2A70E5DEAD77939%40ec.europa.eu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GB">
              <a:latin typeface="Calibri" pitchFamily="34" charset="0"/>
            </a:endParaRPr>
          </a:p>
        </p:txBody>
      </p:sp>
      <p:sp>
        <p:nvSpPr>
          <p:cNvPr id="102402" name="AutoShape 12" descr="https://owa.qub.ac.uk/owa/attachment.ashx?id=RgAAAAA3CLi2q6rGQaJ31cMjsOARBwDVHBBEmK%2f3T6rieWDNBfHsAC4L0EeOAACwu8c4sWkaQq0t8WjSZpgbAAAhFS%2b4AAAJ&amp;attcnt=1&amp;attid0=BAACAAAA&amp;attcid0=BEBBD5A1481DA747A2A70E5DEAD77939%40ec.europa.eu"/>
          <p:cNvSpPr>
            <a:spLocks noChangeAspect="1" noChangeArrowheads="1"/>
          </p:cNvSpPr>
          <p:nvPr/>
        </p:nvSpPr>
        <p:spPr bwMode="auto">
          <a:xfrm>
            <a:off x="12382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GB">
              <a:latin typeface="Calibri" pitchFamily="34" charset="0"/>
            </a:endParaRPr>
          </a:p>
        </p:txBody>
      </p:sp>
      <p:sp>
        <p:nvSpPr>
          <p:cNvPr id="102404" name="Title 8"/>
          <p:cNvSpPr>
            <a:spLocks noGrp="1"/>
          </p:cNvSpPr>
          <p:nvPr>
            <p:ph type="title"/>
          </p:nvPr>
        </p:nvSpPr>
        <p:spPr>
          <a:xfrm>
            <a:off x="157163" y="549275"/>
            <a:ext cx="8507412" cy="1366838"/>
          </a:xfrm>
        </p:spPr>
        <p:txBody>
          <a:bodyPr/>
          <a:lstStyle/>
          <a:p>
            <a:pPr marL="1143000" indent="-1143000" eaLnBrk="1" hangingPunct="1"/>
            <a:r>
              <a:rPr lang="en-GB" sz="3600" smtClean="0"/>
              <a:t>     2. ‘Fenkata’ is a type of stew found in Malta. What is its main ingredient</a:t>
            </a:r>
            <a:r>
              <a:rPr lang="en-GB" sz="4000" smtClean="0"/>
              <a:t>?</a:t>
            </a:r>
          </a:p>
        </p:txBody>
      </p:sp>
      <p:sp>
        <p:nvSpPr>
          <p:cNvPr id="102405" name="Content Placeholder 9"/>
          <p:cNvSpPr>
            <a:spLocks noGrp="1"/>
          </p:cNvSpPr>
          <p:nvPr>
            <p:ph idx="1"/>
          </p:nvPr>
        </p:nvSpPr>
        <p:spPr>
          <a:xfrm>
            <a:off x="1763713" y="1989138"/>
            <a:ext cx="6923087" cy="3384550"/>
          </a:xfrm>
        </p:spPr>
        <p:txBody>
          <a:bodyPr/>
          <a:lstStyle/>
          <a:p>
            <a:pPr marL="514350" indent="-514350" eaLnBrk="1" hangingPunct="1">
              <a:lnSpc>
                <a:spcPct val="200000"/>
              </a:lnSpc>
              <a:buFont typeface="Calibri" pitchFamily="34" charset="0"/>
              <a:buAutoNum type="alphaUcPeriod"/>
            </a:pPr>
            <a:r>
              <a:rPr lang="en-GB" sz="3600" smtClean="0"/>
              <a:t>Pork</a:t>
            </a:r>
          </a:p>
          <a:p>
            <a:pPr marL="514350" indent="-514350" eaLnBrk="1" hangingPunct="1">
              <a:lnSpc>
                <a:spcPct val="200000"/>
              </a:lnSpc>
              <a:buFont typeface="Calibri" pitchFamily="34" charset="0"/>
              <a:buAutoNum type="alphaUcPeriod"/>
            </a:pPr>
            <a:r>
              <a:rPr lang="en-GB" sz="3600" smtClean="0"/>
              <a:t>Beef</a:t>
            </a:r>
          </a:p>
          <a:p>
            <a:pPr marL="514350" indent="-514350" eaLnBrk="1" hangingPunct="1">
              <a:lnSpc>
                <a:spcPct val="200000"/>
              </a:lnSpc>
              <a:buFont typeface="Calibri" pitchFamily="34" charset="0"/>
              <a:buAutoNum type="alphaUcPeriod"/>
            </a:pPr>
            <a:r>
              <a:rPr lang="en-GB" sz="3600" smtClean="0"/>
              <a:t>Rabbit</a:t>
            </a: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49" name="AutoShape 2" descr="https://owa.qub.ac.uk/owa/attachment.ashx?id=RgAAAAA3CLi2q6rGQaJ31cMjsOARBwDVHBBEmK%2f3T6rieWDNBfHsAC4L0EeOAACwu8c4sWkaQq0t8WjSZpgbAAAhFS%2b4AAAJ&amp;attcnt=1&amp;attid0=BAACAAAA&amp;attcid0=BEBBD5A1481DA747A2A70E5DEAD77939%40ec.europa.eu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GB">
              <a:latin typeface="Calibri" pitchFamily="34" charset="0"/>
            </a:endParaRPr>
          </a:p>
        </p:txBody>
      </p:sp>
      <p:sp>
        <p:nvSpPr>
          <p:cNvPr id="104450" name="AutoShape 12" descr="https://owa.qub.ac.uk/owa/attachment.ashx?id=RgAAAAA3CLi2q6rGQaJ31cMjsOARBwDVHBBEmK%2f3T6rieWDNBfHsAC4L0EeOAACwu8c4sWkaQq0t8WjSZpgbAAAhFS%2b4AAAJ&amp;attcnt=1&amp;attid0=BAACAAAA&amp;attcid0=BEBBD5A1481DA747A2A70E5DEAD77939%40ec.europa.eu"/>
          <p:cNvSpPr>
            <a:spLocks noChangeAspect="1" noChangeArrowheads="1"/>
          </p:cNvSpPr>
          <p:nvPr/>
        </p:nvSpPr>
        <p:spPr bwMode="auto">
          <a:xfrm>
            <a:off x="12382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GB">
              <a:latin typeface="Calibri" pitchFamily="34" charset="0"/>
            </a:endParaRPr>
          </a:p>
        </p:txBody>
      </p:sp>
      <p:sp>
        <p:nvSpPr>
          <p:cNvPr id="104452" name="Title 8"/>
          <p:cNvSpPr>
            <a:spLocks noGrp="1"/>
          </p:cNvSpPr>
          <p:nvPr>
            <p:ph type="title"/>
          </p:nvPr>
        </p:nvSpPr>
        <p:spPr>
          <a:xfrm>
            <a:off x="215900" y="908050"/>
            <a:ext cx="8507413" cy="1152525"/>
          </a:xfrm>
        </p:spPr>
        <p:txBody>
          <a:bodyPr/>
          <a:lstStyle/>
          <a:p>
            <a:pPr marL="1143000" indent="-1143000" algn="l" eaLnBrk="1" hangingPunct="1"/>
            <a:r>
              <a:rPr lang="en-GB" sz="3600" smtClean="0"/>
              <a:t>      3. ‘Piri piri’ is a type of sauce from which country?</a:t>
            </a:r>
          </a:p>
        </p:txBody>
      </p:sp>
      <p:sp>
        <p:nvSpPr>
          <p:cNvPr id="104453" name="Content Placeholder 9"/>
          <p:cNvSpPr>
            <a:spLocks noGrp="1"/>
          </p:cNvSpPr>
          <p:nvPr>
            <p:ph idx="1"/>
          </p:nvPr>
        </p:nvSpPr>
        <p:spPr>
          <a:xfrm>
            <a:off x="1403350" y="2060575"/>
            <a:ext cx="7283450" cy="3651250"/>
          </a:xfrm>
        </p:spPr>
        <p:txBody>
          <a:bodyPr/>
          <a:lstStyle/>
          <a:p>
            <a:pPr marL="514350" indent="-514350" eaLnBrk="1" hangingPunct="1">
              <a:lnSpc>
                <a:spcPct val="200000"/>
              </a:lnSpc>
              <a:buFont typeface="Calibri" pitchFamily="34" charset="0"/>
              <a:buAutoNum type="alphaUcPeriod"/>
            </a:pPr>
            <a:r>
              <a:rPr lang="en-GB" sz="3600" smtClean="0"/>
              <a:t>Portugal</a:t>
            </a:r>
          </a:p>
          <a:p>
            <a:pPr marL="514350" indent="-514350" eaLnBrk="1" hangingPunct="1">
              <a:lnSpc>
                <a:spcPct val="200000"/>
              </a:lnSpc>
              <a:buFont typeface="Calibri" pitchFamily="34" charset="0"/>
              <a:buAutoNum type="alphaUcPeriod"/>
            </a:pPr>
            <a:r>
              <a:rPr lang="en-GB" sz="3600" smtClean="0"/>
              <a:t>Finland</a:t>
            </a:r>
          </a:p>
          <a:p>
            <a:pPr marL="514350" indent="-514350" eaLnBrk="1" hangingPunct="1">
              <a:lnSpc>
                <a:spcPct val="200000"/>
              </a:lnSpc>
              <a:buFont typeface="Calibri" pitchFamily="34" charset="0"/>
              <a:buAutoNum type="alphaUcPeriod"/>
            </a:pPr>
            <a:r>
              <a:rPr lang="en-GB" sz="3600" smtClean="0"/>
              <a:t>UK</a:t>
            </a: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7" name="AutoShape 2" descr="https://owa.qub.ac.uk/owa/attachment.ashx?id=RgAAAAA3CLi2q6rGQaJ31cMjsOARBwDVHBBEmK%2f3T6rieWDNBfHsAC4L0EeOAACwu8c4sWkaQq0t8WjSZpgbAAAhFS%2b4AAAJ&amp;attcnt=1&amp;attid0=BAACAAAA&amp;attcid0=BEBBD5A1481DA747A2A70E5DEAD77939%40ec.europa.eu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GB">
              <a:latin typeface="Calibri" pitchFamily="34" charset="0"/>
            </a:endParaRPr>
          </a:p>
        </p:txBody>
      </p:sp>
      <p:sp>
        <p:nvSpPr>
          <p:cNvPr id="106498" name="AutoShape 12" descr="https://owa.qub.ac.uk/owa/attachment.ashx?id=RgAAAAA3CLi2q6rGQaJ31cMjsOARBwDVHBBEmK%2f3T6rieWDNBfHsAC4L0EeOAACwu8c4sWkaQq0t8WjSZpgbAAAhFS%2b4AAAJ&amp;attcnt=1&amp;attid0=BAACAAAA&amp;attcid0=BEBBD5A1481DA747A2A70E5DEAD77939%40ec.europa.eu"/>
          <p:cNvSpPr>
            <a:spLocks noChangeAspect="1" noChangeArrowheads="1"/>
          </p:cNvSpPr>
          <p:nvPr/>
        </p:nvSpPr>
        <p:spPr bwMode="auto">
          <a:xfrm>
            <a:off x="12382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GB">
              <a:latin typeface="Calibri" pitchFamily="34" charset="0"/>
            </a:endParaRPr>
          </a:p>
        </p:txBody>
      </p:sp>
      <p:sp>
        <p:nvSpPr>
          <p:cNvPr id="106500" name="Title 8"/>
          <p:cNvSpPr>
            <a:spLocks noGrp="1"/>
          </p:cNvSpPr>
          <p:nvPr>
            <p:ph type="title"/>
          </p:nvPr>
        </p:nvSpPr>
        <p:spPr>
          <a:xfrm>
            <a:off x="179388" y="549275"/>
            <a:ext cx="8507412" cy="1439863"/>
          </a:xfrm>
        </p:spPr>
        <p:txBody>
          <a:bodyPr/>
          <a:lstStyle/>
          <a:p>
            <a:pPr marL="1143000" indent="-1143000" algn="l" eaLnBrk="1" hangingPunct="1"/>
            <a:r>
              <a:rPr lang="en-GB" sz="4000" smtClean="0"/>
              <a:t>     4</a:t>
            </a:r>
            <a:r>
              <a:rPr lang="en-GB" sz="3600" smtClean="0"/>
              <a:t>. Which of the following is NOT a typical French food?</a:t>
            </a:r>
          </a:p>
        </p:txBody>
      </p:sp>
      <p:sp>
        <p:nvSpPr>
          <p:cNvPr id="106501" name="Content Placeholder 9"/>
          <p:cNvSpPr>
            <a:spLocks noGrp="1"/>
          </p:cNvSpPr>
          <p:nvPr>
            <p:ph idx="1"/>
          </p:nvPr>
        </p:nvSpPr>
        <p:spPr>
          <a:xfrm>
            <a:off x="1403350" y="1844675"/>
            <a:ext cx="7283450" cy="3744913"/>
          </a:xfrm>
        </p:spPr>
        <p:txBody>
          <a:bodyPr/>
          <a:lstStyle/>
          <a:p>
            <a:pPr marL="514350" indent="-514350" eaLnBrk="1" hangingPunct="1">
              <a:lnSpc>
                <a:spcPct val="200000"/>
              </a:lnSpc>
              <a:buFont typeface="Calibri" pitchFamily="34" charset="0"/>
              <a:buAutoNum type="alphaUcPeriod"/>
            </a:pPr>
            <a:r>
              <a:rPr lang="en-GB" sz="3600" smtClean="0"/>
              <a:t>Snails</a:t>
            </a:r>
          </a:p>
          <a:p>
            <a:pPr marL="514350" indent="-514350" eaLnBrk="1" hangingPunct="1">
              <a:lnSpc>
                <a:spcPct val="200000"/>
              </a:lnSpc>
              <a:buFont typeface="Calibri" pitchFamily="34" charset="0"/>
              <a:buAutoNum type="alphaUcPeriod"/>
            </a:pPr>
            <a:r>
              <a:rPr lang="en-GB" sz="3600" smtClean="0"/>
              <a:t>Shark fin soup</a:t>
            </a:r>
          </a:p>
          <a:p>
            <a:pPr marL="514350" indent="-514350" eaLnBrk="1" hangingPunct="1">
              <a:lnSpc>
                <a:spcPct val="200000"/>
              </a:lnSpc>
              <a:buFont typeface="Calibri" pitchFamily="34" charset="0"/>
              <a:buAutoNum type="alphaUcPeriod"/>
            </a:pPr>
            <a:r>
              <a:rPr lang="en-GB" sz="3600" smtClean="0"/>
              <a:t>Frogs legs</a:t>
            </a: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5" name="AutoShape 2" descr="https://owa.qub.ac.uk/owa/attachment.ashx?id=RgAAAAA3CLi2q6rGQaJ31cMjsOARBwDVHBBEmK%2f3T6rieWDNBfHsAC4L0EeOAACwu8c4sWkaQq0t8WjSZpgbAAAhFS%2b4AAAJ&amp;attcnt=1&amp;attid0=BAACAAAA&amp;attcid0=BEBBD5A1481DA747A2A70E5DEAD77939%40ec.europa.eu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GB">
              <a:latin typeface="Calibri" pitchFamily="34" charset="0"/>
            </a:endParaRPr>
          </a:p>
        </p:txBody>
      </p:sp>
      <p:sp>
        <p:nvSpPr>
          <p:cNvPr id="108546" name="AutoShape 12" descr="https://owa.qub.ac.uk/owa/attachment.ashx?id=RgAAAAA3CLi2q6rGQaJ31cMjsOARBwDVHBBEmK%2f3T6rieWDNBfHsAC4L0EeOAACwu8c4sWkaQq0t8WjSZpgbAAAhFS%2b4AAAJ&amp;attcnt=1&amp;attid0=BAACAAAA&amp;attcid0=BEBBD5A1481DA747A2A70E5DEAD77939%40ec.europa.eu"/>
          <p:cNvSpPr>
            <a:spLocks noChangeAspect="1" noChangeArrowheads="1"/>
          </p:cNvSpPr>
          <p:nvPr/>
        </p:nvSpPr>
        <p:spPr bwMode="auto">
          <a:xfrm>
            <a:off x="12382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GB">
              <a:latin typeface="Calibri" pitchFamily="34" charset="0"/>
            </a:endParaRPr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185738" y="333375"/>
            <a:ext cx="8507412" cy="1800225"/>
          </a:xfrm>
        </p:spPr>
        <p:txBody>
          <a:bodyPr rtlCol="0">
            <a:normAutofit fontScale="90000"/>
          </a:bodyPr>
          <a:lstStyle/>
          <a:p>
            <a:pPr marL="1143000" indent="-1143000" algn="l" eaLnBrk="1" fontAlgn="auto" hangingPunct="1">
              <a:spcAft>
                <a:spcPts val="0"/>
              </a:spcAft>
              <a:defRPr/>
            </a:pPr>
            <a:r>
              <a:rPr lang="en-GB" sz="4000" dirty="0" smtClean="0"/>
              <a:t>      5. Bramley apples, from Northern Ireland, have protected status within Europe. What </a:t>
            </a:r>
            <a:r>
              <a:rPr lang="en-GB" sz="4000" b="1" dirty="0" smtClean="0"/>
              <a:t>county</a:t>
            </a:r>
            <a:r>
              <a:rPr lang="en-GB" sz="4000" dirty="0" smtClean="0"/>
              <a:t> are they from?</a:t>
            </a:r>
            <a:endParaRPr lang="en-GB" sz="4000" dirty="0"/>
          </a:p>
        </p:txBody>
      </p:sp>
      <p:sp>
        <p:nvSpPr>
          <p:cNvPr id="108549" name="Content Placeholder 9"/>
          <p:cNvSpPr>
            <a:spLocks noGrp="1"/>
          </p:cNvSpPr>
          <p:nvPr>
            <p:ph idx="1"/>
          </p:nvPr>
        </p:nvSpPr>
        <p:spPr>
          <a:xfrm>
            <a:off x="1403350" y="2205038"/>
            <a:ext cx="7283450" cy="3384550"/>
          </a:xfrm>
        </p:spPr>
        <p:txBody>
          <a:bodyPr/>
          <a:lstStyle/>
          <a:p>
            <a:pPr marL="514350" indent="-514350" eaLnBrk="1" hangingPunct="1">
              <a:lnSpc>
                <a:spcPct val="200000"/>
              </a:lnSpc>
              <a:buFont typeface="Calibri" pitchFamily="34" charset="0"/>
              <a:buAutoNum type="alphaUcPeriod"/>
            </a:pPr>
            <a:r>
              <a:rPr lang="en-GB" sz="3600" smtClean="0"/>
              <a:t>Down</a:t>
            </a:r>
          </a:p>
          <a:p>
            <a:pPr marL="514350" indent="-514350" eaLnBrk="1" hangingPunct="1">
              <a:lnSpc>
                <a:spcPct val="200000"/>
              </a:lnSpc>
              <a:buFont typeface="Calibri" pitchFamily="34" charset="0"/>
              <a:buAutoNum type="alphaUcPeriod"/>
            </a:pPr>
            <a:r>
              <a:rPr lang="en-GB" sz="3600" smtClean="0"/>
              <a:t>Armagh</a:t>
            </a:r>
          </a:p>
          <a:p>
            <a:pPr marL="514350" indent="-514350" eaLnBrk="1" hangingPunct="1">
              <a:lnSpc>
                <a:spcPct val="200000"/>
              </a:lnSpc>
              <a:buFont typeface="Calibri" pitchFamily="34" charset="0"/>
              <a:buAutoNum type="alphaUcPeriod"/>
            </a:pPr>
            <a:r>
              <a:rPr lang="en-GB" sz="3600" smtClean="0"/>
              <a:t>Antrim</a:t>
            </a: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3" name="AutoShape 2" descr="https://owa.qub.ac.uk/owa/attachment.ashx?id=RgAAAAA3CLi2q6rGQaJ31cMjsOARBwDVHBBEmK%2f3T6rieWDNBfHsAC4L0EeOAACwu8c4sWkaQq0t8WjSZpgbAAAhFS%2b4AAAJ&amp;attcnt=1&amp;attid0=BAACAAAA&amp;attcid0=BEBBD5A1481DA747A2A70E5DEAD77939%40ec.europa.eu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GB">
              <a:latin typeface="Calibri" pitchFamily="34" charset="0"/>
            </a:endParaRPr>
          </a:p>
        </p:txBody>
      </p:sp>
      <p:sp>
        <p:nvSpPr>
          <p:cNvPr id="110594" name="AutoShape 12" descr="https://owa.qub.ac.uk/owa/attachment.ashx?id=RgAAAAA3CLi2q6rGQaJ31cMjsOARBwDVHBBEmK%2f3T6rieWDNBfHsAC4L0EeOAACwu8c4sWkaQq0t8WjSZpgbAAAhFS%2b4AAAJ&amp;attcnt=1&amp;attid0=BAACAAAA&amp;attcid0=BEBBD5A1481DA747A2A70E5DEAD77939%40ec.europa.eu"/>
          <p:cNvSpPr>
            <a:spLocks noChangeAspect="1" noChangeArrowheads="1"/>
          </p:cNvSpPr>
          <p:nvPr/>
        </p:nvSpPr>
        <p:spPr bwMode="auto">
          <a:xfrm>
            <a:off x="12382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GB">
              <a:latin typeface="Calibri" pitchFamily="34" charset="0"/>
            </a:endParaRPr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133350" y="620713"/>
            <a:ext cx="8507413" cy="1655762"/>
          </a:xfrm>
        </p:spPr>
        <p:txBody>
          <a:bodyPr rtlCol="0">
            <a:normAutofit fontScale="90000"/>
          </a:bodyPr>
          <a:lstStyle/>
          <a:p>
            <a:pPr marL="1143000" indent="-1143000" algn="l" eaLnBrk="1" fontAlgn="auto" hangingPunct="1">
              <a:spcAft>
                <a:spcPts val="0"/>
              </a:spcAft>
              <a:defRPr/>
            </a:pPr>
            <a:r>
              <a:rPr lang="en-GB" sz="4000" dirty="0" smtClean="0"/>
              <a:t>    </a:t>
            </a:r>
            <a:r>
              <a:rPr lang="en-GB" sz="4000" dirty="0"/>
              <a:t>6</a:t>
            </a:r>
            <a:r>
              <a:rPr lang="en-GB" sz="4000" dirty="0" smtClean="0"/>
              <a:t>. 	In which EU Member State might you find ‘turrón’, a nougat made with honey and almonds?</a:t>
            </a:r>
            <a:endParaRPr lang="en-GB" sz="4000" dirty="0"/>
          </a:p>
        </p:txBody>
      </p:sp>
      <p:sp>
        <p:nvSpPr>
          <p:cNvPr id="110597" name="Content Placeholder 9"/>
          <p:cNvSpPr>
            <a:spLocks noGrp="1"/>
          </p:cNvSpPr>
          <p:nvPr>
            <p:ph idx="1"/>
          </p:nvPr>
        </p:nvSpPr>
        <p:spPr>
          <a:xfrm>
            <a:off x="1331913" y="2349500"/>
            <a:ext cx="7343775" cy="3362325"/>
          </a:xfrm>
        </p:spPr>
        <p:txBody>
          <a:bodyPr/>
          <a:lstStyle/>
          <a:p>
            <a:pPr marL="514350" indent="-514350" eaLnBrk="1" hangingPunct="1">
              <a:lnSpc>
                <a:spcPct val="200000"/>
              </a:lnSpc>
              <a:buFont typeface="Calibri" pitchFamily="34" charset="0"/>
              <a:buAutoNum type="alphaUcPeriod"/>
            </a:pPr>
            <a:r>
              <a:rPr lang="en-GB" sz="3600" smtClean="0"/>
              <a:t>Romania</a:t>
            </a:r>
          </a:p>
          <a:p>
            <a:pPr marL="514350" indent="-514350" eaLnBrk="1" hangingPunct="1">
              <a:lnSpc>
                <a:spcPct val="200000"/>
              </a:lnSpc>
              <a:buFont typeface="Calibri" pitchFamily="34" charset="0"/>
              <a:buAutoNum type="alphaUcPeriod"/>
            </a:pPr>
            <a:r>
              <a:rPr lang="en-GB" sz="3600" smtClean="0"/>
              <a:t>Spain</a:t>
            </a:r>
          </a:p>
          <a:p>
            <a:pPr marL="514350" indent="-514350" eaLnBrk="1" hangingPunct="1">
              <a:lnSpc>
                <a:spcPct val="200000"/>
              </a:lnSpc>
              <a:buFont typeface="Calibri" pitchFamily="34" charset="0"/>
              <a:buAutoNum type="alphaUcPeriod"/>
            </a:pPr>
            <a:r>
              <a:rPr lang="en-GB" sz="3600" smtClean="0"/>
              <a:t>Malta</a:t>
            </a: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AutoShape 2" descr="https://owa.qub.ac.uk/owa/attachment.ashx?id=RgAAAAA3CLi2q6rGQaJ31cMjsOARBwDVHBBEmK%2f3T6rieWDNBfHsAC4L0EeOAACwu8c4sWkaQq0t8WjSZpgbAAAhFS%2b4AAAJ&amp;attcnt=1&amp;attid0=BAACAAAA&amp;attcid0=BEBBD5A1481DA747A2A70E5DEAD77939%40ec.europa.eu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dirty="0"/>
          </a:p>
        </p:txBody>
      </p:sp>
      <p:sp>
        <p:nvSpPr>
          <p:cNvPr id="13324" name="AutoShape 12" descr="https://owa.qub.ac.uk/owa/attachment.ashx?id=RgAAAAA3CLi2q6rGQaJ31cMjsOARBwDVHBBEmK%2f3T6rieWDNBfHsAC4L0EeOAACwu8c4sWkaQq0t8WjSZpgbAAAhFS%2b4AAAJ&amp;attcnt=1&amp;attid0=BAACAAAA&amp;attcid0=BEBBD5A1481DA747A2A70E5DEAD77939%40ec.europa.eu"/>
          <p:cNvSpPr>
            <a:spLocks noChangeAspect="1" noChangeArrowheads="1"/>
          </p:cNvSpPr>
          <p:nvPr/>
        </p:nvSpPr>
        <p:spPr bwMode="auto">
          <a:xfrm>
            <a:off x="12382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dirty="0"/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133704" y="620688"/>
            <a:ext cx="8507288" cy="1656184"/>
          </a:xfrm>
        </p:spPr>
        <p:txBody>
          <a:bodyPr>
            <a:normAutofit/>
          </a:bodyPr>
          <a:lstStyle/>
          <a:p>
            <a:pPr marL="1143000" indent="-1143000"/>
            <a:r>
              <a:rPr lang="en-GB" sz="4000" dirty="0" smtClean="0"/>
              <a:t>    </a:t>
            </a:r>
            <a:r>
              <a:rPr lang="en-GB" sz="4000" b="1" u="sng" dirty="0" smtClean="0"/>
              <a:t>TIE BREAK QUESTIONS</a:t>
            </a:r>
            <a:endParaRPr lang="en-GB" sz="4000" b="1" u="sng" dirty="0"/>
          </a:p>
        </p:txBody>
      </p:sp>
      <p:sp>
        <p:nvSpPr>
          <p:cNvPr id="10" name="Content Placeholder 9"/>
          <p:cNvSpPr>
            <a:spLocks noGrp="1"/>
          </p:cNvSpPr>
          <p:nvPr>
            <p:ph idx="1"/>
          </p:nvPr>
        </p:nvSpPr>
        <p:spPr>
          <a:xfrm>
            <a:off x="1331640" y="2348880"/>
            <a:ext cx="7344816" cy="3363442"/>
          </a:xfrm>
        </p:spPr>
        <p:txBody>
          <a:bodyPr>
            <a:noAutofit/>
          </a:bodyPr>
          <a:lstStyle/>
          <a:p>
            <a:pPr marL="742950" indent="-742950">
              <a:buAutoNum type="arabicPeriod"/>
            </a:pPr>
            <a:r>
              <a:rPr lang="en-GB" sz="3600" dirty="0" smtClean="0"/>
              <a:t>Which company is Italy's largest employer?</a:t>
            </a:r>
          </a:p>
          <a:p>
            <a:pPr marL="742950" indent="-742950">
              <a:buAutoNum type="alphaUcPeriod"/>
            </a:pPr>
            <a:r>
              <a:rPr lang="en-GB" sz="3600" dirty="0" smtClean="0"/>
              <a:t>Fiat</a:t>
            </a:r>
          </a:p>
          <a:p>
            <a:pPr marL="742950" indent="-742950">
              <a:buAutoNum type="alphaUcPeriod"/>
            </a:pPr>
            <a:r>
              <a:rPr lang="en-GB" sz="3600" dirty="0" smtClean="0"/>
              <a:t>Dolce and Gabbana</a:t>
            </a:r>
          </a:p>
          <a:p>
            <a:pPr marL="742950" indent="-742950">
              <a:buAutoNum type="alphaUcPeriod"/>
            </a:pPr>
            <a:r>
              <a:rPr lang="en-GB" sz="3600" dirty="0" smtClean="0"/>
              <a:t>Alitalia </a:t>
            </a:r>
          </a:p>
          <a:p>
            <a:pPr marL="0" indent="0">
              <a:lnSpc>
                <a:spcPct val="200000"/>
              </a:lnSpc>
              <a:buNone/>
            </a:pPr>
            <a:endParaRPr lang="en-GB" sz="36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1906686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AutoShape 2" descr="https://owa.qub.ac.uk/owa/attachment.ashx?id=RgAAAAA3CLi2q6rGQaJ31cMjsOARBwDVHBBEmK%2f3T6rieWDNBfHsAC4L0EeOAACwu8c4sWkaQq0t8WjSZpgbAAAhFS%2b4AAAJ&amp;attcnt=1&amp;attid0=BAACAAAA&amp;attcid0=BEBBD5A1481DA747A2A70E5DEAD77939%40ec.europa.eu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dirty="0"/>
          </a:p>
        </p:txBody>
      </p:sp>
      <p:sp>
        <p:nvSpPr>
          <p:cNvPr id="13324" name="AutoShape 12" descr="https://owa.qub.ac.uk/owa/attachment.ashx?id=RgAAAAA3CLi2q6rGQaJ31cMjsOARBwDVHBBEmK%2f3T6rieWDNBfHsAC4L0EeOAACwu8c4sWkaQq0t8WjSZpgbAAAhFS%2b4AAAJ&amp;attcnt=1&amp;attid0=BAACAAAA&amp;attcid0=BEBBD5A1481DA747A2A70E5DEAD77939%40ec.europa.eu"/>
          <p:cNvSpPr>
            <a:spLocks noChangeAspect="1" noChangeArrowheads="1"/>
          </p:cNvSpPr>
          <p:nvPr/>
        </p:nvSpPr>
        <p:spPr bwMode="auto">
          <a:xfrm>
            <a:off x="12382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dirty="0"/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133704" y="620688"/>
            <a:ext cx="8507288" cy="1656184"/>
          </a:xfrm>
        </p:spPr>
        <p:txBody>
          <a:bodyPr>
            <a:normAutofit/>
          </a:bodyPr>
          <a:lstStyle/>
          <a:p>
            <a:pPr marL="1143000" indent="-1143000"/>
            <a:r>
              <a:rPr lang="en-GB" sz="4000" dirty="0" smtClean="0"/>
              <a:t>    </a:t>
            </a:r>
            <a:r>
              <a:rPr lang="en-GB" sz="4000" b="1" u="sng" dirty="0" smtClean="0"/>
              <a:t>TIE BREAK QUESTIONS</a:t>
            </a:r>
            <a:endParaRPr lang="en-GB" sz="4000" b="1" u="sng" dirty="0"/>
          </a:p>
        </p:txBody>
      </p:sp>
      <p:sp>
        <p:nvSpPr>
          <p:cNvPr id="10" name="Content Placeholder 9"/>
          <p:cNvSpPr>
            <a:spLocks noGrp="1"/>
          </p:cNvSpPr>
          <p:nvPr>
            <p:ph idx="1"/>
          </p:nvPr>
        </p:nvSpPr>
        <p:spPr>
          <a:xfrm>
            <a:off x="1331640" y="2348880"/>
            <a:ext cx="7344816" cy="3363442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GB" sz="3600" dirty="0" smtClean="0"/>
              <a:t>2. How many clogs are produced in Holland each year? </a:t>
            </a:r>
          </a:p>
          <a:p>
            <a:pPr marL="742950" indent="-742950">
              <a:buAutoNum type="alphaUcPeriod"/>
            </a:pPr>
            <a:r>
              <a:rPr lang="en-GB" sz="3600" dirty="0" smtClean="0"/>
              <a:t>1 million </a:t>
            </a:r>
          </a:p>
          <a:p>
            <a:pPr marL="742950" indent="-742950">
              <a:buAutoNum type="alphaUcPeriod"/>
            </a:pPr>
            <a:r>
              <a:rPr lang="en-GB" sz="3600" dirty="0" smtClean="0"/>
              <a:t>2 million </a:t>
            </a:r>
          </a:p>
          <a:p>
            <a:pPr marL="742950" indent="-742950">
              <a:buAutoNum type="alphaUcPeriod"/>
            </a:pPr>
            <a:r>
              <a:rPr lang="en-GB" sz="3600" dirty="0" smtClean="0"/>
              <a:t>3 million</a:t>
            </a:r>
            <a:endParaRPr lang="en-GB" sz="36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8014444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5" name="AutoShape 2" descr="https://owa.qub.ac.uk/owa/attachment.ashx?id=RgAAAAA3CLi2q6rGQaJ31cMjsOARBwDVHBBEmK%2f3T6rieWDNBfHsAC4L0EeOAACwu8c4sWkaQq0t8WjSZpgbAAAhFS%2b4AAAJ&amp;attcnt=1&amp;attid0=BAACAAAA&amp;attcid0=BEBBD5A1481DA747A2A70E5DEAD77939%40ec.europa.eu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GB">
              <a:latin typeface="Calibri" pitchFamily="34" charset="0"/>
            </a:endParaRPr>
          </a:p>
        </p:txBody>
      </p:sp>
      <p:sp>
        <p:nvSpPr>
          <p:cNvPr id="129026" name="AutoShape 12" descr="https://owa.qub.ac.uk/owa/attachment.ashx?id=RgAAAAA3CLi2q6rGQaJ31cMjsOARBwDVHBBEmK%2f3T6rieWDNBfHsAC4L0EeOAACwu8c4sWkaQq0t8WjSZpgbAAAhFS%2b4AAAJ&amp;attcnt=1&amp;attid0=BAACAAAA&amp;attcid0=BEBBD5A1481DA747A2A70E5DEAD77939%40ec.europa.eu"/>
          <p:cNvSpPr>
            <a:spLocks noChangeAspect="1" noChangeArrowheads="1"/>
          </p:cNvSpPr>
          <p:nvPr/>
        </p:nvSpPr>
        <p:spPr bwMode="auto">
          <a:xfrm>
            <a:off x="12382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GB">
              <a:latin typeface="Calibri" pitchFamily="34" charset="0"/>
            </a:endParaRPr>
          </a:p>
        </p:txBody>
      </p:sp>
      <p:sp>
        <p:nvSpPr>
          <p:cNvPr id="129028" name="Title 8"/>
          <p:cNvSpPr>
            <a:spLocks noGrp="1"/>
          </p:cNvSpPr>
          <p:nvPr>
            <p:ph type="title"/>
          </p:nvPr>
        </p:nvSpPr>
        <p:spPr>
          <a:xfrm>
            <a:off x="107950" y="620713"/>
            <a:ext cx="8507413" cy="1655762"/>
          </a:xfrm>
        </p:spPr>
        <p:txBody>
          <a:bodyPr/>
          <a:lstStyle/>
          <a:p>
            <a:pPr marL="1143000" indent="-1143000" eaLnBrk="1" hangingPunct="1"/>
            <a:r>
              <a:rPr lang="en-GB" sz="4000" smtClean="0"/>
              <a:t>    </a:t>
            </a:r>
            <a:r>
              <a:rPr lang="en-GB" sz="4000" b="1" u="sng" smtClean="0"/>
              <a:t>TIE BREAK QUESTIONS</a:t>
            </a:r>
          </a:p>
        </p:txBody>
      </p:sp>
      <p:sp>
        <p:nvSpPr>
          <p:cNvPr id="129029" name="Content Placeholder 9"/>
          <p:cNvSpPr>
            <a:spLocks noGrp="1"/>
          </p:cNvSpPr>
          <p:nvPr>
            <p:ph idx="1"/>
          </p:nvPr>
        </p:nvSpPr>
        <p:spPr>
          <a:xfrm>
            <a:off x="1331913" y="2349500"/>
            <a:ext cx="7343775" cy="3362325"/>
          </a:xfrm>
        </p:spPr>
        <p:txBody>
          <a:bodyPr/>
          <a:lstStyle/>
          <a:p>
            <a:pPr lvl="1" eaLnBrk="1" hangingPunct="1">
              <a:buFont typeface="Arial" charset="0"/>
              <a:buNone/>
            </a:pPr>
            <a:r>
              <a:rPr lang="en-GB" sz="3200" smtClean="0"/>
              <a:t>	</a:t>
            </a:r>
            <a:r>
              <a:rPr lang="en-GB" sz="3600" smtClean="0"/>
              <a:t>How many Member States are there in the European Union?</a:t>
            </a:r>
          </a:p>
          <a:p>
            <a:pPr lvl="1" eaLnBrk="1" hangingPunct="1">
              <a:buFont typeface="Arial" charset="0"/>
              <a:buNone/>
            </a:pPr>
            <a:r>
              <a:rPr lang="en-GB" sz="3600" smtClean="0"/>
              <a:t>	A:	25</a:t>
            </a:r>
          </a:p>
          <a:p>
            <a:pPr lvl="1" eaLnBrk="1" hangingPunct="1">
              <a:buFont typeface="Arial" charset="0"/>
              <a:buNone/>
            </a:pPr>
            <a:r>
              <a:rPr lang="en-GB" sz="3600" smtClean="0"/>
              <a:t>	B:	26</a:t>
            </a:r>
          </a:p>
          <a:p>
            <a:pPr lvl="1" eaLnBrk="1" hangingPunct="1">
              <a:buFont typeface="Arial" charset="0"/>
              <a:buNone/>
            </a:pPr>
            <a:r>
              <a:rPr lang="en-GB" sz="3600" smtClean="0"/>
              <a:t>	C:	28	</a:t>
            </a:r>
            <a:r>
              <a:rPr lang="en-GB" sz="3200" smtClean="0"/>
              <a:t>   </a:t>
            </a:r>
            <a:endParaRPr lang="en-GB" sz="3200" u="sng" smtClean="0"/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073" name="AutoShape 2" descr="https://owa.qub.ac.uk/owa/attachment.ashx?id=RgAAAAA3CLi2q6rGQaJ31cMjsOARBwDVHBBEmK%2f3T6rieWDNBfHsAC4L0EeOAACwu8c4sWkaQq0t8WjSZpgbAAAhFS%2b4AAAJ&amp;attcnt=1&amp;attid0=BAACAAAA&amp;attcid0=BEBBD5A1481DA747A2A70E5DEAD77939%40ec.europa.eu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GB">
              <a:latin typeface="Calibri" pitchFamily="34" charset="0"/>
            </a:endParaRPr>
          </a:p>
        </p:txBody>
      </p:sp>
      <p:sp>
        <p:nvSpPr>
          <p:cNvPr id="131074" name="AutoShape 12" descr="https://owa.qub.ac.uk/owa/attachment.ashx?id=RgAAAAA3CLi2q6rGQaJ31cMjsOARBwDVHBBEmK%2f3T6rieWDNBfHsAC4L0EeOAACwu8c4sWkaQq0t8WjSZpgbAAAhFS%2b4AAAJ&amp;attcnt=1&amp;attid0=BAACAAAA&amp;attcid0=BEBBD5A1481DA747A2A70E5DEAD77939%40ec.europa.eu"/>
          <p:cNvSpPr>
            <a:spLocks noChangeAspect="1" noChangeArrowheads="1"/>
          </p:cNvSpPr>
          <p:nvPr/>
        </p:nvSpPr>
        <p:spPr bwMode="auto">
          <a:xfrm>
            <a:off x="12382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GB">
              <a:latin typeface="Calibri" pitchFamily="34" charset="0"/>
            </a:endParaRPr>
          </a:p>
        </p:txBody>
      </p:sp>
      <p:sp>
        <p:nvSpPr>
          <p:cNvPr id="131076" name="Title 8"/>
          <p:cNvSpPr>
            <a:spLocks noGrp="1"/>
          </p:cNvSpPr>
          <p:nvPr>
            <p:ph type="title"/>
          </p:nvPr>
        </p:nvSpPr>
        <p:spPr>
          <a:xfrm>
            <a:off x="133350" y="620713"/>
            <a:ext cx="8507413" cy="1655762"/>
          </a:xfrm>
        </p:spPr>
        <p:txBody>
          <a:bodyPr/>
          <a:lstStyle/>
          <a:p>
            <a:pPr marL="1143000" indent="-1143000" eaLnBrk="1" hangingPunct="1"/>
            <a:r>
              <a:rPr lang="en-GB" sz="4000" smtClean="0"/>
              <a:t>    </a:t>
            </a:r>
            <a:r>
              <a:rPr lang="en-GB" sz="4000" b="1" u="sng" smtClean="0"/>
              <a:t>TIE BREAK QUESTIONS</a:t>
            </a:r>
          </a:p>
        </p:txBody>
      </p:sp>
      <p:sp>
        <p:nvSpPr>
          <p:cNvPr id="131077" name="Content Placeholder 9"/>
          <p:cNvSpPr>
            <a:spLocks noGrp="1"/>
          </p:cNvSpPr>
          <p:nvPr>
            <p:ph idx="1"/>
          </p:nvPr>
        </p:nvSpPr>
        <p:spPr>
          <a:xfrm>
            <a:off x="1331913" y="2349500"/>
            <a:ext cx="7343775" cy="3362325"/>
          </a:xfrm>
        </p:spPr>
        <p:txBody>
          <a:bodyPr/>
          <a:lstStyle/>
          <a:p>
            <a:pPr marL="742950" indent="-742950" eaLnBrk="1" hangingPunct="1">
              <a:buFont typeface="Arial" charset="0"/>
              <a:buNone/>
            </a:pPr>
            <a:r>
              <a:rPr lang="en-GB" sz="3600" smtClean="0"/>
              <a:t>	Who is the current President of the European Commission?</a:t>
            </a:r>
          </a:p>
          <a:p>
            <a:pPr marL="742950" indent="-742950" eaLnBrk="1" hangingPunct="1">
              <a:buFont typeface="Arial" charset="0"/>
              <a:buNone/>
            </a:pPr>
            <a:r>
              <a:rPr lang="en-GB" sz="3600" smtClean="0"/>
              <a:t>	A:  Donald Tusk</a:t>
            </a:r>
          </a:p>
          <a:p>
            <a:pPr marL="742950" indent="-742950" eaLnBrk="1" hangingPunct="1">
              <a:buFont typeface="Arial" charset="0"/>
              <a:buNone/>
            </a:pPr>
            <a:r>
              <a:rPr lang="en-GB" sz="3600" smtClean="0"/>
              <a:t>	B:  Jean-Claude Juncker</a:t>
            </a:r>
          </a:p>
          <a:p>
            <a:pPr marL="742950" indent="-742950" eaLnBrk="1" hangingPunct="1">
              <a:buFont typeface="Arial" charset="0"/>
              <a:buNone/>
            </a:pPr>
            <a:r>
              <a:rPr lang="en-GB" sz="3600" smtClean="0"/>
              <a:t>	C:  Jose Manuel Barroso</a:t>
            </a: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AutoShape 2" descr="https://owa.qub.ac.uk/owa/attachment.ashx?id=RgAAAAA3CLi2q6rGQaJ31cMjsOARBwDVHBBEmK%2f3T6rieWDNBfHsAC4L0EeOAACwu8c4sWkaQq0t8WjSZpgbAAAhFS%2b4AAAJ&amp;attcnt=1&amp;attid0=BAACAAAA&amp;attcid0=BEBBD5A1481DA747A2A70E5DEAD77939%40ec.europa.eu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GB">
              <a:latin typeface="Calibri" pitchFamily="34" charset="0"/>
            </a:endParaRPr>
          </a:p>
        </p:txBody>
      </p:sp>
      <p:sp>
        <p:nvSpPr>
          <p:cNvPr id="26626" name="AutoShape 12" descr="https://owa.qub.ac.uk/owa/attachment.ashx?id=RgAAAAA3CLi2q6rGQaJ31cMjsOARBwDVHBBEmK%2f3T6rieWDNBfHsAC4L0EeOAACwu8c4sWkaQq0t8WjSZpgbAAAhFS%2b4AAAJ&amp;attcnt=1&amp;attid0=BAACAAAA&amp;attcid0=BEBBD5A1481DA747A2A70E5DEAD77939%40ec.europa.eu"/>
          <p:cNvSpPr>
            <a:spLocks noChangeAspect="1" noChangeArrowheads="1"/>
          </p:cNvSpPr>
          <p:nvPr/>
        </p:nvSpPr>
        <p:spPr bwMode="auto">
          <a:xfrm>
            <a:off x="12382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GB">
              <a:latin typeface="Calibri" pitchFamily="34" charset="0"/>
            </a:endParaRPr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827088" y="692150"/>
            <a:ext cx="7561262" cy="1657350"/>
          </a:xfrm>
        </p:spPr>
        <p:txBody>
          <a:bodyPr rtlCol="0" anchor="t">
            <a:normAutofit fontScale="90000"/>
          </a:bodyPr>
          <a:lstStyle/>
          <a:p>
            <a:pPr marL="1143000" indent="-1143000" algn="l" eaLnBrk="1" fontAlgn="auto" hangingPunct="1">
              <a:spcAft>
                <a:spcPts val="0"/>
              </a:spcAft>
              <a:defRPr/>
            </a:pPr>
            <a:r>
              <a:rPr lang="en-GB" sz="4000" dirty="0" smtClean="0"/>
              <a:t>      3. Which country became the newest </a:t>
            </a:r>
            <a:r>
              <a:rPr lang="en-GB" sz="4000" dirty="0"/>
              <a:t>M</a:t>
            </a:r>
            <a:r>
              <a:rPr lang="en-GB" sz="4000" dirty="0" smtClean="0"/>
              <a:t>ember </a:t>
            </a:r>
            <a:r>
              <a:rPr lang="en-GB" sz="4000" dirty="0"/>
              <a:t>S</a:t>
            </a:r>
            <a:r>
              <a:rPr lang="en-GB" sz="4000" dirty="0" smtClean="0"/>
              <a:t>tate of the EU when it joined in July 2013?</a:t>
            </a:r>
            <a:endParaRPr lang="en-GB" sz="4000" dirty="0"/>
          </a:p>
        </p:txBody>
      </p:sp>
      <p:sp>
        <p:nvSpPr>
          <p:cNvPr id="10" name="Content Placeholder 9"/>
          <p:cNvSpPr>
            <a:spLocks noGrp="1"/>
          </p:cNvSpPr>
          <p:nvPr>
            <p:ph idx="1"/>
          </p:nvPr>
        </p:nvSpPr>
        <p:spPr>
          <a:xfrm>
            <a:off x="1979613" y="2420938"/>
            <a:ext cx="6994525" cy="3024187"/>
          </a:xfrm>
        </p:spPr>
        <p:txBody>
          <a:bodyPr rtlCol="0">
            <a:normAutofit fontScale="25000" lnSpcReduction="20000"/>
          </a:bodyPr>
          <a:lstStyle/>
          <a:p>
            <a:pPr marL="514350" indent="-514350" eaLnBrk="1" fontAlgn="auto" hangingPunct="1">
              <a:lnSpc>
                <a:spcPct val="200000"/>
              </a:lnSpc>
              <a:spcAft>
                <a:spcPts val="0"/>
              </a:spcAft>
              <a:buFont typeface="+mj-lt"/>
              <a:buAutoNum type="alphaUcPeriod"/>
              <a:defRPr/>
            </a:pPr>
            <a:r>
              <a:rPr lang="en-GB" sz="14400" dirty="0" smtClean="0"/>
              <a:t>Slovenia</a:t>
            </a:r>
          </a:p>
          <a:p>
            <a:pPr marL="514350" indent="-514350" eaLnBrk="1" fontAlgn="auto" hangingPunct="1">
              <a:lnSpc>
                <a:spcPct val="200000"/>
              </a:lnSpc>
              <a:spcAft>
                <a:spcPts val="0"/>
              </a:spcAft>
              <a:buFont typeface="+mj-lt"/>
              <a:buAutoNum type="alphaUcPeriod"/>
              <a:defRPr/>
            </a:pPr>
            <a:r>
              <a:rPr lang="en-GB" sz="14400" dirty="0" smtClean="0"/>
              <a:t>Croatia</a:t>
            </a:r>
          </a:p>
          <a:p>
            <a:pPr marL="514350" indent="-514350" eaLnBrk="1" fontAlgn="auto" hangingPunct="1">
              <a:lnSpc>
                <a:spcPct val="200000"/>
              </a:lnSpc>
              <a:spcAft>
                <a:spcPts val="0"/>
              </a:spcAft>
              <a:buFont typeface="+mj-lt"/>
              <a:buAutoNum type="alphaUcPeriod"/>
              <a:defRPr/>
            </a:pPr>
            <a:r>
              <a:rPr lang="en-GB" sz="14400" dirty="0" smtClean="0"/>
              <a:t>Portugal</a:t>
            </a:r>
            <a:endParaRPr lang="en-GB" sz="14400" dirty="0"/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AutoShape 2" descr="https://owa.qub.ac.uk/owa/attachment.ashx?id=RgAAAAA3CLi2q6rGQaJ31cMjsOARBwDVHBBEmK%2f3T6rieWDNBfHsAC4L0EeOAACwu8c4sWkaQq0t8WjSZpgbAAAhFS%2b4AAAJ&amp;attcnt=1&amp;attid0=BAACAAAA&amp;attcid0=BEBBD5A1481DA747A2A70E5DEAD77939%40ec.europa.eu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GB">
              <a:latin typeface="Calibri" pitchFamily="34" charset="0"/>
            </a:endParaRPr>
          </a:p>
        </p:txBody>
      </p:sp>
      <p:sp>
        <p:nvSpPr>
          <p:cNvPr id="28674" name="AutoShape 12" descr="https://owa.qub.ac.uk/owa/attachment.ashx?id=RgAAAAA3CLi2q6rGQaJ31cMjsOARBwDVHBBEmK%2f3T6rieWDNBfHsAC4L0EeOAACwu8c4sWkaQq0t8WjSZpgbAAAhFS%2b4AAAJ&amp;attcnt=1&amp;attid0=BAACAAAA&amp;attcid0=BEBBD5A1481DA747A2A70E5DEAD77939%40ec.europa.eu"/>
          <p:cNvSpPr>
            <a:spLocks noChangeAspect="1" noChangeArrowheads="1"/>
          </p:cNvSpPr>
          <p:nvPr/>
        </p:nvSpPr>
        <p:spPr bwMode="auto">
          <a:xfrm>
            <a:off x="12382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GB">
              <a:latin typeface="Calibri" pitchFamily="34" charset="0"/>
            </a:endParaRPr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457200" y="333375"/>
            <a:ext cx="8229600" cy="1511300"/>
          </a:xfrm>
        </p:spPr>
        <p:txBody>
          <a:bodyPr rtlCol="0">
            <a:normAutofit fontScale="90000"/>
          </a:bodyPr>
          <a:lstStyle/>
          <a:p>
            <a:pPr marL="1143000" indent="-1143000" algn="l" eaLnBrk="1" fontAlgn="auto" hangingPunct="1">
              <a:spcAft>
                <a:spcPts val="0"/>
              </a:spcAft>
              <a:defRPr/>
            </a:pPr>
            <a:r>
              <a:rPr lang="en-GB" sz="4000" dirty="0" smtClean="0"/>
              <a:t>      4. The UK has over 6,000 islands; what</a:t>
            </a:r>
            <a:br>
              <a:rPr lang="en-GB" sz="4000" dirty="0" smtClean="0"/>
            </a:br>
            <a:r>
              <a:rPr lang="en-GB" sz="4000" dirty="0" smtClean="0"/>
              <a:t>European country has over 175,000?</a:t>
            </a:r>
            <a:endParaRPr lang="en-GB" sz="4000" dirty="0"/>
          </a:p>
        </p:txBody>
      </p:sp>
      <p:sp>
        <p:nvSpPr>
          <p:cNvPr id="28677" name="Content Placeholder 9"/>
          <p:cNvSpPr>
            <a:spLocks noGrp="1"/>
          </p:cNvSpPr>
          <p:nvPr>
            <p:ph idx="1"/>
          </p:nvPr>
        </p:nvSpPr>
        <p:spPr>
          <a:xfrm>
            <a:off x="1619250" y="1844675"/>
            <a:ext cx="7067550" cy="4281488"/>
          </a:xfrm>
        </p:spPr>
        <p:txBody>
          <a:bodyPr/>
          <a:lstStyle/>
          <a:p>
            <a:pPr marL="514350" indent="-514350" eaLnBrk="1" hangingPunct="1">
              <a:lnSpc>
                <a:spcPct val="200000"/>
              </a:lnSpc>
              <a:buFont typeface="Calibri" pitchFamily="34" charset="0"/>
              <a:buAutoNum type="alphaUcPeriod"/>
            </a:pPr>
            <a:r>
              <a:rPr lang="en-GB" sz="3600" smtClean="0"/>
              <a:t>Finland</a:t>
            </a:r>
          </a:p>
          <a:p>
            <a:pPr marL="514350" indent="-514350" eaLnBrk="1" hangingPunct="1">
              <a:lnSpc>
                <a:spcPct val="200000"/>
              </a:lnSpc>
              <a:buFont typeface="Calibri" pitchFamily="34" charset="0"/>
              <a:buAutoNum type="alphaUcPeriod"/>
            </a:pPr>
            <a:r>
              <a:rPr lang="en-GB" sz="3600" smtClean="0"/>
              <a:t>Greece</a:t>
            </a:r>
          </a:p>
          <a:p>
            <a:pPr marL="514350" indent="-514350" eaLnBrk="1" hangingPunct="1">
              <a:lnSpc>
                <a:spcPct val="200000"/>
              </a:lnSpc>
              <a:buFont typeface="Calibri" pitchFamily="34" charset="0"/>
              <a:buAutoNum type="alphaUcPeriod"/>
            </a:pPr>
            <a:r>
              <a:rPr lang="en-GB" sz="3600" smtClean="0"/>
              <a:t>Sweden</a:t>
            </a: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AutoShape 2" descr="https://owa.qub.ac.uk/owa/attachment.ashx?id=RgAAAAA3CLi2q6rGQaJ31cMjsOARBwDVHBBEmK%2f3T6rieWDNBfHsAC4L0EeOAACwu8c4sWkaQq0t8WjSZpgbAAAhFS%2b4AAAJ&amp;attcnt=1&amp;attid0=BAACAAAA&amp;attcid0=BEBBD5A1481DA747A2A70E5DEAD77939%40ec.europa.eu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GB">
              <a:latin typeface="Calibri" pitchFamily="34" charset="0"/>
            </a:endParaRPr>
          </a:p>
        </p:txBody>
      </p:sp>
      <p:sp>
        <p:nvSpPr>
          <p:cNvPr id="30722" name="AutoShape 12" descr="https://owa.qub.ac.uk/owa/attachment.ashx?id=RgAAAAA3CLi2q6rGQaJ31cMjsOARBwDVHBBEmK%2f3T6rieWDNBfHsAC4L0EeOAACwu8c4sWkaQq0t8WjSZpgbAAAhFS%2b4AAAJ&amp;attcnt=1&amp;attid0=BAACAAAA&amp;attcid0=BEBBD5A1481DA747A2A70E5DEAD77939%40ec.europa.eu"/>
          <p:cNvSpPr>
            <a:spLocks noChangeAspect="1" noChangeArrowheads="1"/>
          </p:cNvSpPr>
          <p:nvPr/>
        </p:nvSpPr>
        <p:spPr bwMode="auto">
          <a:xfrm>
            <a:off x="12382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GB">
              <a:latin typeface="Calibri" pitchFamily="34" charset="0"/>
            </a:endParaRPr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428625" y="692150"/>
            <a:ext cx="8229600" cy="1512888"/>
          </a:xfrm>
        </p:spPr>
        <p:txBody>
          <a:bodyPr rtlCol="0">
            <a:normAutofit fontScale="90000"/>
          </a:bodyPr>
          <a:lstStyle/>
          <a:p>
            <a:pPr marL="1143000" indent="-1143000" algn="l" eaLnBrk="1" fontAlgn="auto" hangingPunct="1">
              <a:spcAft>
                <a:spcPts val="0"/>
              </a:spcAft>
              <a:defRPr/>
            </a:pPr>
            <a:r>
              <a:rPr lang="en-GB" sz="4000" dirty="0" smtClean="0"/>
              <a:t>      5. Which of the following countries has a capital city which is not actually its largest city?</a:t>
            </a:r>
            <a:endParaRPr lang="en-GB" sz="4000" dirty="0"/>
          </a:p>
        </p:txBody>
      </p:sp>
      <p:sp>
        <p:nvSpPr>
          <p:cNvPr id="30725" name="Content Placeholder 9"/>
          <p:cNvSpPr>
            <a:spLocks noGrp="1"/>
          </p:cNvSpPr>
          <p:nvPr>
            <p:ph idx="1"/>
          </p:nvPr>
        </p:nvSpPr>
        <p:spPr>
          <a:xfrm>
            <a:off x="1619250" y="2276475"/>
            <a:ext cx="7042150" cy="3313113"/>
          </a:xfrm>
        </p:spPr>
        <p:txBody>
          <a:bodyPr/>
          <a:lstStyle/>
          <a:p>
            <a:pPr marL="514350" indent="-514350" eaLnBrk="1" hangingPunct="1">
              <a:lnSpc>
                <a:spcPct val="200000"/>
              </a:lnSpc>
              <a:buFont typeface="Calibri" pitchFamily="34" charset="0"/>
              <a:buAutoNum type="alphaUcPeriod"/>
            </a:pPr>
            <a:r>
              <a:rPr lang="en-GB" sz="3600" smtClean="0"/>
              <a:t>Malta</a:t>
            </a:r>
          </a:p>
          <a:p>
            <a:pPr marL="514350" indent="-514350" eaLnBrk="1" hangingPunct="1">
              <a:lnSpc>
                <a:spcPct val="200000"/>
              </a:lnSpc>
              <a:buFont typeface="Calibri" pitchFamily="34" charset="0"/>
              <a:buAutoNum type="alphaUcPeriod"/>
            </a:pPr>
            <a:r>
              <a:rPr lang="en-GB" sz="3600" smtClean="0"/>
              <a:t>Latvia</a:t>
            </a:r>
          </a:p>
          <a:p>
            <a:pPr marL="514350" indent="-514350" eaLnBrk="1" hangingPunct="1">
              <a:lnSpc>
                <a:spcPct val="200000"/>
              </a:lnSpc>
              <a:buFont typeface="Calibri" pitchFamily="34" charset="0"/>
              <a:buAutoNum type="alphaUcPeriod"/>
            </a:pPr>
            <a:r>
              <a:rPr lang="en-GB" sz="3600" smtClean="0"/>
              <a:t>Denmark</a:t>
            </a: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AutoShape 2" descr="https://owa.qub.ac.uk/owa/attachment.ashx?id=RgAAAAA3CLi2q6rGQaJ31cMjsOARBwDVHBBEmK%2f3T6rieWDNBfHsAC4L0EeOAACwu8c4sWkaQq0t8WjSZpgbAAAhFS%2b4AAAJ&amp;attcnt=1&amp;attid0=BAACAAAA&amp;attcid0=BEBBD5A1481DA747A2A70E5DEAD77939%40ec.europa.eu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GB">
              <a:latin typeface="Calibri" pitchFamily="34" charset="0"/>
            </a:endParaRPr>
          </a:p>
        </p:txBody>
      </p:sp>
      <p:sp>
        <p:nvSpPr>
          <p:cNvPr id="32770" name="AutoShape 12" descr="https://owa.qub.ac.uk/owa/attachment.ashx?id=RgAAAAA3CLi2q6rGQaJ31cMjsOARBwDVHBBEmK%2f3T6rieWDNBfHsAC4L0EeOAACwu8c4sWkaQq0t8WjSZpgbAAAhFS%2b4AAAJ&amp;attcnt=1&amp;attid0=BAACAAAA&amp;attcid0=BEBBD5A1481DA747A2A70E5DEAD77939%40ec.europa.eu"/>
          <p:cNvSpPr>
            <a:spLocks noChangeAspect="1" noChangeArrowheads="1"/>
          </p:cNvSpPr>
          <p:nvPr/>
        </p:nvSpPr>
        <p:spPr bwMode="auto">
          <a:xfrm>
            <a:off x="12382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GB">
              <a:latin typeface="Calibri" pitchFamily="34" charset="0"/>
            </a:endParaRPr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457200" y="549275"/>
            <a:ext cx="8229600" cy="1511300"/>
          </a:xfrm>
        </p:spPr>
        <p:txBody>
          <a:bodyPr rtlCol="0">
            <a:normAutofit fontScale="90000"/>
          </a:bodyPr>
          <a:lstStyle/>
          <a:p>
            <a:pPr marL="1143000" indent="-1143000" algn="l" eaLnBrk="1" fontAlgn="auto" hangingPunct="1">
              <a:spcAft>
                <a:spcPts val="0"/>
              </a:spcAft>
              <a:defRPr/>
            </a:pPr>
            <a:r>
              <a:rPr lang="en-GB" sz="4000" dirty="0" smtClean="0"/>
              <a:t>     6. Europe’s hottest ever temperature was recorded at 48° C. Where did this happen?</a:t>
            </a:r>
            <a:endParaRPr lang="en-GB" sz="4000" dirty="0"/>
          </a:p>
        </p:txBody>
      </p:sp>
      <p:sp>
        <p:nvSpPr>
          <p:cNvPr id="32773" name="Content Placeholder 9"/>
          <p:cNvSpPr>
            <a:spLocks noGrp="1"/>
          </p:cNvSpPr>
          <p:nvPr>
            <p:ph idx="1"/>
          </p:nvPr>
        </p:nvSpPr>
        <p:spPr>
          <a:xfrm>
            <a:off x="1692275" y="2205038"/>
            <a:ext cx="6994525" cy="3671887"/>
          </a:xfrm>
        </p:spPr>
        <p:txBody>
          <a:bodyPr/>
          <a:lstStyle/>
          <a:p>
            <a:pPr marL="514350" indent="-514350" eaLnBrk="1" hangingPunct="1">
              <a:lnSpc>
                <a:spcPct val="200000"/>
              </a:lnSpc>
              <a:buFont typeface="Calibri" pitchFamily="34" charset="0"/>
              <a:buAutoNum type="alphaUcPeriod"/>
            </a:pPr>
            <a:r>
              <a:rPr lang="en-GB" sz="3600" smtClean="0"/>
              <a:t>Greece</a:t>
            </a:r>
          </a:p>
          <a:p>
            <a:pPr marL="514350" indent="-514350" eaLnBrk="1" hangingPunct="1">
              <a:lnSpc>
                <a:spcPct val="200000"/>
              </a:lnSpc>
              <a:buFont typeface="Calibri" pitchFamily="34" charset="0"/>
              <a:buAutoNum type="alphaUcPeriod"/>
            </a:pPr>
            <a:r>
              <a:rPr lang="en-GB" sz="3600" smtClean="0"/>
              <a:t>Spain</a:t>
            </a:r>
          </a:p>
          <a:p>
            <a:pPr marL="514350" indent="-514350" eaLnBrk="1" hangingPunct="1">
              <a:lnSpc>
                <a:spcPct val="200000"/>
              </a:lnSpc>
              <a:buFont typeface="Calibri" pitchFamily="34" charset="0"/>
              <a:buAutoNum type="alphaUcPeriod"/>
            </a:pPr>
            <a:r>
              <a:rPr lang="en-GB" sz="3600" smtClean="0"/>
              <a:t>Norway</a:t>
            </a: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AutoShape 2" descr="https://owa.qub.ac.uk/owa/attachment.ashx?id=RgAAAAA3CLi2q6rGQaJ31cMjsOARBwDVHBBEmK%2f3T6rieWDNBfHsAC4L0EeOAACwu8c4sWkaQq0t8WjSZpgbAAAhFS%2b4AAAJ&amp;attcnt=1&amp;attid0=BAACAAAA&amp;attcid0=BEBBD5A1481DA747A2A70E5DEAD77939%40ec.europa.eu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GB">
              <a:latin typeface="Calibri" pitchFamily="34" charset="0"/>
            </a:endParaRPr>
          </a:p>
        </p:txBody>
      </p:sp>
      <p:sp>
        <p:nvSpPr>
          <p:cNvPr id="36866" name="AutoShape 12" descr="https://owa.qub.ac.uk/owa/attachment.ashx?id=RgAAAAA3CLi2q6rGQaJ31cMjsOARBwDVHBBEmK%2f3T6rieWDNBfHsAC4L0EeOAACwu8c4sWkaQq0t8WjSZpgbAAAhFS%2b4AAAJ&amp;attcnt=1&amp;attid0=BAACAAAA&amp;attcid0=BEBBD5A1481DA747A2A70E5DEAD77939%40ec.europa.eu"/>
          <p:cNvSpPr>
            <a:spLocks noChangeAspect="1" noChangeArrowheads="1"/>
          </p:cNvSpPr>
          <p:nvPr/>
        </p:nvSpPr>
        <p:spPr bwMode="auto">
          <a:xfrm>
            <a:off x="12382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GB">
              <a:latin typeface="Calibri" pitchFamily="34" charset="0"/>
            </a:endParaRPr>
          </a:p>
        </p:txBody>
      </p:sp>
      <p:sp>
        <p:nvSpPr>
          <p:cNvPr id="36868" name="Title 15"/>
          <p:cNvSpPr>
            <a:spLocks noGrp="1"/>
          </p:cNvSpPr>
          <p:nvPr>
            <p:ph type="ctrTitle"/>
          </p:nvPr>
        </p:nvSpPr>
        <p:spPr>
          <a:xfrm>
            <a:off x="684213" y="692150"/>
            <a:ext cx="7772400" cy="1470025"/>
          </a:xfrm>
        </p:spPr>
        <p:txBody>
          <a:bodyPr/>
          <a:lstStyle/>
          <a:p>
            <a:pPr eaLnBrk="1" hangingPunct="1"/>
            <a:r>
              <a:rPr lang="en-GB" sz="6600" b="1" u="sng" smtClean="0"/>
              <a:t>Round 2</a:t>
            </a:r>
          </a:p>
        </p:txBody>
      </p:sp>
      <p:sp>
        <p:nvSpPr>
          <p:cNvPr id="36869" name="Subtitle 16"/>
          <p:cNvSpPr>
            <a:spLocks noGrp="1"/>
          </p:cNvSpPr>
          <p:nvPr>
            <p:ph type="subTitle" idx="1"/>
          </p:nvPr>
        </p:nvSpPr>
        <p:spPr>
          <a:xfrm>
            <a:off x="1476375" y="2852738"/>
            <a:ext cx="6400800" cy="1584325"/>
          </a:xfrm>
        </p:spPr>
        <p:txBody>
          <a:bodyPr/>
          <a:lstStyle/>
          <a:p>
            <a:pPr eaLnBrk="1" hangingPunct="1"/>
            <a:r>
              <a:rPr lang="en-GB" sz="6600" b="1" smtClean="0">
                <a:solidFill>
                  <a:srgbClr val="A50021"/>
                </a:solidFill>
              </a:rPr>
              <a:t>Music</a:t>
            </a: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QUANDARYGAMESETTING" val="&lt;QuandaryGameSetting&gt;&lt;GameOptions&gt;&lt;skipWelcome&gt;False&lt;/skipWelcome&gt;&lt;option Version=&quot;1&quot;&gt;&lt;skipOptionScreen&gt;False&lt;/skipOptionScreen&gt;&lt;scoringOption&gt;0&lt;/scoringOption&gt;&lt;questionPerGame&gt;0&lt;/questionPerGame&gt;&lt;loopGame&gt;off&lt;/loopGame&gt;&lt;timeBetweenGames&gt;0&lt;/timeBetweenGames&gt;&lt;skipWelcomeMovie&gt;False&lt;/skipWelcomeMovie&gt;&lt;gameMode&gt;0&lt;/gameMode&gt;&lt;numTeams&gt;0&lt;/numTeams&gt;&lt;UseTeamsFromParticipantList&gt;True&lt;/UseTeamsFromParticipantList&gt;&lt;/option&gt;&lt;/GameOptions&gt;&lt;QuandaryTopicsStore /&gt;&lt;/QuandaryGameSetting&gt;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E" val="15"/>
  <p:tag name="QUESTION" val="2"/>
  <p:tag name="TYPE" val="2"/>
  <p:tag name="ADVANCEDANSWER" val="&lt;AdvancedAnswer Type=&quot;Multiple&quot;&gt;&#10;  &lt;Ignore&gt;&#10;    &lt;ItemOrder&gt;false&lt;/ItemOrder&gt;&#10;    &lt;AdditionalWords&gt;false&lt;/AdditionalWords&gt;&#10;    &lt;Spacing&gt;false&lt;/Spacing&gt;&#10;    &lt;Caps&gt;false&lt;/Caps&gt;&#10;    &lt;Punctuation&gt;false&lt;/Punctuation&gt;&#10;    &lt;EndingS&gt;false&lt;/EndingS&gt;&#10;  &lt;/Ignore&gt;&#10;  &lt;Numeric&gt;&#10;    &lt;ConvertFractions&gt;false&lt;/ConvertFractions&gt;&#10;    &lt;RequirePrecision Enabled=&quot;false&quot;&gt;0&lt;/RequirePrecision&gt;&#10;  &lt;/Numeric&gt;&#10;  &lt;Misspellings Allowed=&quot;false&quot;&gt;0&lt;/Misspellings&gt;&#10;  &lt;Points&gt;&#10;    &lt;AddPoints Enabled=&quot;false&quot; Action=&quot;None&quot;&gt;0&lt;/AddPoints&gt;&#10;  &lt;/Points&gt;&#10;  &lt;AnswerData&gt;&#10;    &lt;Answer Points=&quot;10&quot; Flags=&quot;OR&quot;&gt;&lt;![CDATA[B]]&gt;&lt;/Answer&gt;&#10;  &lt;/AnswerData&gt;&#10;&lt;/AdvancedAnswer&gt;"/>
  <p:tag name="ANSWER" val="* B"/>
  <p:tag name="POINTS" val="10"/>
  <p:tag name="QUESTIONTEXT" val="&lt;QuestionTextInfo Enabled=&quot;false&quot;&gt;&#10;  &lt;QuestionText&gt;&lt;![CDATA[]]&gt;&lt;/QuestionText&gt;&#10;  &lt;AlternateText Enabled=&quot;false&quot;&gt;&#10;    &lt;Line&gt;&lt;![CDATA[]]&gt;&lt;/Line&gt;&#10;    &lt;Line&gt;&lt;![CDATA[B]]&gt;&lt;/Line&gt;&#10;    &lt;Line&gt;&lt;![CDATA[C]]&gt;&lt;/Line&gt;&#10;  &lt;/AlternateText&gt;&#10;&lt;/QuestionTextInfo&gt;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E" val="15"/>
  <p:tag name="QUESTION" val="2"/>
  <p:tag name="TYPE" val="2"/>
  <p:tag name="ADVANCEDANSWER" val="&lt;AdvancedAnswer Type=&quot;Multiple&quot;&gt;&#10;  &lt;Ignore&gt;&#10;    &lt;ItemOrder&gt;false&lt;/ItemOrder&gt;&#10;    &lt;AdditionalWords&gt;false&lt;/AdditionalWords&gt;&#10;    &lt;Spacing&gt;false&lt;/Spacing&gt;&#10;    &lt;Caps&gt;false&lt;/Caps&gt;&#10;    &lt;Punctuation&gt;false&lt;/Punctuation&gt;&#10;    &lt;EndingS&gt;false&lt;/EndingS&gt;&#10;  &lt;/Ignore&gt;&#10;  &lt;Numeric&gt;&#10;    &lt;ConvertFractions&gt;false&lt;/ConvertFractions&gt;&#10;    &lt;RequirePrecision Enabled=&quot;false&quot;&gt;0&lt;/RequirePrecision&gt;&#10;  &lt;/Numeric&gt;&#10;  &lt;Misspellings Allowed=&quot;false&quot;&gt;0&lt;/Misspellings&gt;&#10;  &lt;Points&gt;&#10;    &lt;AddPoints Enabled=&quot;false&quot; Action=&quot;None&quot;&gt;0&lt;/AddPoints&gt;&#10;  &lt;/Points&gt;&#10;  &lt;AnswerData&gt;&#10;    &lt;Answer Points=&quot;10&quot; Flags=&quot;OR&quot;&gt;&lt;![CDATA[C]]&gt;&lt;/Answer&gt;&#10;  &lt;/AnswerData&gt;&#10;&lt;/AdvancedAnswer&gt;"/>
  <p:tag name="ANSWER" val="* C"/>
  <p:tag name="POINTS" val="10"/>
  <p:tag name="QUESTIONTEXT" val="&lt;QuestionTextInfo Enabled=&quot;false&quot;&gt;&#10;  &lt;QuestionText&gt;&lt;![CDATA[]]&gt;&lt;/QuestionText&gt;&#10;  &lt;AlternateText Enabled=&quot;false&quot;&gt;&#10;    &lt;Line&gt;&lt;![CDATA[]]&gt;&lt;/Line&gt;&#10;    &lt;Line&gt;&lt;![CDATA[B]]&gt;&lt;/Line&gt;&#10;    &lt;Line&gt;&lt;![CDATA[C]]&gt;&lt;/Line&gt;&#10;  &lt;/AlternateText&gt;&#10;&lt;/QuestionTextInfo&gt;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E" val="15"/>
  <p:tag name="QUESTION" val="2"/>
  <p:tag name="TYPE" val="2"/>
  <p:tag name="ADVANCEDANSWER" val="&lt;AdvancedAnswer Type=&quot;Multiple&quot;&gt;&#10;  &lt;Ignore&gt;&#10;    &lt;ItemOrder&gt;false&lt;/ItemOrder&gt;&#10;    &lt;AdditionalWords&gt;false&lt;/AdditionalWords&gt;&#10;    &lt;Spacing&gt;false&lt;/Spacing&gt;&#10;    &lt;Caps&gt;false&lt;/Caps&gt;&#10;    &lt;Punctuation&gt;false&lt;/Punctuation&gt;&#10;    &lt;EndingS&gt;false&lt;/EndingS&gt;&#10;  &lt;/Ignore&gt;&#10;  &lt;Numeric&gt;&#10;    &lt;ConvertFractions&gt;false&lt;/ConvertFractions&gt;&#10;    &lt;RequirePrecision Enabled=&quot;false&quot;&gt;0&lt;/RequirePrecision&gt;&#10;  &lt;/Numeric&gt;&#10;  &lt;Misspellings Allowed=&quot;false&quot;&gt;0&lt;/Misspellings&gt;&#10;  &lt;Points&gt;&#10;    &lt;AddPoints Enabled=&quot;false&quot; Action=&quot;None&quot;&gt;0&lt;/AddPoints&gt;&#10;  &lt;/Points&gt;&#10;  &lt;AnswerData&gt;&#10;    &lt;Answer Points=&quot;10&quot; Flags=&quot;OR&quot;&gt;&lt;![CDATA[A]]&gt;&lt;/Answer&gt;&#10;  &lt;/AnswerData&gt;&#10;&lt;/AdvancedAnswer&gt;"/>
  <p:tag name="ANSWER" val="* A"/>
  <p:tag name="POINTS" val="10"/>
  <p:tag name="QUESTIONTEXT" val="&lt;QuestionTextInfo Enabled=&quot;false&quot;&gt;&#10;  &lt;QuestionText&gt;&lt;![CDATA[]]&gt;&lt;/QuestionText&gt;&#10;  &lt;AlternateText Enabled=&quot;false&quot;&gt;&#10;    &lt;Line&gt;&lt;![CDATA[]]&gt;&lt;/Line&gt;&#10;    &lt;Line&gt;&lt;![CDATA[B]]&gt;&lt;/Line&gt;&#10;    &lt;Line&gt;&lt;![CDATA[C]]&gt;&lt;/Line&gt;&#10;  &lt;/AlternateText&gt;&#10;&lt;/QuestionTextInfo&gt;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E" val="15"/>
  <p:tag name="QUESTION" val="2"/>
  <p:tag name="TYPE" val="2"/>
  <p:tag name="ADVANCEDANSWER" val="&lt;AdvancedAnswer Type=&quot;Multiple&quot;&gt;&#10;  &lt;Ignore&gt;&#10;    &lt;ItemOrder&gt;false&lt;/ItemOrder&gt;&#10;    &lt;AdditionalWords&gt;false&lt;/AdditionalWords&gt;&#10;    &lt;Spacing&gt;false&lt;/Spacing&gt;&#10;    &lt;Caps&gt;false&lt;/Caps&gt;&#10;    &lt;Punctuation&gt;false&lt;/Punctuation&gt;&#10;    &lt;EndingS&gt;false&lt;/EndingS&gt;&#10;  &lt;/Ignore&gt;&#10;  &lt;Numeric&gt;&#10;    &lt;ConvertFractions&gt;false&lt;/ConvertFractions&gt;&#10;    &lt;RequirePrecision Enabled=&quot;false&quot;&gt;0&lt;/RequirePrecision&gt;&#10;  &lt;/Numeric&gt;&#10;  &lt;Misspellings Allowed=&quot;false&quot;&gt;0&lt;/Misspellings&gt;&#10;  &lt;Points&gt;&#10;    &lt;AddPoints Enabled=&quot;false&quot; Action=&quot;None&quot;&gt;0&lt;/AddPoints&gt;&#10;  &lt;/Points&gt;&#10;  &lt;AnswerData&gt;&#10;    &lt;Answer Points=&quot;10&quot; Flags=&quot;OR&quot;&gt;&lt;![CDATA[A]]&gt;&lt;/Answer&gt;&#10;  &lt;/AnswerData&gt;&#10;&lt;/AdvancedAnswer&gt;"/>
  <p:tag name="ANSWER" val="* A"/>
  <p:tag name="POINTS" val="10"/>
  <p:tag name="QUESTIONTEXT" val="&lt;QuestionTextInfo Enabled=&quot;false&quot;&gt;&#10;  &lt;QuestionText&gt;&lt;![CDATA[]]&gt;&lt;/QuestionText&gt;&#10;  &lt;AlternateText Enabled=&quot;false&quot;&gt;&#10;    &lt;Line&gt;&lt;![CDATA[]]&gt;&lt;/Line&gt;&#10;    &lt;Line&gt;&lt;![CDATA[B]]&gt;&lt;/Line&gt;&#10;    &lt;Line&gt;&lt;![CDATA[C]]&gt;&lt;/Line&gt;&#10;  &lt;/AlternateText&gt;&#10;&lt;/QuestionTextInfo&gt;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E" val="15"/>
  <p:tag name="QUESTION" val="2"/>
  <p:tag name="TYPE" val="2"/>
  <p:tag name="ADVANCEDANSWER" val="&lt;AdvancedAnswer Type=&quot;Multiple&quot;&gt;&#10;  &lt;Ignore&gt;&#10;    &lt;ItemOrder&gt;false&lt;/ItemOrder&gt;&#10;    &lt;AdditionalWords&gt;false&lt;/AdditionalWords&gt;&#10;    &lt;Spacing&gt;false&lt;/Spacing&gt;&#10;    &lt;Caps&gt;false&lt;/Caps&gt;&#10;    &lt;Punctuation&gt;false&lt;/Punctuation&gt;&#10;    &lt;EndingS&gt;false&lt;/EndingS&gt;&#10;  &lt;/Ignore&gt;&#10;  &lt;Numeric&gt;&#10;    &lt;ConvertFractions&gt;false&lt;/ConvertFractions&gt;&#10;    &lt;RequirePrecision Enabled=&quot;false&quot;&gt;0&lt;/RequirePrecision&gt;&#10;  &lt;/Numeric&gt;&#10;  &lt;Misspellings Allowed=&quot;false&quot;&gt;0&lt;/Misspellings&gt;&#10;  &lt;Points&gt;&#10;    &lt;AddPoints Enabled=&quot;false&quot; Action=&quot;None&quot;&gt;0&lt;/AddPoints&gt;&#10;  &lt;/Points&gt;&#10;  &lt;AnswerData&gt;&#10;    &lt;Answer Points=&quot;10&quot; Flags=&quot;OR&quot;&gt;&lt;![CDATA[C]]&gt;&lt;/Answer&gt;&#10;  &lt;/AnswerData&gt;&#10;&lt;/AdvancedAnswer&gt;"/>
  <p:tag name="ANSWER" val="* C"/>
  <p:tag name="POINTS" val="10"/>
  <p:tag name="QUESTIONTEXT" val="&lt;QuestionTextInfo Enabled=&quot;false&quot;&gt;&#10;  &lt;QuestionText&gt;&lt;![CDATA[]]&gt;&lt;/QuestionText&gt;&#10;  &lt;AlternateText Enabled=&quot;false&quot;&gt;&#10;    &lt;Line&gt;&lt;![CDATA[]]&gt;&lt;/Line&gt;&#10;    &lt;Line&gt;&lt;![CDATA[B]]&gt;&lt;/Line&gt;&#10;    &lt;Line&gt;&lt;![CDATA[C]]&gt;&lt;/Line&gt;&#10;  &lt;/AlternateText&gt;&#10;&lt;/QuestionTextInfo&gt;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E" val="15"/>
  <p:tag name="QUESTION" val="2"/>
  <p:tag name="TYPE" val="2"/>
  <p:tag name="ADVANCEDANSWER" val="&lt;AdvancedAnswer Type=&quot;Multiple&quot;&gt;&#10;  &lt;Ignore&gt;&#10;    &lt;ItemOrder&gt;false&lt;/ItemOrder&gt;&#10;    &lt;AdditionalWords&gt;false&lt;/AdditionalWords&gt;&#10;    &lt;Spacing&gt;false&lt;/Spacing&gt;&#10;    &lt;Caps&gt;false&lt;/Caps&gt;&#10;    &lt;Punctuation&gt;false&lt;/Punctuation&gt;&#10;    &lt;EndingS&gt;false&lt;/EndingS&gt;&#10;  &lt;/Ignore&gt;&#10;  &lt;Numeric&gt;&#10;    &lt;ConvertFractions&gt;false&lt;/ConvertFractions&gt;&#10;    &lt;RequirePrecision Enabled=&quot;false&quot;&gt;0&lt;/RequirePrecision&gt;&#10;  &lt;/Numeric&gt;&#10;  &lt;Misspellings Allowed=&quot;false&quot;&gt;0&lt;/Misspellings&gt;&#10;  &lt;Points&gt;&#10;    &lt;AddPoints Enabled=&quot;false&quot; Action=&quot;None&quot;&gt;0&lt;/AddPoints&gt;&#10;  &lt;/Points&gt;&#10;  &lt;AnswerData&gt;&#10;    &lt;Answer Points=&quot;10&quot; Flags=&quot;OR&quot;&gt;&lt;![CDATA[C]]&gt;&lt;/Answer&gt;&#10;  &lt;/AnswerData&gt;&#10;&lt;/AdvancedAnswer&gt;"/>
  <p:tag name="ANSWER" val="* C"/>
  <p:tag name="POINTS" val="10"/>
  <p:tag name="QUESTIONTEXT" val="&lt;QuestionTextInfo Enabled=&quot;false&quot;&gt;&#10;  &lt;QuestionText&gt;&lt;![CDATA[]]&gt;&lt;/QuestionText&gt;&#10;  &lt;AlternateText Enabled=&quot;false&quot;&gt;&#10;    &lt;Line&gt;&lt;![CDATA[]]&gt;&lt;/Line&gt;&#10;    &lt;Line&gt;&lt;![CDATA[B]]&gt;&lt;/Line&gt;&#10;    &lt;Line&gt;&lt;![CDATA[C]]&gt;&lt;/Line&gt;&#10;  &lt;/AlternateText&gt;&#10;&lt;/QuestionTextInfo&gt;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E" val="15"/>
  <p:tag name="QUESTION" val="2"/>
  <p:tag name="TYPE" val="2"/>
  <p:tag name="ADVANCEDANSWER" val="&lt;AdvancedAnswer Type=&quot;Multiple&quot;&gt;&#10;  &lt;Ignore&gt;&#10;    &lt;ItemOrder&gt;false&lt;/ItemOrder&gt;&#10;    &lt;AdditionalWords&gt;false&lt;/AdditionalWords&gt;&#10;    &lt;Spacing&gt;false&lt;/Spacing&gt;&#10;    &lt;Caps&gt;false&lt;/Caps&gt;&#10;    &lt;Punctuation&gt;false&lt;/Punctuation&gt;&#10;    &lt;EndingS&gt;false&lt;/EndingS&gt;&#10;  &lt;/Ignore&gt;&#10;  &lt;Numeric&gt;&#10;    &lt;ConvertFractions&gt;false&lt;/ConvertFractions&gt;&#10;    &lt;RequirePrecision Enabled=&quot;false&quot;&gt;0&lt;/RequirePrecision&gt;&#10;  &lt;/Numeric&gt;&#10;  &lt;Misspellings Allowed=&quot;false&quot;&gt;0&lt;/Misspellings&gt;&#10;  &lt;Points&gt;&#10;    &lt;AddPoints Enabled=&quot;false&quot; Action=&quot;None&quot;&gt;0&lt;/AddPoints&gt;&#10;  &lt;/Points&gt;&#10;  &lt;AnswerData&gt;&#10;    &lt;Answer Points=&quot;10&quot; Flags=&quot;OR&quot;&gt;&lt;![CDATA[C]]&gt;&lt;/Answer&gt;&#10;  &lt;/AnswerData&gt;&#10;&lt;/AdvancedAnswer&gt;"/>
  <p:tag name="ANSWER" val="* C"/>
  <p:tag name="POINTS" val="10"/>
  <p:tag name="QUESTIONTEXT" val="&lt;QuestionTextInfo Enabled=&quot;false&quot;&gt;&#10;  &lt;QuestionText&gt;&lt;![CDATA[]]&gt;&lt;/QuestionText&gt;&#10;  &lt;AlternateText Enabled=&quot;false&quot;&gt;&#10;    &lt;Line&gt;&lt;![CDATA[]]&gt;&lt;/Line&gt;&#10;    &lt;Line&gt;&lt;![CDATA[B]]&gt;&lt;/Line&gt;&#10;    &lt;Line&gt;&lt;![CDATA[C]]&gt;&lt;/Line&gt;&#10;  &lt;/AlternateText&gt;&#10;&lt;/QuestionTextInfo&gt;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E" val="15"/>
  <p:tag name="QUESTION" val="2"/>
  <p:tag name="TYPE" val="2"/>
  <p:tag name="ADVANCEDANSWER" val="&lt;AdvancedAnswer Type=&quot;Multiple&quot;&gt;&#10;  &lt;Ignore&gt;&#10;    &lt;ItemOrder&gt;false&lt;/ItemOrder&gt;&#10;    &lt;AdditionalWords&gt;false&lt;/AdditionalWords&gt;&#10;    &lt;Spacing&gt;false&lt;/Spacing&gt;&#10;    &lt;Caps&gt;false&lt;/Caps&gt;&#10;    &lt;Punctuation&gt;false&lt;/Punctuation&gt;&#10;    &lt;EndingS&gt;false&lt;/EndingS&gt;&#10;  &lt;/Ignore&gt;&#10;  &lt;Numeric&gt;&#10;    &lt;ConvertFractions&gt;false&lt;/ConvertFractions&gt;&#10;    &lt;RequirePrecision Enabled=&quot;false&quot;&gt;0&lt;/RequirePrecision&gt;&#10;  &lt;/Numeric&gt;&#10;  &lt;Misspellings Allowed=&quot;false&quot;&gt;0&lt;/Misspellings&gt;&#10;  &lt;Points&gt;&#10;    &lt;AddPoints Enabled=&quot;false&quot; Action=&quot;None&quot;&gt;0&lt;/AddPoints&gt;&#10;  &lt;/Points&gt;&#10;  &lt;AnswerData&gt;&#10;    &lt;Answer Points=&quot;10&quot; Flags=&quot;OR&quot;&gt;&lt;![CDATA[C]]&gt;&lt;/Answer&gt;&#10;  &lt;/AnswerData&gt;&#10;&lt;/AdvancedAnswer&gt;"/>
  <p:tag name="ANSWER" val="* C"/>
  <p:tag name="POINTS" val="10"/>
  <p:tag name="QUESTIONTEXT" val="&lt;QuestionTextInfo Enabled=&quot;false&quot;&gt;&#10;  &lt;QuestionText&gt;&lt;![CDATA[]]&gt;&lt;/QuestionText&gt;&#10;  &lt;AlternateText Enabled=&quot;false&quot;&gt;&#10;    &lt;Line&gt;&lt;![CDATA[]]&gt;&lt;/Line&gt;&#10;    &lt;Line&gt;&lt;![CDATA[B]]&gt;&lt;/Line&gt;&#10;    &lt;Line&gt;&lt;![CDATA[C]]&gt;&lt;/Line&gt;&#10;  &lt;/AlternateText&gt;&#10;&lt;/QuestionTextInfo&gt;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E" val="15"/>
  <p:tag name="QUESTION" val="2"/>
  <p:tag name="TYPE" val="2"/>
  <p:tag name="ADVANCEDANSWER" val="&lt;AdvancedAnswer Type=&quot;Multiple&quot;&gt;&#10;  &lt;Ignore&gt;&#10;    &lt;ItemOrder&gt;false&lt;/ItemOrder&gt;&#10;    &lt;AdditionalWords&gt;false&lt;/AdditionalWords&gt;&#10;    &lt;Spacing&gt;false&lt;/Spacing&gt;&#10;    &lt;Caps&gt;false&lt;/Caps&gt;&#10;    &lt;Punctuation&gt;false&lt;/Punctuation&gt;&#10;    &lt;EndingS&gt;false&lt;/EndingS&gt;&#10;  &lt;/Ignore&gt;&#10;  &lt;Numeric&gt;&#10;    &lt;ConvertFractions&gt;false&lt;/ConvertFractions&gt;&#10;    &lt;RequirePrecision Enabled=&quot;false&quot;&gt;0&lt;/RequirePrecision&gt;&#10;  &lt;/Numeric&gt;&#10;  &lt;Misspellings Allowed=&quot;false&quot;&gt;0&lt;/Misspellings&gt;&#10;  &lt;Points&gt;&#10;    &lt;AddPoints Enabled=&quot;false&quot; Action=&quot;None&quot;&gt;0&lt;/AddPoints&gt;&#10;  &lt;/Points&gt;&#10;  &lt;AnswerData&gt;&#10;    &lt;Answer Points=&quot;10&quot; Flags=&quot;OR&quot;&gt;&lt;![CDATA[A]]&gt;&lt;/Answer&gt;&#10;  &lt;/AnswerData&gt;&#10;&lt;/AdvancedAnswer&gt;"/>
  <p:tag name="ANSWER" val="* A"/>
  <p:tag name="POINTS" val="10"/>
  <p:tag name="QUESTIONTEXT" val="&lt;QuestionTextInfo Enabled=&quot;false&quot;&gt;&#10;  &lt;QuestionText&gt;&lt;![CDATA[]]&gt;&lt;/QuestionText&gt;&#10;  &lt;AlternateText Enabled=&quot;false&quot;&gt;&#10;    &lt;Line&gt;&lt;![CDATA[]]&gt;&lt;/Line&gt;&#10;    &lt;Line&gt;&lt;![CDATA[B]]&gt;&lt;/Line&gt;&#10;    &lt;Line&gt;&lt;![CDATA[C]]&gt;&lt;/Line&gt;&#10;  &lt;/AlternateText&gt;&#10;&lt;/QuestionTextInfo&gt;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E" val="15"/>
  <p:tag name="QUESTION" val="2"/>
  <p:tag name="TYPE" val="2"/>
  <p:tag name="ADVANCEDANSWER" val="&lt;AdvancedAnswer Type=&quot;Multiple&quot;&gt;&#10;  &lt;Ignore&gt;&#10;    &lt;ItemOrder&gt;false&lt;/ItemOrder&gt;&#10;    &lt;AdditionalWords&gt;false&lt;/AdditionalWords&gt;&#10;    &lt;Spacing&gt;false&lt;/Spacing&gt;&#10;    &lt;Caps&gt;false&lt;/Caps&gt;&#10;    &lt;Punctuation&gt;false&lt;/Punctuation&gt;&#10;    &lt;EndingS&gt;false&lt;/EndingS&gt;&#10;  &lt;/Ignore&gt;&#10;  &lt;Numeric&gt;&#10;    &lt;ConvertFractions&gt;false&lt;/ConvertFractions&gt;&#10;    &lt;RequirePrecision Enabled=&quot;false&quot;&gt;0&lt;/RequirePrecision&gt;&#10;  &lt;/Numeric&gt;&#10;  &lt;Misspellings Allowed=&quot;false&quot;&gt;0&lt;/Misspellings&gt;&#10;  &lt;Points&gt;&#10;    &lt;AddPoints Enabled=&quot;false&quot; Action=&quot;None&quot;&gt;0&lt;/AddPoints&gt;&#10;  &lt;/Points&gt;&#10;  &lt;AnswerData&gt;&#10;    &lt;Answer Points=&quot;10&quot; Flags=&quot;OR&quot;&gt;&lt;![CDATA[A]]&gt;&lt;/Answer&gt;&#10;  &lt;/AnswerData&gt;&#10;&lt;/AdvancedAnswer&gt;"/>
  <p:tag name="ANSWER" val="* A"/>
  <p:tag name="POINTS" val="10"/>
  <p:tag name="QUESTIONTEXT" val="&lt;QuestionTextInfo Enabled=&quot;false&quot;&gt;&#10;  &lt;QuestionText&gt;&lt;![CDATA[]]&gt;&lt;/QuestionText&gt;&#10;  &lt;AlternateText Enabled=&quot;false&quot;&gt;&#10;    &lt;Line&gt;&lt;![CDATA[]]&gt;&lt;/Line&gt;&#10;    &lt;Line&gt;&lt;![CDATA[B]]&gt;&lt;/Line&gt;&#10;    &lt;Line&gt;&lt;![CDATA[C]]&gt;&lt;/Line&gt;&#10;  &lt;/AlternateText&gt;&#10;&lt;/QuestionTextInfo&gt;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E" val="15"/>
  <p:tag name="QUESTION" val="2"/>
  <p:tag name="TYPE" val="2"/>
  <p:tag name="ADVANCEDANSWER" val="&lt;AdvancedAnswer Type=&quot;Multiple&quot;&gt;&#10;  &lt;Ignore&gt;&#10;    &lt;ItemOrder&gt;false&lt;/ItemOrder&gt;&#10;    &lt;AdditionalWords&gt;false&lt;/AdditionalWords&gt;&#10;    &lt;Spacing&gt;false&lt;/Spacing&gt;&#10;    &lt;Caps&gt;false&lt;/Caps&gt;&#10;    &lt;Punctuation&gt;false&lt;/Punctuation&gt;&#10;    &lt;EndingS&gt;false&lt;/EndingS&gt;&#10;  &lt;/Ignore&gt;&#10;  &lt;Numeric&gt;&#10;    &lt;ConvertFractions&gt;false&lt;/ConvertFractions&gt;&#10;    &lt;RequirePrecision Enabled=&quot;false&quot;&gt;0&lt;/RequirePrecision&gt;&#10;  &lt;/Numeric&gt;&#10;  &lt;Misspellings Allowed=&quot;false&quot;&gt;0&lt;/Misspellings&gt;&#10;  &lt;Points&gt;&#10;    &lt;AddPoints Enabled=&quot;false&quot; Action=&quot;None&quot;&gt;0&lt;/AddPoints&gt;&#10;  &lt;/Points&gt;&#10;  &lt;AnswerData&gt;&#10;    &lt;Answer Points=&quot;10&quot; Flags=&quot;OR&quot;&gt;&lt;![CDATA[A]]&gt;&lt;/Answer&gt;&#10;  &lt;/AnswerData&gt;&#10;&lt;/AdvancedAnswer&gt;"/>
  <p:tag name="ANSWER" val="* A"/>
  <p:tag name="POINTS" val="10"/>
  <p:tag name="QUESTIONTEXT" val="&lt;QuestionTextInfo Enabled=&quot;false&quot;&gt;&#10;  &lt;QuestionText&gt;&lt;![CDATA[]]&gt;&lt;/QuestionText&gt;&#10;  &lt;AlternateText Enabled=&quot;false&quot;&gt;&#10;    &lt;Line&gt;&lt;![CDATA[]]&gt;&lt;/Line&gt;&#10;    &lt;Line&gt;&lt;![CDATA[B]]&gt;&lt;/Line&gt;&#10;    &lt;Line&gt;&lt;![CDATA[C]]&gt;&lt;/Line&gt;&#10;  &lt;/AlternateText&gt;&#10;&lt;/QuestionTextInfo&gt;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E" val="15"/>
  <p:tag name="QUESTION" val="2"/>
  <p:tag name="TYPE" val="2"/>
  <p:tag name="ADVANCEDANSWER" val="&lt;AdvancedAnswer Type=&quot;Multiple&quot;&gt;&#10;  &lt;Ignore&gt;&#10;    &lt;ItemOrder&gt;false&lt;/ItemOrder&gt;&#10;    &lt;AdditionalWords&gt;false&lt;/AdditionalWords&gt;&#10;    &lt;Spacing&gt;false&lt;/Spacing&gt;&#10;    &lt;Caps&gt;false&lt;/Caps&gt;&#10;    &lt;Punctuation&gt;false&lt;/Punctuation&gt;&#10;    &lt;EndingS&gt;false&lt;/EndingS&gt;&#10;  &lt;/Ignore&gt;&#10;  &lt;Numeric&gt;&#10;    &lt;ConvertFractions&gt;false&lt;/ConvertFractions&gt;&#10;    &lt;RequirePrecision Enabled=&quot;false&quot;&gt;0&lt;/RequirePrecision&gt;&#10;  &lt;/Numeric&gt;&#10;  &lt;Misspellings Allowed=&quot;false&quot;&gt;0&lt;/Misspellings&gt;&#10;  &lt;Points&gt;&#10;    &lt;AddPoints Enabled=&quot;false&quot; Action=&quot;None&quot;&gt;0&lt;/AddPoints&gt;&#10;  &lt;/Points&gt;&#10;  &lt;AnswerData&gt;&#10;    &lt;Answer Points=&quot;10&quot; Flags=&quot;OR&quot;&gt;&lt;![CDATA[A]]&gt;&lt;/Answer&gt;&#10;  &lt;/AnswerData&gt;&#10;&lt;/AdvancedAnswer&gt;"/>
  <p:tag name="ANSWER" val="* A"/>
  <p:tag name="POINTS" val="10"/>
  <p:tag name="QUESTIONTEXT" val="&lt;QuestionTextInfo Enabled=&quot;false&quot;&gt;&#10;  &lt;QuestionText&gt;&lt;![CDATA[]]&gt;&lt;/QuestionText&gt;&#10;  &lt;AlternateText Enabled=&quot;false&quot;&gt;&#10;    &lt;Line&gt;&lt;![CDATA[]]&gt;&lt;/Line&gt;&#10;    &lt;Line&gt;&lt;![CDATA[B]]&gt;&lt;/Line&gt;&#10;    &lt;Line&gt;&lt;![CDATA[C]]&gt;&lt;/Line&gt;&#10;  &lt;/AlternateText&gt;&#10;&lt;/QuestionTextInfo&gt;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E" val="15"/>
  <p:tag name="QUESTION" val="9"/>
  <p:tag name="POINTS" val="0"/>
  <p:tag name="ANSWER" val="None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E" val="15"/>
  <p:tag name="QUESTION" val="12"/>
  <p:tag name="POINTS" val="0"/>
  <p:tag name="ANSWER" val="None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E" val="15"/>
  <p:tag name="QUESTION" val="9"/>
  <p:tag name="POINTS" val="0"/>
  <p:tag name="ANSWER" val="None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E" val="15"/>
  <p:tag name="QUESTION" val="9"/>
  <p:tag name="POINTS" val="0"/>
  <p:tag name="ANSWER" val="None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E" val="15"/>
  <p:tag name="QUESTION" val="9"/>
  <p:tag name="POINTS" val="0"/>
  <p:tag name="ANSWER" val="None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E" val="15"/>
  <p:tag name="QUESTION" val="9"/>
  <p:tag name="POINTS" val="0"/>
  <p:tag name="ANSWER" val="None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E" val="15"/>
  <p:tag name="QUESTION" val="2"/>
  <p:tag name="TYPE" val="2"/>
  <p:tag name="ADVANCEDANSWER" val="&lt;AdvancedAnswer Type=&quot;Multiple&quot;&gt;&#10;  &lt;Ignore&gt;&#10;    &lt;ItemOrder&gt;false&lt;/ItemOrder&gt;&#10;    &lt;AdditionalWords&gt;false&lt;/AdditionalWords&gt;&#10;    &lt;Spacing&gt;false&lt;/Spacing&gt;&#10;    &lt;Caps&gt;false&lt;/Caps&gt;&#10;    &lt;Punctuation&gt;false&lt;/Punctuation&gt;&#10;    &lt;EndingS&gt;false&lt;/EndingS&gt;&#10;  &lt;/Ignore&gt;&#10;  &lt;Numeric&gt;&#10;    &lt;ConvertFractions&gt;false&lt;/ConvertFractions&gt;&#10;    &lt;RequirePrecision Enabled=&quot;false&quot;&gt;0&lt;/RequirePrecision&gt;&#10;  &lt;/Numeric&gt;&#10;  &lt;Misspellings Allowed=&quot;false&quot;&gt;0&lt;/Misspellings&gt;&#10;  &lt;Points&gt;&#10;    &lt;AddPoints Enabled=&quot;false&quot; Action=&quot;None&quot;&gt;0&lt;/AddPoints&gt;&#10;  &lt;/Points&gt;&#10;  &lt;AnswerData&gt;&#10;    &lt;Answer Points=&quot;10&quot; Flags=&quot;OR&quot;&gt;&lt;![CDATA[B]]&gt;&lt;/Answer&gt;&#10;  &lt;/AnswerData&gt;&#10;&lt;/AdvancedAnswer&gt;"/>
  <p:tag name="ANSWER" val="* B"/>
  <p:tag name="POINTS" val="10"/>
  <p:tag name="QUESTIONTEXT" val="&lt;QuestionTextInfo Enabled=&quot;false&quot;&gt;&#10;  &lt;QuestionText&gt;&lt;![CDATA[]]&gt;&lt;/QuestionText&gt;&#10;  &lt;AlternateText Enabled=&quot;false&quot;&gt;&#10;    &lt;Line&gt;&lt;![CDATA[]]&gt;&lt;/Line&gt;&#10;    &lt;Line&gt;&lt;![CDATA[B]]&gt;&lt;/Line&gt;&#10;    &lt;Line&gt;&lt;![CDATA[C]]&gt;&lt;/Line&gt;&#10;  &lt;/AlternateText&gt;&#10;&lt;/QuestionTextInfo&gt;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E" val="15"/>
  <p:tag name="QUESTION" val="2"/>
  <p:tag name="TYPE" val="2"/>
  <p:tag name="ADVANCEDANSWER" val="&lt;AdvancedAnswer Type=&quot;Multiple&quot;&gt;&#10;  &lt;Ignore&gt;&#10;    &lt;ItemOrder&gt;false&lt;/ItemOrder&gt;&#10;    &lt;AdditionalWords&gt;false&lt;/AdditionalWords&gt;&#10;    &lt;Spacing&gt;false&lt;/Spacing&gt;&#10;    &lt;Caps&gt;false&lt;/Caps&gt;&#10;    &lt;Punctuation&gt;false&lt;/Punctuation&gt;&#10;    &lt;EndingS&gt;false&lt;/EndingS&gt;&#10;  &lt;/Ignore&gt;&#10;  &lt;Numeric&gt;&#10;    &lt;ConvertFractions&gt;false&lt;/ConvertFractions&gt;&#10;    &lt;RequirePrecision Enabled=&quot;false&quot;&gt;0&lt;/RequirePrecision&gt;&#10;  &lt;/Numeric&gt;&#10;  &lt;Misspellings Allowed=&quot;false&quot;&gt;0&lt;/Misspellings&gt;&#10;  &lt;Points&gt;&#10;    &lt;AddPoints Enabled=&quot;false&quot; Action=&quot;None&quot;&gt;0&lt;/AddPoints&gt;&#10;  &lt;/Points&gt;&#10;  &lt;AnswerData&gt;&#10;    &lt;Answer Points=&quot;10&quot; Flags=&quot;OR&quot;&gt;&lt;![CDATA[C]]&gt;&lt;/Answer&gt;&#10;  &lt;/AnswerData&gt;&#10;&lt;/AdvancedAnswer&gt;"/>
  <p:tag name="ANSWER" val="* C"/>
  <p:tag name="POINTS" val="10"/>
  <p:tag name="QUESTIONTEXT" val="&lt;QuestionTextInfo Enabled=&quot;false&quot;&gt;&#10;  &lt;QuestionText&gt;&lt;![CDATA[]]&gt;&lt;/QuestionText&gt;&#10;  &lt;AlternateText Enabled=&quot;false&quot;&gt;&#10;    &lt;Line&gt;&lt;![CDATA[]]&gt;&lt;/Line&gt;&#10;    &lt;Line&gt;&lt;![CDATA[B]]&gt;&lt;/Line&gt;&#10;    &lt;Line&gt;&lt;![CDATA[C]]&gt;&lt;/Line&gt;&#10;  &lt;/AlternateText&gt;&#10;&lt;/QuestionTextInfo&gt;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E" val="15"/>
  <p:tag name="QUESTION" val="2"/>
  <p:tag name="TYPE" val="2"/>
  <p:tag name="ADVANCEDANSWER" val="&lt;AdvancedAnswer Type=&quot;Multiple&quot;&gt;&#10;  &lt;Ignore&gt;&#10;    &lt;ItemOrder&gt;false&lt;/ItemOrder&gt;&#10;    &lt;AdditionalWords&gt;false&lt;/AdditionalWords&gt;&#10;    &lt;Spacing&gt;false&lt;/Spacing&gt;&#10;    &lt;Caps&gt;false&lt;/Caps&gt;&#10;    &lt;Punctuation&gt;false&lt;/Punctuation&gt;&#10;    &lt;EndingS&gt;false&lt;/EndingS&gt;&#10;  &lt;/Ignore&gt;&#10;  &lt;Numeric&gt;&#10;    &lt;ConvertFractions&gt;false&lt;/ConvertFractions&gt;&#10;    &lt;RequirePrecision Enabled=&quot;false&quot;&gt;0&lt;/RequirePrecision&gt;&#10;  &lt;/Numeric&gt;&#10;  &lt;Misspellings Allowed=&quot;false&quot;&gt;0&lt;/Misspellings&gt;&#10;  &lt;Points&gt;&#10;    &lt;AddPoints Enabled=&quot;false&quot; Action=&quot;None&quot;&gt;0&lt;/AddPoints&gt;&#10;  &lt;/Points&gt;&#10;  &lt;AnswerData&gt;&#10;    &lt;Answer Points=&quot;10&quot; Flags=&quot;OR&quot;&gt;&lt;![CDATA[A]]&gt;&lt;/Answer&gt;&#10;  &lt;/AnswerData&gt;&#10;&lt;/AdvancedAnswer&gt;"/>
  <p:tag name="ANSWER" val="* A"/>
  <p:tag name="POINTS" val="10"/>
  <p:tag name="QUESTIONTEXT" val="&lt;QuestionTextInfo Enabled=&quot;false&quot;&gt;&#10;  &lt;QuestionText&gt;&lt;![CDATA[]]&gt;&lt;/QuestionText&gt;&#10;  &lt;AlternateText Enabled=&quot;false&quot;&gt;&#10;    &lt;Line&gt;&lt;![CDATA[]]&gt;&lt;/Line&gt;&#10;    &lt;Line&gt;&lt;![CDATA[B]]&gt;&lt;/Line&gt;&#10;    &lt;Line&gt;&lt;![CDATA[C]]&gt;&lt;/Line&gt;&#10;  &lt;/AlternateText&gt;&#10;&lt;/QuestionTextInfo&gt;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E" val="15"/>
  <p:tag name="QUESTION" val="2"/>
  <p:tag name="TYPE" val="2"/>
  <p:tag name="ADVANCEDANSWER" val="&lt;AdvancedAnswer Type=&quot;Multiple&quot;&gt;&#10;  &lt;Ignore&gt;&#10;    &lt;ItemOrder&gt;false&lt;/ItemOrder&gt;&#10;    &lt;AdditionalWords&gt;false&lt;/AdditionalWords&gt;&#10;    &lt;Spacing&gt;false&lt;/Spacing&gt;&#10;    &lt;Caps&gt;false&lt;/Caps&gt;&#10;    &lt;Punctuation&gt;false&lt;/Punctuation&gt;&#10;    &lt;EndingS&gt;false&lt;/EndingS&gt;&#10;  &lt;/Ignore&gt;&#10;  &lt;Numeric&gt;&#10;    &lt;ConvertFractions&gt;false&lt;/ConvertFractions&gt;&#10;    &lt;RequirePrecision Enabled=&quot;false&quot;&gt;0&lt;/RequirePrecision&gt;&#10;  &lt;/Numeric&gt;&#10;  &lt;Misspellings Allowed=&quot;false&quot;&gt;0&lt;/Misspellings&gt;&#10;  &lt;Points&gt;&#10;    &lt;AddPoints Enabled=&quot;false&quot; Action=&quot;None&quot;&gt;0&lt;/AddPoints&gt;&#10;  &lt;/Points&gt;&#10;  &lt;AnswerData&gt;&#10;    &lt;Answer Points=&quot;10&quot; Flags=&quot;OR&quot;&gt;&lt;![CDATA[B]]&gt;&lt;/Answer&gt;&#10;  &lt;/AnswerData&gt;&#10;&lt;/AdvancedAnswer&gt;"/>
  <p:tag name="ANSWER" val="* B"/>
  <p:tag name="POINTS" val="10"/>
  <p:tag name="QUESTIONTEXT" val="&lt;QuestionTextInfo Enabled=&quot;false&quot;&gt;&#10;  &lt;QuestionText&gt;&lt;![CDATA[]]&gt;&lt;/QuestionText&gt;&#10;  &lt;AlternateText Enabled=&quot;false&quot;&gt;&#10;    &lt;Line&gt;&lt;![CDATA[]]&gt;&lt;/Line&gt;&#10;    &lt;Line&gt;&lt;![CDATA[B]]&gt;&lt;/Line&gt;&#10;    &lt;Line&gt;&lt;![CDATA[C]]&gt;&lt;/Line&gt;&#10;  &lt;/AlternateText&gt;&#10;&lt;/QuestionTextInfo&gt;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E" val="15"/>
  <p:tag name="QUESTION" val="2"/>
  <p:tag name="TYPE" val="2"/>
  <p:tag name="ADVANCEDANSWER" val="&lt;AdvancedAnswer Type=&quot;Multiple&quot;&gt;&#10;  &lt;Ignore&gt;&#10;    &lt;ItemOrder&gt;false&lt;/ItemOrder&gt;&#10;    &lt;AdditionalWords&gt;false&lt;/AdditionalWords&gt;&#10;    &lt;Spacing&gt;false&lt;/Spacing&gt;&#10;    &lt;Caps&gt;false&lt;/Caps&gt;&#10;    &lt;Punctuation&gt;false&lt;/Punctuation&gt;&#10;    &lt;EndingS&gt;false&lt;/EndingS&gt;&#10;  &lt;/Ignore&gt;&#10;  &lt;Numeric&gt;&#10;    &lt;ConvertFractions&gt;false&lt;/ConvertFractions&gt;&#10;    &lt;RequirePrecision Enabled=&quot;false&quot;&gt;0&lt;/RequirePrecision&gt;&#10;  &lt;/Numeric&gt;&#10;  &lt;Misspellings Allowed=&quot;false&quot;&gt;0&lt;/Misspellings&gt;&#10;  &lt;Points&gt;&#10;    &lt;AddPoints Enabled=&quot;false&quot; Action=&quot;None&quot;&gt;0&lt;/AddPoints&gt;&#10;  &lt;/Points&gt;&#10;  &lt;AnswerData&gt;&#10;    &lt;Answer Points=&quot;10&quot; Flags=&quot;OR&quot;&gt;&lt;![CDATA[A]]&gt;&lt;/Answer&gt;&#10;  &lt;/AnswerData&gt;&#10;&lt;/AdvancedAnswer&gt;"/>
  <p:tag name="ANSWER" val="* A"/>
  <p:tag name="POINTS" val="10"/>
  <p:tag name="QUESTIONTEXT" val="&lt;QuestionTextInfo Enabled=&quot;false&quot;&gt;&#10;  &lt;QuestionText&gt;&lt;![CDATA[]]&gt;&lt;/QuestionText&gt;&#10;  &lt;AlternateText Enabled=&quot;false&quot;&gt;&#10;    &lt;Line&gt;&lt;![CDATA[]]&gt;&lt;/Line&gt;&#10;    &lt;Line&gt;&lt;![CDATA[B]]&gt;&lt;/Line&gt;&#10;    &lt;Line&gt;&lt;![CDATA[C]]&gt;&lt;/Line&gt;&#10;  &lt;/AlternateText&gt;&#10;&lt;/QuestionTextInfo&gt;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E" val="15"/>
  <p:tag name="QUESTION" val="2"/>
  <p:tag name="TYPE" val="2"/>
  <p:tag name="ADVANCEDANSWER" val="&lt;AdvancedAnswer Type=&quot;Multiple&quot;&gt;&#10;  &lt;Ignore&gt;&#10;    &lt;ItemOrder&gt;false&lt;/ItemOrder&gt;&#10;    &lt;AdditionalWords&gt;false&lt;/AdditionalWords&gt;&#10;    &lt;Spacing&gt;false&lt;/Spacing&gt;&#10;    &lt;Caps&gt;false&lt;/Caps&gt;&#10;    &lt;Punctuation&gt;false&lt;/Punctuation&gt;&#10;    &lt;EndingS&gt;false&lt;/EndingS&gt;&#10;  &lt;/Ignore&gt;&#10;  &lt;Numeric&gt;&#10;    &lt;ConvertFractions&gt;false&lt;/ConvertFractions&gt;&#10;    &lt;RequirePrecision Enabled=&quot;false&quot;&gt;0&lt;/RequirePrecision&gt;&#10;  &lt;/Numeric&gt;&#10;  &lt;Misspellings Allowed=&quot;false&quot;&gt;0&lt;/Misspellings&gt;&#10;  &lt;Points&gt;&#10;    &lt;AddPoints Enabled=&quot;false&quot; Action=&quot;None&quot;&gt;0&lt;/AddPoints&gt;&#10;  &lt;/Points&gt;&#10;  &lt;AnswerData&gt;&#10;    &lt;Answer Points=&quot;10&quot; Flags=&quot;OR&quot;&gt;&lt;![CDATA[A]]&gt;&lt;/Answer&gt;&#10;  &lt;/AnswerData&gt;&#10;&lt;/AdvancedAnswer&gt;"/>
  <p:tag name="ANSWER" val="* A"/>
  <p:tag name="POINTS" val="10"/>
  <p:tag name="QUESTIONTEXT" val="&lt;QuestionTextInfo Enabled=&quot;false&quot;&gt;&#10;  &lt;QuestionText&gt;&lt;![CDATA[]]&gt;&lt;/QuestionText&gt;&#10;  &lt;AlternateText Enabled=&quot;false&quot;&gt;&#10;    &lt;Line&gt;&lt;![CDATA[]]&gt;&lt;/Line&gt;&#10;    &lt;Line&gt;&lt;![CDATA[B]]&gt;&lt;/Line&gt;&#10;    &lt;Line&gt;&lt;![CDATA[C]]&gt;&lt;/Line&gt;&#10;  &lt;/AlternateText&gt;&#10;&lt;/QuestionTextInfo&gt;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E" val="15"/>
  <p:tag name="QUESTION" val="2"/>
  <p:tag name="TYPE" val="2"/>
  <p:tag name="ADVANCEDANSWER" val="&lt;AdvancedAnswer Type=&quot;Multiple&quot;&gt;&#10;  &lt;Ignore&gt;&#10;    &lt;ItemOrder&gt;false&lt;/ItemOrder&gt;&#10;    &lt;AdditionalWords&gt;false&lt;/AdditionalWords&gt;&#10;    &lt;Spacing&gt;false&lt;/Spacing&gt;&#10;    &lt;Caps&gt;false&lt;/Caps&gt;&#10;    &lt;Punctuation&gt;false&lt;/Punctuation&gt;&#10;    &lt;EndingS&gt;false&lt;/EndingS&gt;&#10;  &lt;/Ignore&gt;&#10;  &lt;Numeric&gt;&#10;    &lt;ConvertFractions&gt;false&lt;/ConvertFractions&gt;&#10;    &lt;RequirePrecision Enabled=&quot;false&quot;&gt;0&lt;/RequirePrecision&gt;&#10;  &lt;/Numeric&gt;&#10;  &lt;Misspellings Allowed=&quot;false&quot;&gt;0&lt;/Misspellings&gt;&#10;  &lt;Points&gt;&#10;    &lt;AddPoints Enabled=&quot;false&quot; Action=&quot;None&quot;&gt;0&lt;/AddPoints&gt;&#10;  &lt;/Points&gt;&#10;  &lt;AnswerData&gt;&#10;    &lt;Answer Points=&quot;10&quot; Flags=&quot;OR&quot;&gt;&lt;![CDATA[A]]&gt;&lt;/Answer&gt;&#10;  &lt;/AnswerData&gt;&#10;&lt;/AdvancedAnswer&gt;"/>
  <p:tag name="ANSWER" val="* A"/>
  <p:tag name="POINTS" val="10"/>
  <p:tag name="QUESTIONTEXT" val="&lt;QuestionTextInfo Enabled=&quot;false&quot;&gt;&#10;  &lt;QuestionText&gt;&lt;![CDATA[]]&gt;&lt;/QuestionText&gt;&#10;  &lt;AlternateText Enabled=&quot;false&quot;&gt;&#10;    &lt;Line&gt;&lt;![CDATA[]]&gt;&lt;/Line&gt;&#10;    &lt;Line&gt;&lt;![CDATA[B]]&gt;&lt;/Line&gt;&#10;    &lt;Line&gt;&lt;![CDATA[C]]&gt;&lt;/Line&gt;&#10;  &lt;/AlternateText&gt;&#10;&lt;/QuestionTextInfo&gt;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E" val="15"/>
  <p:tag name="QUESTION" val="2"/>
  <p:tag name="TYPE" val="2"/>
  <p:tag name="ADVANCEDANSWER" val="&lt;AdvancedAnswer Type=&quot;Multiple&quot;&gt;&#10;  &lt;Ignore&gt;&#10;    &lt;ItemOrder&gt;false&lt;/ItemOrder&gt;&#10;    &lt;AdditionalWords&gt;false&lt;/AdditionalWords&gt;&#10;    &lt;Spacing&gt;false&lt;/Spacing&gt;&#10;    &lt;Caps&gt;false&lt;/Caps&gt;&#10;    &lt;Punctuation&gt;false&lt;/Punctuation&gt;&#10;    &lt;EndingS&gt;false&lt;/EndingS&gt;&#10;  &lt;/Ignore&gt;&#10;  &lt;Numeric&gt;&#10;    &lt;ConvertFractions&gt;false&lt;/ConvertFractions&gt;&#10;    &lt;RequirePrecision Enabled=&quot;false&quot;&gt;0&lt;/RequirePrecision&gt;&#10;  &lt;/Numeric&gt;&#10;  &lt;Misspellings Allowed=&quot;false&quot;&gt;0&lt;/Misspellings&gt;&#10;  &lt;Points&gt;&#10;    &lt;AddPoints Enabled=&quot;false&quot; Action=&quot;None&quot;&gt;0&lt;/AddPoints&gt;&#10;  &lt;/Points&gt;&#10;  &lt;AnswerData&gt;&#10;    &lt;Answer Points=&quot;10&quot; Flags=&quot;OR&quot;&gt;&lt;![CDATA[B]]&gt;&lt;/Answer&gt;&#10;  &lt;/AnswerData&gt;&#10;&lt;/AdvancedAnswer&gt;"/>
  <p:tag name="ANSWER" val="* B"/>
  <p:tag name="POINTS" val="10"/>
  <p:tag name="QUESTIONTEXT" val="&lt;QuestionTextInfo Enabled=&quot;false&quot;&gt;&#10;  &lt;QuestionText&gt;&lt;![CDATA[]]&gt;&lt;/QuestionText&gt;&#10;  &lt;AlternateText Enabled=&quot;false&quot;&gt;&#10;    &lt;Line&gt;&lt;![CDATA[]]&gt;&lt;/Line&gt;&#10;    &lt;Line&gt;&lt;![CDATA[B]]&gt;&lt;/Line&gt;&#10;    &lt;Line&gt;&lt;![CDATA[C]]&gt;&lt;/Line&gt;&#10;  &lt;/AlternateText&gt;&#10;&lt;/QuestionTextInfo&gt;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E" val="15"/>
  <p:tag name="QUESTION" val="2"/>
  <p:tag name="TYPE" val="2"/>
  <p:tag name="ADVANCEDANSWER" val="&lt;AdvancedAnswer Type=&quot;Multiple&quot;&gt;&#10;  &lt;Ignore&gt;&#10;    &lt;ItemOrder&gt;false&lt;/ItemOrder&gt;&#10;    &lt;AdditionalWords&gt;false&lt;/AdditionalWords&gt;&#10;    &lt;Spacing&gt;false&lt;/Spacing&gt;&#10;    &lt;Caps&gt;false&lt;/Caps&gt;&#10;    &lt;Punctuation&gt;false&lt;/Punctuation&gt;&#10;    &lt;EndingS&gt;false&lt;/EndingS&gt;&#10;  &lt;/Ignore&gt;&#10;  &lt;Numeric&gt;&#10;    &lt;ConvertFractions&gt;false&lt;/ConvertFractions&gt;&#10;    &lt;RequirePrecision Enabled=&quot;false&quot;&gt;0&lt;/RequirePrecision&gt;&#10;  &lt;/Numeric&gt;&#10;  &lt;Misspellings Allowed=&quot;false&quot;&gt;0&lt;/Misspellings&gt;&#10;  &lt;Points&gt;&#10;    &lt;AddPoints Enabled=&quot;false&quot; Action=&quot;None&quot;&gt;0&lt;/AddPoints&gt;&#10;  &lt;/Points&gt;&#10;  &lt;AnswerData&gt;&#10;    &lt;Answer Points=&quot;10&quot; Flags=&quot;OR&quot;&gt;&lt;![CDATA[C]]&gt;&lt;/Answer&gt;&#10;  &lt;/AnswerData&gt;&#10;&lt;/AdvancedAnswer&gt;"/>
  <p:tag name="ANSWER" val="* C"/>
  <p:tag name="POINTS" val="10"/>
  <p:tag name="QUESTIONTEXT" val="&lt;QuestionTextInfo Enabled=&quot;false&quot;&gt;&#10;  &lt;QuestionText&gt;&lt;![CDATA[]]&gt;&lt;/QuestionText&gt;&#10;  &lt;AlternateText Enabled=&quot;false&quot;&gt;&#10;    &lt;Line&gt;&lt;![CDATA[]]&gt;&lt;/Line&gt;&#10;    &lt;Line&gt;&lt;![CDATA[B]]&gt;&lt;/Line&gt;&#10;    &lt;Line&gt;&lt;![CDATA[C]]&gt;&lt;/Line&gt;&#10;  &lt;/AlternateText&gt;&#10;&lt;/QuestionTextInfo&gt;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E" val="15"/>
  <p:tag name="QUESTION" val="2"/>
  <p:tag name="TYPE" val="2"/>
  <p:tag name="ADVANCEDANSWER" val="&lt;AdvancedAnswer Type=&quot;Multiple&quot;&gt;&#10;  &lt;Ignore&gt;&#10;    &lt;ItemOrder&gt;false&lt;/ItemOrder&gt;&#10;    &lt;AdditionalWords&gt;false&lt;/AdditionalWords&gt;&#10;    &lt;Spacing&gt;false&lt;/Spacing&gt;&#10;    &lt;Caps&gt;false&lt;/Caps&gt;&#10;    &lt;Punctuation&gt;false&lt;/Punctuation&gt;&#10;    &lt;EndingS&gt;false&lt;/EndingS&gt;&#10;  &lt;/Ignore&gt;&#10;  &lt;Numeric&gt;&#10;    &lt;ConvertFractions&gt;false&lt;/ConvertFractions&gt;&#10;    &lt;RequirePrecision Enabled=&quot;false&quot;&gt;0&lt;/RequirePrecision&gt;&#10;  &lt;/Numeric&gt;&#10;  &lt;Misspellings Allowed=&quot;false&quot;&gt;0&lt;/Misspellings&gt;&#10;  &lt;Points&gt;&#10;    &lt;AddPoints Enabled=&quot;false&quot; Action=&quot;None&quot;&gt;0&lt;/AddPoints&gt;&#10;  &lt;/Points&gt;&#10;  &lt;AnswerData&gt;&#10;    &lt;Answer Points=&quot;10&quot; Flags=&quot;OR&quot;&gt;&lt;![CDATA[A]]&gt;&lt;/Answer&gt;&#10;  &lt;/AnswerData&gt;&#10;&lt;/AdvancedAnswer&gt;"/>
  <p:tag name="ANSWER" val="* A"/>
  <p:tag name="POINTS" val="10"/>
  <p:tag name="QUESTIONTEXT" val="&lt;QuestionTextInfo Enabled=&quot;false&quot;&gt;&#10;  &lt;QuestionText&gt;&lt;![CDATA[]]&gt;&lt;/QuestionText&gt;&#10;  &lt;AlternateText Enabled=&quot;false&quot;&gt;&#10;    &lt;Line&gt;&lt;![CDATA[]]&gt;&lt;/Line&gt;&#10;    &lt;Line&gt;&lt;![CDATA[B]]&gt;&lt;/Line&gt;&#10;    &lt;Line&gt;&lt;![CDATA[C]]&gt;&lt;/Line&gt;&#10;  &lt;/AlternateText&gt;&#10;&lt;/QuestionTextInfo&gt;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E" val="15"/>
  <p:tag name="QUESTION" val="2"/>
  <p:tag name="TYPE" val="2"/>
  <p:tag name="ADVANCEDANSWER" val="&lt;AdvancedAnswer Type=&quot;Multiple&quot;&gt;&#10;  &lt;Ignore&gt;&#10;    &lt;ItemOrder&gt;false&lt;/ItemOrder&gt;&#10;    &lt;AdditionalWords&gt;false&lt;/AdditionalWords&gt;&#10;    &lt;Spacing&gt;false&lt;/Spacing&gt;&#10;    &lt;Caps&gt;false&lt;/Caps&gt;&#10;    &lt;Punctuation&gt;false&lt;/Punctuation&gt;&#10;    &lt;EndingS&gt;false&lt;/EndingS&gt;&#10;  &lt;/Ignore&gt;&#10;  &lt;Numeric&gt;&#10;    &lt;ConvertFractions&gt;false&lt;/ConvertFractions&gt;&#10;    &lt;RequirePrecision Enabled=&quot;false&quot;&gt;0&lt;/RequirePrecision&gt;&#10;  &lt;/Numeric&gt;&#10;  &lt;Misspellings Allowed=&quot;false&quot;&gt;0&lt;/Misspellings&gt;&#10;  &lt;Points&gt;&#10;    &lt;AddPoints Enabled=&quot;false&quot; Action=&quot;None&quot;&gt;0&lt;/AddPoints&gt;&#10;  &lt;/Points&gt;&#10;  &lt;AnswerData&gt;&#10;    &lt;Answer Points=&quot;10&quot; Flags=&quot;OR&quot;&gt;&lt;![CDATA[B]]&gt;&lt;/Answer&gt;&#10;  &lt;/AnswerData&gt;&#10;&lt;/AdvancedAnswer&gt;"/>
  <p:tag name="ANSWER" val="* B"/>
  <p:tag name="POINTS" val="10"/>
  <p:tag name="QUESTIONTEXT" val="&lt;QuestionTextInfo Enabled=&quot;false&quot;&gt;&#10;  &lt;QuestionText&gt;&lt;![CDATA[]]&gt;&lt;/QuestionText&gt;&#10;  &lt;AlternateText Enabled=&quot;false&quot;&gt;&#10;    &lt;Line&gt;&lt;![CDATA[]]&gt;&lt;/Line&gt;&#10;    &lt;Line&gt;&lt;![CDATA[B]]&gt;&lt;/Line&gt;&#10;    &lt;Line&gt;&lt;![CDATA[C]]&gt;&lt;/Line&gt;&#10;  &lt;/AlternateText&gt;&#10;&lt;/QuestionTextInfo&gt;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E" val="15"/>
  <p:tag name="QUESTION" val="2"/>
  <p:tag name="TYPE" val="2"/>
  <p:tag name="ADVANCEDANSWER" val="&lt;AdvancedAnswer Type=&quot;Multiple&quot;&gt;&#10;  &lt;Ignore&gt;&#10;    &lt;ItemOrder&gt;false&lt;/ItemOrder&gt;&#10;    &lt;AdditionalWords&gt;false&lt;/AdditionalWords&gt;&#10;    &lt;Spacing&gt;false&lt;/Spacing&gt;&#10;    &lt;Caps&gt;false&lt;/Caps&gt;&#10;    &lt;Punctuation&gt;false&lt;/Punctuation&gt;&#10;    &lt;EndingS&gt;false&lt;/EndingS&gt;&#10;  &lt;/Ignore&gt;&#10;  &lt;Numeric&gt;&#10;    &lt;ConvertFractions&gt;false&lt;/ConvertFractions&gt;&#10;    &lt;RequirePrecision Enabled=&quot;false&quot;&gt;0&lt;/RequirePrecision&gt;&#10;  &lt;/Numeric&gt;&#10;  &lt;Misspellings Allowed=&quot;false&quot;&gt;0&lt;/Misspellings&gt;&#10;  &lt;Points&gt;&#10;    &lt;AddPoints Enabled=&quot;false&quot; Action=&quot;None&quot;&gt;0&lt;/AddPoints&gt;&#10;  &lt;/Points&gt;&#10;  &lt;AnswerData&gt;&#10;    &lt;Answer Points=&quot;10&quot; Flags=&quot;OR&quot;&gt;&lt;![CDATA[B]]&gt;&lt;/Answer&gt;&#10;  &lt;/AnswerData&gt;&#10;&lt;/AdvancedAnswer&gt;"/>
  <p:tag name="ANSWER" val="* B"/>
  <p:tag name="POINTS" val="10"/>
  <p:tag name="QUESTIONTEXT" val="&lt;QuestionTextInfo Enabled=&quot;false&quot;&gt;&#10;  &lt;QuestionText&gt;&lt;![CDATA[]]&gt;&lt;/QuestionText&gt;&#10;  &lt;AlternateText Enabled=&quot;false&quot;&gt;&#10;    &lt;Line&gt;&lt;![CDATA[]]&gt;&lt;/Line&gt;&#10;    &lt;Line&gt;&lt;![CDATA[B]]&gt;&lt;/Line&gt;&#10;    &lt;Line&gt;&lt;![CDATA[C]]&gt;&lt;/Line&gt;&#10;  &lt;/AlternateText&gt;&#10;&lt;/QuestionTextInfo&gt;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E" val="15"/>
  <p:tag name="QUESTION" val="2"/>
  <p:tag name="TYPE" val="2"/>
  <p:tag name="ADVANCEDANSWER" val="&lt;AdvancedAnswer Type=&quot;Multiple&quot;&gt;&#10;  &lt;Ignore&gt;&#10;    &lt;ItemOrder&gt;false&lt;/ItemOrder&gt;&#10;    &lt;AdditionalWords&gt;false&lt;/AdditionalWords&gt;&#10;    &lt;Spacing&gt;false&lt;/Spacing&gt;&#10;    &lt;Caps&gt;false&lt;/Caps&gt;&#10;    &lt;Punctuation&gt;false&lt;/Punctuation&gt;&#10;    &lt;EndingS&gt;false&lt;/EndingS&gt;&#10;  &lt;/Ignore&gt;&#10;  &lt;Numeric&gt;&#10;    &lt;ConvertFractions&gt;false&lt;/ConvertFractions&gt;&#10;    &lt;RequirePrecision Enabled=&quot;false&quot;&gt;0&lt;/RequirePrecision&gt;&#10;  &lt;/Numeric&gt;&#10;  &lt;Misspellings Allowed=&quot;false&quot;&gt;0&lt;/Misspellings&gt;&#10;  &lt;Points&gt;&#10;    &lt;AddPoints Enabled=&quot;false&quot; Action=&quot;None&quot;&gt;0&lt;/AddPoints&gt;&#10;  &lt;/Points&gt;&#10;  &lt;AnswerData&gt;&#10;    &lt;Answer Points=&quot;10&quot; Flags=&quot;OR&quot;&gt;&lt;![CDATA[B]]&gt;&lt;/Answer&gt;&#10;  &lt;/AnswerData&gt;&#10;&lt;/AdvancedAnswer&gt;"/>
  <p:tag name="ANSWER" val="* B"/>
  <p:tag name="POINTS" val="10"/>
  <p:tag name="QUESTIONTEXT" val="&lt;QuestionTextInfo Enabled=&quot;false&quot;&gt;&#10;  &lt;QuestionText&gt;&lt;![CDATA[]]&gt;&lt;/QuestionText&gt;&#10;  &lt;AlternateText Enabled=&quot;false&quot;&gt;&#10;    &lt;Line&gt;&lt;![CDATA[]]&gt;&lt;/Line&gt;&#10;    &lt;Line&gt;&lt;![CDATA[B]]&gt;&lt;/Line&gt;&#10;    &lt;Line&gt;&lt;![CDATA[C]]&gt;&lt;/Line&gt;&#10;  &lt;/AlternateText&gt;&#10;&lt;/QuestionTextInfo&gt;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E" val="15"/>
  <p:tag name="QUESTION" val="2"/>
  <p:tag name="TYPE" val="2"/>
  <p:tag name="ADVANCEDANSWER" val="&lt;AdvancedAnswer Type=&quot;Multiple&quot;&gt;&#10;  &lt;Ignore&gt;&#10;    &lt;ItemOrder&gt;false&lt;/ItemOrder&gt;&#10;    &lt;AdditionalWords&gt;false&lt;/AdditionalWords&gt;&#10;    &lt;Spacing&gt;false&lt;/Spacing&gt;&#10;    &lt;Caps&gt;false&lt;/Caps&gt;&#10;    &lt;Punctuation&gt;false&lt;/Punctuation&gt;&#10;    &lt;EndingS&gt;false&lt;/EndingS&gt;&#10;  &lt;/Ignore&gt;&#10;  &lt;Numeric&gt;&#10;    &lt;ConvertFractions&gt;false&lt;/ConvertFractions&gt;&#10;    &lt;RequirePrecision Enabled=&quot;false&quot;&gt;0&lt;/RequirePrecision&gt;&#10;  &lt;/Numeric&gt;&#10;  &lt;Misspellings Allowed=&quot;false&quot;&gt;0&lt;/Misspellings&gt;&#10;  &lt;Points&gt;&#10;    &lt;AddPoints Enabled=&quot;false&quot; Action=&quot;None&quot;&gt;0&lt;/AddPoints&gt;&#10;  &lt;/Points&gt;&#10;  &lt;AnswerData&gt;&#10;    &lt;Answer Points=&quot;10&quot; Flags=&quot;OR&quot;&gt;&lt;![CDATA[B]]&gt;&lt;/Answer&gt;&#10;  &lt;/AnswerData&gt;&#10;&lt;/AdvancedAnswer&gt;"/>
  <p:tag name="ANSWER" val="* B"/>
  <p:tag name="POINTS" val="10"/>
  <p:tag name="QUESTIONTEXT" val="&lt;QuestionTextInfo Enabled=&quot;false&quot;&gt;&#10;  &lt;QuestionText&gt;&lt;![CDATA[]]&gt;&lt;/QuestionText&gt;&#10;  &lt;AlternateText Enabled=&quot;false&quot;&gt;&#10;    &lt;Line&gt;&lt;![CDATA[]]&gt;&lt;/Line&gt;&#10;    &lt;Line&gt;&lt;![CDATA[B]]&gt;&lt;/Line&gt;&#10;    &lt;Line&gt;&lt;![CDATA[C]]&gt;&lt;/Line&gt;&#10;  &lt;/AlternateText&gt;&#10;&lt;/QuestionTextInfo&gt;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E" val="15"/>
  <p:tag name="QUESTION" val="2"/>
  <p:tag name="TYPE" val="2"/>
  <p:tag name="ADVANCEDANSWER" val="&lt;AdvancedAnswer Type=&quot;Multiple&quot;&gt;&#10;  &lt;Ignore&gt;&#10;    &lt;ItemOrder&gt;false&lt;/ItemOrder&gt;&#10;    &lt;AdditionalWords&gt;false&lt;/AdditionalWords&gt;&#10;    &lt;Spacing&gt;false&lt;/Spacing&gt;&#10;    &lt;Caps&gt;false&lt;/Caps&gt;&#10;    &lt;Punctuation&gt;false&lt;/Punctuation&gt;&#10;    &lt;EndingS&gt;false&lt;/EndingS&gt;&#10;  &lt;/Ignore&gt;&#10;  &lt;Numeric&gt;&#10;    &lt;ConvertFractions&gt;false&lt;/ConvertFractions&gt;&#10;    &lt;RequirePrecision Enabled=&quot;false&quot;&gt;0&lt;/RequirePrecision&gt;&#10;  &lt;/Numeric&gt;&#10;  &lt;Misspellings Allowed=&quot;false&quot;&gt;0&lt;/Misspellings&gt;&#10;  &lt;Points&gt;&#10;    &lt;AddPoints Enabled=&quot;false&quot; Action=&quot;None&quot;&gt;0&lt;/AddPoints&gt;&#10;  &lt;/Points&gt;&#10;  &lt;AnswerData&gt;&#10;    &lt;Answer Points=&quot;10&quot; Flags=&quot;OR&quot;&gt;&lt;![CDATA[B]]&gt;&lt;/Answer&gt;&#10;  &lt;/AnswerData&gt;&#10;&lt;/AdvancedAnswer&gt;"/>
  <p:tag name="ANSWER" val="* B"/>
  <p:tag name="POINTS" val="10"/>
  <p:tag name="QUESTIONTEXT" val="&lt;QuestionTextInfo Enabled=&quot;false&quot;&gt;&#10;  &lt;QuestionText&gt;&lt;![CDATA[]]&gt;&lt;/QuestionText&gt;&#10;  &lt;AlternateText Enabled=&quot;false&quot;&gt;&#10;    &lt;Line&gt;&lt;![CDATA[]]&gt;&lt;/Line&gt;&#10;    &lt;Line&gt;&lt;![CDATA[B]]&gt;&lt;/Line&gt;&#10;    &lt;Line&gt;&lt;![CDATA[C]]&gt;&lt;/Line&gt;&#10;  &lt;/AlternateText&gt;&#10;&lt;/QuestionTextInfo&gt;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E" val="15"/>
  <p:tag name="QUESTION" val="2"/>
  <p:tag name="TYPE" val="2"/>
  <p:tag name="ADVANCEDANSWER" val="&lt;AdvancedAnswer Type=&quot;Multiple&quot;&gt;&#10;  &lt;Ignore&gt;&#10;    &lt;ItemOrder&gt;false&lt;/ItemOrder&gt;&#10;    &lt;AdditionalWords&gt;false&lt;/AdditionalWords&gt;&#10;    &lt;Spacing&gt;false&lt;/Spacing&gt;&#10;    &lt;Caps&gt;false&lt;/Caps&gt;&#10;    &lt;Punctuation&gt;false&lt;/Punctuation&gt;&#10;    &lt;EndingS&gt;false&lt;/EndingS&gt;&#10;  &lt;/Ignore&gt;&#10;  &lt;Numeric&gt;&#10;    &lt;ConvertFractions&gt;false&lt;/ConvertFractions&gt;&#10;    &lt;RequirePrecision Enabled=&quot;false&quot;&gt;0&lt;/RequirePrecision&gt;&#10;  &lt;/Numeric&gt;&#10;  &lt;Misspellings Allowed=&quot;false&quot;&gt;0&lt;/Misspellings&gt;&#10;  &lt;Points&gt;&#10;    &lt;AddPoints Enabled=&quot;false&quot; Action=&quot;None&quot;&gt;0&lt;/AddPoints&gt;&#10;  &lt;/Points&gt;&#10;  &lt;AnswerData&gt;&#10;    &lt;Answer Points=&quot;10&quot; Flags=&quot;OR&quot;&gt;&lt;![CDATA[C]]&gt;&lt;/Answer&gt;&#10;  &lt;/AnswerData&gt;&#10;&lt;/AdvancedAnswer&gt;"/>
  <p:tag name="ANSWER" val="* C"/>
  <p:tag name="POINTS" val="10"/>
  <p:tag name="QUESTIONTEXT" val="&lt;QuestionTextInfo Enabled=&quot;false&quot;&gt;&#10;  &lt;QuestionText&gt;&lt;![CDATA[]]&gt;&lt;/QuestionText&gt;&#10;  &lt;AlternateText Enabled=&quot;false&quot;&gt;&#10;    &lt;Line&gt;&lt;![CDATA[]]&gt;&lt;/Line&gt;&#10;    &lt;Line&gt;&lt;![CDATA[B]]&gt;&lt;/Line&gt;&#10;    &lt;Line&gt;&lt;![CDATA[C]]&gt;&lt;/Line&gt;&#10;  &lt;/AlternateText&gt;&#10;&lt;/QuestionTextInfo&gt;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E" val="15"/>
  <p:tag name="QUESTION" val="2"/>
  <p:tag name="TYPE" val="2"/>
  <p:tag name="ADVANCEDANSWER" val="&lt;AdvancedAnswer Type=&quot;Multiple&quot;&gt;&#10;  &lt;Ignore&gt;&#10;    &lt;ItemOrder&gt;false&lt;/ItemOrder&gt;&#10;    &lt;AdditionalWords&gt;false&lt;/AdditionalWords&gt;&#10;    &lt;Spacing&gt;false&lt;/Spacing&gt;&#10;    &lt;Caps&gt;false&lt;/Caps&gt;&#10;    &lt;Punctuation&gt;false&lt;/Punctuation&gt;&#10;    &lt;EndingS&gt;false&lt;/EndingS&gt;&#10;  &lt;/Ignore&gt;&#10;  &lt;Numeric&gt;&#10;    &lt;ConvertFractions&gt;false&lt;/ConvertFractions&gt;&#10;    &lt;RequirePrecision Enabled=&quot;false&quot;&gt;0&lt;/RequirePrecision&gt;&#10;  &lt;/Numeric&gt;&#10;  &lt;Misspellings Allowed=&quot;false&quot;&gt;0&lt;/Misspellings&gt;&#10;  &lt;Points&gt;&#10;    &lt;AddPoints Enabled=&quot;false&quot; Action=&quot;None&quot;&gt;0&lt;/AddPoints&gt;&#10;  &lt;/Points&gt;&#10;  &lt;AnswerData&gt;&#10;    &lt;Answer Points=&quot;10&quot; Flags=&quot;OR&quot;&gt;&lt;![CDATA[B]]&gt;&lt;/Answer&gt;&#10;  &lt;/AnswerData&gt;&#10;&lt;/AdvancedAnswer&gt;"/>
  <p:tag name="ANSWER" val="* B"/>
  <p:tag name="POINTS" val="10"/>
  <p:tag name="QUESTIONTEXT" val="&lt;QuestionTextInfo Enabled=&quot;false&quot;&gt;&#10;  &lt;QuestionText&gt;&lt;![CDATA[]]&gt;&lt;/QuestionText&gt;&#10;  &lt;AlternateText Enabled=&quot;false&quot;&gt;&#10;    &lt;Line&gt;&lt;![CDATA[]]&gt;&lt;/Line&gt;&#10;    &lt;Line&gt;&lt;![CDATA[B]]&gt;&lt;/Line&gt;&#10;    &lt;Line&gt;&lt;![CDATA[C]]&gt;&lt;/Line&gt;&#10;  &lt;/AlternateText&gt;&#10;&lt;/QuestionTextInfo&gt;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E" val="15"/>
  <p:tag name="QUESTION" val="2"/>
  <p:tag name="TYPE" val="2"/>
  <p:tag name="ADVANCEDANSWER" val="&lt;AdvancedAnswer Type=&quot;Multiple&quot;&gt;&#10;  &lt;Ignore&gt;&#10;    &lt;ItemOrder&gt;false&lt;/ItemOrder&gt;&#10;    &lt;AdditionalWords&gt;false&lt;/AdditionalWords&gt;&#10;    &lt;Spacing&gt;false&lt;/Spacing&gt;&#10;    &lt;Caps&gt;false&lt;/Caps&gt;&#10;    &lt;Punctuation&gt;false&lt;/Punctuation&gt;&#10;    &lt;EndingS&gt;false&lt;/EndingS&gt;&#10;  &lt;/Ignore&gt;&#10;  &lt;Numeric&gt;&#10;    &lt;ConvertFractions&gt;false&lt;/ConvertFractions&gt;&#10;    &lt;RequirePrecision Enabled=&quot;false&quot;&gt;0&lt;/RequirePrecision&gt;&#10;  &lt;/Numeric&gt;&#10;  &lt;Misspellings Allowed=&quot;false&quot;&gt;0&lt;/Misspellings&gt;&#10;  &lt;Points&gt;&#10;    &lt;AddPoints Enabled=&quot;false&quot; Action=&quot;None&quot;&gt;0&lt;/AddPoints&gt;&#10;  &lt;/Points&gt;&#10;  &lt;AnswerData&gt;&#10;    &lt;Answer Points=&quot;10&quot; Flags=&quot;OR&quot;&gt;&lt;![CDATA[A]]&gt;&lt;/Answer&gt;&#10;  &lt;/AnswerData&gt;&#10;&lt;/AdvancedAnswer&gt;"/>
  <p:tag name="ANSWER" val="* A"/>
  <p:tag name="POINTS" val="10"/>
  <p:tag name="QUESTIONTEXT" val="&lt;QuestionTextInfo Enabled=&quot;false&quot;&gt;&#10;  &lt;QuestionText&gt;&lt;![CDATA[]]&gt;&lt;/QuestionText&gt;&#10;  &lt;AlternateText Enabled=&quot;false&quot;&gt;&#10;    &lt;Line&gt;&lt;![CDATA[]]&gt;&lt;/Line&gt;&#10;    &lt;Line&gt;&lt;![CDATA[B]]&gt;&lt;/Line&gt;&#10;    &lt;Line&gt;&lt;![CDATA[C]]&gt;&lt;/Line&gt;&#10;  &lt;/AlternateText&gt;&#10;&lt;/QuestionTextInfo&gt;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E" val="15"/>
  <p:tag name="QUESTION" val="2"/>
  <p:tag name="TYPE" val="2"/>
  <p:tag name="ADVANCEDANSWER" val="&lt;AdvancedAnswer Type=&quot;Multiple&quot;&gt;&#10;  &lt;Ignore&gt;&#10;    &lt;ItemOrder&gt;false&lt;/ItemOrder&gt;&#10;    &lt;AdditionalWords&gt;false&lt;/AdditionalWords&gt;&#10;    &lt;Spacing&gt;false&lt;/Spacing&gt;&#10;    &lt;Caps&gt;false&lt;/Caps&gt;&#10;    &lt;Punctuation&gt;false&lt;/Punctuation&gt;&#10;    &lt;EndingS&gt;false&lt;/EndingS&gt;&#10;  &lt;/Ignore&gt;&#10;  &lt;Numeric&gt;&#10;    &lt;ConvertFractions&gt;false&lt;/ConvertFractions&gt;&#10;    &lt;RequirePrecision Enabled=&quot;false&quot;&gt;0&lt;/RequirePrecision&gt;&#10;  &lt;/Numeric&gt;&#10;  &lt;Misspellings Allowed=&quot;false&quot;&gt;0&lt;/Misspellings&gt;&#10;  &lt;Points&gt;&#10;    &lt;AddPoints Enabled=&quot;false&quot; Action=&quot;None&quot;&gt;0&lt;/AddPoints&gt;&#10;  &lt;/Points&gt;&#10;  &lt;AnswerData&gt;&#10;    &lt;Answer Points=&quot;10&quot; Flags=&quot;OR&quot;&gt;&lt;![CDATA[B]]&gt;&lt;/Answer&gt;&#10;  &lt;/AnswerData&gt;&#10;&lt;/AdvancedAnswer&gt;"/>
  <p:tag name="ANSWER" val="* B"/>
  <p:tag name="POINTS" val="10"/>
  <p:tag name="QUESTIONTEXT" val="&lt;QuestionTextInfo Enabled=&quot;false&quot;&gt;&#10;  &lt;QuestionText&gt;&lt;![CDATA[]]&gt;&lt;/QuestionText&gt;&#10;  &lt;AlternateText Enabled=&quot;false&quot;&gt;&#10;    &lt;Line&gt;&lt;![CDATA[]]&gt;&lt;/Line&gt;&#10;    &lt;Line&gt;&lt;![CDATA[B]]&gt;&lt;/Line&gt;&#10;    &lt;Line&gt;&lt;![CDATA[C]]&gt;&lt;/Line&gt;&#10;  &lt;/AlternateText&gt;&#10;&lt;/QuestionTextInfo&gt;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E" val="15"/>
  <p:tag name="QUESTION" val="2"/>
  <p:tag name="TYPE" val="2"/>
  <p:tag name="ADVANCEDANSWER" val="&lt;AdvancedAnswer Type=&quot;Multiple&quot;&gt;&#10;  &lt;Ignore&gt;&#10;    &lt;ItemOrder&gt;false&lt;/ItemOrder&gt;&#10;    &lt;AdditionalWords&gt;false&lt;/AdditionalWords&gt;&#10;    &lt;Spacing&gt;false&lt;/Spacing&gt;&#10;    &lt;Caps&gt;false&lt;/Caps&gt;&#10;    &lt;Punctuation&gt;false&lt;/Punctuation&gt;&#10;    &lt;EndingS&gt;false&lt;/EndingS&gt;&#10;  &lt;/Ignore&gt;&#10;  &lt;Numeric&gt;&#10;    &lt;ConvertFractions&gt;false&lt;/ConvertFractions&gt;&#10;    &lt;RequirePrecision Enabled=&quot;false&quot;&gt;0&lt;/RequirePrecision&gt;&#10;  &lt;/Numeric&gt;&#10;  &lt;Misspellings Allowed=&quot;false&quot;&gt;0&lt;/Misspellings&gt;&#10;  &lt;Points&gt;&#10;    &lt;AddPoints Enabled=&quot;false&quot; Action=&quot;None&quot;&gt;0&lt;/AddPoints&gt;&#10;  &lt;/Points&gt;&#10;  &lt;AnswerData&gt;&#10;    &lt;Answer Points=&quot;10&quot; Flags=&quot;OR&quot;&gt;&lt;![CDATA[A]]&gt;&lt;/Answer&gt;&#10;  &lt;/AnswerData&gt;&#10;&lt;/AdvancedAnswer&gt;"/>
  <p:tag name="ANSWER" val="* A"/>
  <p:tag name="POINTS" val="10"/>
  <p:tag name="QUESTIONTEXT" val="&lt;QuestionTextInfo Enabled=&quot;false&quot;&gt;&#10;  &lt;QuestionText&gt;&lt;![CDATA[]]&gt;&lt;/QuestionText&gt;&#10;  &lt;AlternateText Enabled=&quot;false&quot;&gt;&#10;    &lt;Line&gt;&lt;![CDATA[]]&gt;&lt;/Line&gt;&#10;    &lt;Line&gt;&lt;![CDATA[B]]&gt;&lt;/Line&gt;&#10;    &lt;Line&gt;&lt;![CDATA[C]]&gt;&lt;/Line&gt;&#10;  &lt;/AlternateText&gt;&#10;&lt;/QuestionTextInfo&gt;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E" val="15"/>
  <p:tag name="QUESTION" val="2"/>
  <p:tag name="TYPE" val="2"/>
  <p:tag name="ADVANCEDANSWER" val="&lt;AdvancedAnswer Type=&quot;Multiple&quot;&gt;&#10;  &lt;Ignore&gt;&#10;    &lt;ItemOrder&gt;false&lt;/ItemOrder&gt;&#10;    &lt;AdditionalWords&gt;false&lt;/AdditionalWords&gt;&#10;    &lt;Spacing&gt;false&lt;/Spacing&gt;&#10;    &lt;Caps&gt;false&lt;/Caps&gt;&#10;    &lt;Punctuation&gt;false&lt;/Punctuation&gt;&#10;    &lt;EndingS&gt;false&lt;/EndingS&gt;&#10;  &lt;/Ignore&gt;&#10;  &lt;Numeric&gt;&#10;    &lt;ConvertFractions&gt;false&lt;/ConvertFractions&gt;&#10;    &lt;RequirePrecision Enabled=&quot;false&quot;&gt;0&lt;/RequirePrecision&gt;&#10;  &lt;/Numeric&gt;&#10;  &lt;Misspellings Allowed=&quot;false&quot;&gt;0&lt;/Misspellings&gt;&#10;  &lt;Points&gt;&#10;    &lt;AddPoints Enabled=&quot;false&quot; Action=&quot;None&quot;&gt;0&lt;/AddPoints&gt;&#10;  &lt;/Points&gt;&#10;  &lt;AnswerData&gt;&#10;    &lt;Answer Points=&quot;10&quot; Flags=&quot;OR&quot;&gt;&lt;![CDATA[A]]&gt;&lt;/Answer&gt;&#10;  &lt;/AnswerData&gt;&#10;&lt;/AdvancedAnswer&gt;"/>
  <p:tag name="ANSWER" val="* A"/>
  <p:tag name="POINTS" val="10"/>
  <p:tag name="QUESTIONTEXT" val="&lt;QuestionTextInfo Enabled=&quot;false&quot;&gt;&#10;  &lt;QuestionText&gt;&lt;![CDATA[]]&gt;&lt;/QuestionText&gt;&#10;  &lt;AlternateText Enabled=&quot;false&quot;&gt;&#10;    &lt;Line&gt;&lt;![CDATA[]]&gt;&lt;/Line&gt;&#10;    &lt;Line&gt;&lt;![CDATA[B]]&gt;&lt;/Line&gt;&#10;    &lt;Line&gt;&lt;![CDATA[C]]&gt;&lt;/Line&gt;&#10;  &lt;/AlternateText&gt;&#10;&lt;/QuestionTextInfo&gt;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E" val="15"/>
  <p:tag name="QUESTION" val="2"/>
  <p:tag name="TYPE" val="2"/>
  <p:tag name="ADVANCEDANSWER" val="&lt;AdvancedAnswer Type=&quot;Multiple&quot;&gt;&#10;  &lt;Ignore&gt;&#10;    &lt;ItemOrder&gt;false&lt;/ItemOrder&gt;&#10;    &lt;AdditionalWords&gt;false&lt;/AdditionalWords&gt;&#10;    &lt;Spacing&gt;false&lt;/Spacing&gt;&#10;    &lt;Caps&gt;false&lt;/Caps&gt;&#10;    &lt;Punctuation&gt;false&lt;/Punctuation&gt;&#10;    &lt;EndingS&gt;false&lt;/EndingS&gt;&#10;  &lt;/Ignore&gt;&#10;  &lt;Numeric&gt;&#10;    &lt;ConvertFractions&gt;false&lt;/ConvertFractions&gt;&#10;    &lt;RequirePrecision Enabled=&quot;false&quot;&gt;0&lt;/RequirePrecision&gt;&#10;  &lt;/Numeric&gt;&#10;  &lt;Misspellings Allowed=&quot;false&quot;&gt;0&lt;/Misspellings&gt;&#10;  &lt;Points&gt;&#10;    &lt;AddPoints Enabled=&quot;false&quot; Action=&quot;None&quot;&gt;0&lt;/AddPoints&gt;&#10;  &lt;/Points&gt;&#10;  &lt;AnswerData&gt;&#10;    &lt;Answer Points=&quot;10&quot; Flags=&quot;OR&quot;&gt;&lt;![CDATA[A]]&gt;&lt;/Answer&gt;&#10;  &lt;/AnswerData&gt;&#10;&lt;/AdvancedAnswer&gt;"/>
  <p:tag name="ANSWER" val="* A"/>
  <p:tag name="POINTS" val="10"/>
  <p:tag name="QUESTIONTEXT" val="&lt;QuestionTextInfo Enabled=&quot;false&quot;&gt;&#10;  &lt;QuestionText&gt;&lt;![CDATA[]]&gt;&lt;/QuestionText&gt;&#10;  &lt;AlternateText Enabled=&quot;false&quot;&gt;&#10;    &lt;Line&gt;&lt;![CDATA[]]&gt;&lt;/Line&gt;&#10;    &lt;Line&gt;&lt;![CDATA[B]]&gt;&lt;/Line&gt;&#10;    &lt;Line&gt;&lt;![CDATA[C]]&gt;&lt;/Line&gt;&#10;  &lt;/AlternateText&gt;&#10;&lt;/QuestionTextInfo&gt;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1023</TotalTime>
  <Words>751</Words>
  <Application>Microsoft Office PowerPoint</Application>
  <PresentationFormat>On-screen Show (4:3)</PresentationFormat>
  <Paragraphs>212</Paragraphs>
  <Slides>48</Slides>
  <Notes>48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48</vt:i4>
      </vt:variant>
    </vt:vector>
  </HeadingPairs>
  <TitlesOfParts>
    <vt:vector size="51" baseType="lpstr">
      <vt:lpstr>Arial</vt:lpstr>
      <vt:lpstr>Calibri</vt:lpstr>
      <vt:lpstr>Office Theme</vt:lpstr>
      <vt:lpstr>PowerPoint Presentation</vt:lpstr>
      <vt:lpstr>Round 1</vt:lpstr>
      <vt:lpstr>      1. What is the only EU Member State to have the same name as its                                                                              capital city?  </vt:lpstr>
      <vt:lpstr>       2. Which country does NOT have a shoreline on the Mediterranean sea?</vt:lpstr>
      <vt:lpstr>      3. Which country became the newest Member State of the EU when it joined in July 2013?</vt:lpstr>
      <vt:lpstr>      4. The UK has over 6,000 islands; what European country has over 175,000?</vt:lpstr>
      <vt:lpstr>      5. Which of the following countries has a capital city which is not actually its largest city?</vt:lpstr>
      <vt:lpstr>     6. Europe’s hottest ever temperature was recorded at 48° C. Where did this happen?</vt:lpstr>
      <vt:lpstr>Round 2</vt:lpstr>
      <vt:lpstr>     1. This is the national anthem of which EU Member State? </vt:lpstr>
      <vt:lpstr>     2. Which European language is Shakira singing in? </vt:lpstr>
      <vt:lpstr>      3. What is the name of this Irish                                     instrument? </vt:lpstr>
      <vt:lpstr>       4. What country does this famous reality show judge and singer come from? </vt:lpstr>
      <vt:lpstr>     5. ‘The Planets’ is by a famous classical composer from where? </vt:lpstr>
      <vt:lpstr>    6. What is the name of this type of                       Spanish music? </vt:lpstr>
      <vt:lpstr>Round 3</vt:lpstr>
      <vt:lpstr>      1. Hallowe’en is a pagan festival which originated in which country? </vt:lpstr>
      <vt:lpstr>      2. What is the usual time to eat dinner in Spain?</vt:lpstr>
      <vt:lpstr>      3. Many Irish family names start with “Mac” or “O’...”, but what do they mean?</vt:lpstr>
      <vt:lpstr>        4. In which country does the ‘Bundesliga’ take place?</vt:lpstr>
      <vt:lpstr>       5. The Velvet Revolution is traditionally associated with which two former communist EU Member States?</vt:lpstr>
      <vt:lpstr>     6. The Magyar people originate from    which EU Member State?</vt:lpstr>
      <vt:lpstr>Round 4</vt:lpstr>
      <vt:lpstr>Faces and Places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Round 5</vt:lpstr>
      <vt:lpstr>       1. How many official and working languages are there today in the European Union? </vt:lpstr>
      <vt:lpstr>       2. Which language is the most widely spoken mother tongue or native language in the European Union? </vt:lpstr>
      <vt:lpstr>       3. The phrase ‘Parlo tre lingue’ is in a Romance language and means ‘I speak 3 languages’, but which language is it? </vt:lpstr>
      <vt:lpstr>       4. In which language is ‘Dzień dobry’ the phrase for ‘good morning’? </vt:lpstr>
      <vt:lpstr>       5. J K Rowling, the author of the Harry Potter books, is fluent in which European language?</vt:lpstr>
      <vt:lpstr>   6. In which two countries might you hear people speaking Basque?</vt:lpstr>
      <vt:lpstr>Round 6</vt:lpstr>
      <vt:lpstr>      1. ‘Bratwurst’ is a type of sausage made in which EU Member State?</vt:lpstr>
      <vt:lpstr>     2. ‘Fenkata’ is a type of stew found in Malta. What is its main ingredient?</vt:lpstr>
      <vt:lpstr>      3. ‘Piri piri’ is a type of sauce from which country?</vt:lpstr>
      <vt:lpstr>     4. Which of the following is NOT a typical French food?</vt:lpstr>
      <vt:lpstr>      5. Bramley apples, from Northern Ireland, have protected status within Europe. What county are they from?</vt:lpstr>
      <vt:lpstr>    6.  In which EU Member State might you find ‘turrón’, a nougat made with honey and almonds?</vt:lpstr>
      <vt:lpstr>    TIE BREAK QUESTIONS</vt:lpstr>
      <vt:lpstr>    TIE BREAK QUESTIONS</vt:lpstr>
      <vt:lpstr>    TIE BREAK QUESTIONS</vt:lpstr>
      <vt:lpstr>    TIE BREAK QUESTIONS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Lele</dc:creator>
  <cp:lastModifiedBy>Louisa Gibson</cp:lastModifiedBy>
  <cp:revision>221</cp:revision>
  <cp:lastPrinted>2015-04-21T20:12:23Z</cp:lastPrinted>
  <dcterms:created xsi:type="dcterms:W3CDTF">2015-04-08T18:49:45Z</dcterms:created>
  <dcterms:modified xsi:type="dcterms:W3CDTF">2019-06-19T13:24:07Z</dcterms:modified>
</cp:coreProperties>
</file>