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1"/>
  </p:notesMasterIdLst>
  <p:sldIdLst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0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B"/>
    <a:srgbClr val="FFEFEF"/>
    <a:srgbClr val="F5CDCE"/>
    <a:srgbClr val="93C9C0"/>
    <a:srgbClr val="202C8F"/>
    <a:srgbClr val="FDFBF6"/>
    <a:srgbClr val="AAC4E9"/>
    <a:srgbClr val="DF8C8C"/>
    <a:srgbClr val="D4D593"/>
    <a:srgbClr val="E6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5E75C-718B-8ABA-9B86-E00D8DFC3CF5}" v="39" dt="2022-10-25T13:05:12.240"/>
    <p1510:client id="{5B44E8D7-D725-4EDB-80D2-96F834BD18EC}" v="345" dt="2022-10-20T13:39:14.642"/>
    <p1510:client id="{6BD40293-7EC3-498B-B2C9-7B378EED1864}" v="107" dt="2022-10-28T10:07:03.963"/>
    <p1510:client id="{B3E39D3E-6AE7-011A-E033-3665ECD0CC06}" v="6" dt="2022-11-10T15:39:43.979"/>
    <p1510:client id="{EB0EB1E8-22DF-4ED5-8B84-A53A4AD5E74F}" v="35" dt="2022-10-18T14:51:49.074"/>
    <p1510:client id="{F56B22AA-7718-4218-2B2F-63376347FC58}" v="278" dt="2022-10-19T15:43:48.50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 Duff" userId="S::3057522@ads.qub.ac.uk::54f3b450-a7f0-4ac2-b910-c9a79e250b06" providerId="AD" clId="Web-{6BD40293-7EC3-498B-B2C9-7B378EED1864}"/>
    <pc:docChg chg="modSld">
      <pc:chgData name="Jayne Duff" userId="S::3057522@ads.qub.ac.uk::54f3b450-a7f0-4ac2-b910-c9a79e250b06" providerId="AD" clId="Web-{6BD40293-7EC3-498B-B2C9-7B378EED1864}" dt="2022-10-28T10:07:03.963" v="91" actId="1076"/>
      <pc:docMkLst>
        <pc:docMk/>
      </pc:docMkLst>
      <pc:sldChg chg="delSp">
        <pc:chgData name="Jayne Duff" userId="S::3057522@ads.qub.ac.uk::54f3b450-a7f0-4ac2-b910-c9a79e250b06" providerId="AD" clId="Web-{6BD40293-7EC3-498B-B2C9-7B378EED1864}" dt="2022-10-28T10:04:07.271" v="84"/>
        <pc:sldMkLst>
          <pc:docMk/>
          <pc:sldMk cId="884728885" sldId="302"/>
        </pc:sldMkLst>
        <pc:spChg chg="del">
          <ac:chgData name="Jayne Duff" userId="S::3057522@ads.qub.ac.uk::54f3b450-a7f0-4ac2-b910-c9a79e250b06" providerId="AD" clId="Web-{6BD40293-7EC3-498B-B2C9-7B378EED1864}" dt="2022-10-28T10:04:07.271" v="84"/>
          <ac:spMkLst>
            <pc:docMk/>
            <pc:sldMk cId="884728885" sldId="302"/>
            <ac:spMk id="6" creationId="{744D0A7F-F940-DC8A-75EC-C797826CBDA4}"/>
          </ac:spMkLst>
        </pc:spChg>
      </pc:sldChg>
      <pc:sldChg chg="addSp delSp modSp addAnim delAnim modAnim">
        <pc:chgData name="Jayne Duff" userId="S::3057522@ads.qub.ac.uk::54f3b450-a7f0-4ac2-b910-c9a79e250b06" providerId="AD" clId="Web-{6BD40293-7EC3-498B-B2C9-7B378EED1864}" dt="2022-10-28T10:07:03.963" v="91" actId="1076"/>
        <pc:sldMkLst>
          <pc:docMk/>
          <pc:sldMk cId="2713809518" sldId="303"/>
        </pc:sldMkLst>
        <pc:spChg chg="add del mod">
          <ac:chgData name="Jayne Duff" userId="S::3057522@ads.qub.ac.uk::54f3b450-a7f0-4ac2-b910-c9a79e250b06" providerId="AD" clId="Web-{6BD40293-7EC3-498B-B2C9-7B378EED1864}" dt="2022-10-28T09:58:47.622" v="28"/>
          <ac:spMkLst>
            <pc:docMk/>
            <pc:sldMk cId="2713809518" sldId="303"/>
            <ac:spMk id="3" creationId="{C213E96C-1AD0-B231-DFE5-4FA14C4D5FF2}"/>
          </ac:spMkLst>
        </pc:spChg>
        <pc:spChg chg="add del">
          <ac:chgData name="Jayne Duff" userId="S::3057522@ads.qub.ac.uk::54f3b450-a7f0-4ac2-b910-c9a79e250b06" providerId="AD" clId="Web-{6BD40293-7EC3-498B-B2C9-7B378EED1864}" dt="2022-10-28T09:57:52.433" v="19"/>
          <ac:spMkLst>
            <pc:docMk/>
            <pc:sldMk cId="2713809518" sldId="303"/>
            <ac:spMk id="4" creationId="{259CDF52-7470-B178-B402-0D6749BFE896}"/>
          </ac:spMkLst>
        </pc:spChg>
        <pc:spChg chg="add del mod">
          <ac:chgData name="Jayne Duff" userId="S::3057522@ads.qub.ac.uk::54f3b450-a7f0-4ac2-b910-c9a79e250b06" providerId="AD" clId="Web-{6BD40293-7EC3-498B-B2C9-7B378EED1864}" dt="2022-10-28T09:58:09.871" v="22"/>
          <ac:spMkLst>
            <pc:docMk/>
            <pc:sldMk cId="2713809518" sldId="303"/>
            <ac:spMk id="5" creationId="{A43213A0-F04C-3AE9-4135-05FE53D672BA}"/>
          </ac:spMkLst>
        </pc:spChg>
        <pc:spChg chg="add mod ord">
          <ac:chgData name="Jayne Duff" userId="S::3057522@ads.qub.ac.uk::54f3b450-a7f0-4ac2-b910-c9a79e250b06" providerId="AD" clId="Web-{6BD40293-7EC3-498B-B2C9-7B378EED1864}" dt="2022-10-28T10:06:20.774" v="87"/>
          <ac:spMkLst>
            <pc:docMk/>
            <pc:sldMk cId="2713809518" sldId="303"/>
            <ac:spMk id="6" creationId="{30D43F10-0D0B-B257-7771-EFB7AAA88B1C}"/>
          </ac:spMkLst>
        </pc:spChg>
        <pc:spChg chg="add del mod">
          <ac:chgData name="Jayne Duff" userId="S::3057522@ads.qub.ac.uk::54f3b450-a7f0-4ac2-b910-c9a79e250b06" providerId="AD" clId="Web-{6BD40293-7EC3-498B-B2C9-7B378EED1864}" dt="2022-10-28T10:06:36.462" v="90"/>
          <ac:spMkLst>
            <pc:docMk/>
            <pc:sldMk cId="2713809518" sldId="303"/>
            <ac:spMk id="8" creationId="{257BBE53-AD53-33CC-9158-2464B72785AF}"/>
          </ac:spMkLst>
        </pc:spChg>
        <pc:picChg chg="mod">
          <ac:chgData name="Jayne Duff" userId="S::3057522@ads.qub.ac.uk::54f3b450-a7f0-4ac2-b910-c9a79e250b06" providerId="AD" clId="Web-{6BD40293-7EC3-498B-B2C9-7B378EED1864}" dt="2022-10-28T10:07:03.963" v="91" actId="1076"/>
          <ac:picMkLst>
            <pc:docMk/>
            <pc:sldMk cId="2713809518" sldId="303"/>
            <ac:picMk id="2" creationId="{27481DBD-9A14-C569-4F99-8683833162D1}"/>
          </ac:picMkLst>
        </pc:picChg>
      </pc:sldChg>
      <pc:sldChg chg="addSp delSp modSp addAnim">
        <pc:chgData name="Jayne Duff" userId="S::3057522@ads.qub.ac.uk::54f3b450-a7f0-4ac2-b910-c9a79e250b06" providerId="AD" clId="Web-{6BD40293-7EC3-498B-B2C9-7B378EED1864}" dt="2022-10-28T10:00:45.359" v="53" actId="20577"/>
        <pc:sldMkLst>
          <pc:docMk/>
          <pc:sldMk cId="1935025370" sldId="304"/>
        </pc:sldMkLst>
        <pc:spChg chg="add del mod">
          <ac:chgData name="Jayne Duff" userId="S::3057522@ads.qub.ac.uk::54f3b450-a7f0-4ac2-b910-c9a79e250b06" providerId="AD" clId="Web-{6BD40293-7EC3-498B-B2C9-7B378EED1864}" dt="2022-10-28T10:00:09.608" v="44"/>
          <ac:spMkLst>
            <pc:docMk/>
            <pc:sldMk cId="1935025370" sldId="304"/>
            <ac:spMk id="3" creationId="{BA633686-9076-B952-3C54-01BD7764DBA6}"/>
          </ac:spMkLst>
        </pc:spChg>
        <pc:spChg chg="add mod">
          <ac:chgData name="Jayne Duff" userId="S::3057522@ads.qub.ac.uk::54f3b450-a7f0-4ac2-b910-c9a79e250b06" providerId="AD" clId="Web-{6BD40293-7EC3-498B-B2C9-7B378EED1864}" dt="2022-10-28T10:00:45.359" v="53" actId="20577"/>
          <ac:spMkLst>
            <pc:docMk/>
            <pc:sldMk cId="1935025370" sldId="304"/>
            <ac:spMk id="5" creationId="{D54DF61B-8588-43BC-6C75-0AD93572EBF0}"/>
          </ac:spMkLst>
        </pc:spChg>
      </pc:sldChg>
      <pc:sldChg chg="addSp modSp addAnim">
        <pc:chgData name="Jayne Duff" userId="S::3057522@ads.qub.ac.uk::54f3b450-a7f0-4ac2-b910-c9a79e250b06" providerId="AD" clId="Web-{6BD40293-7EC3-498B-B2C9-7B378EED1864}" dt="2022-10-28T10:01:08.954" v="59" actId="20577"/>
        <pc:sldMkLst>
          <pc:docMk/>
          <pc:sldMk cId="2113558037" sldId="305"/>
        </pc:sldMkLst>
        <pc:spChg chg="add mod">
          <ac:chgData name="Jayne Duff" userId="S::3057522@ads.qub.ac.uk::54f3b450-a7f0-4ac2-b910-c9a79e250b06" providerId="AD" clId="Web-{6BD40293-7EC3-498B-B2C9-7B378EED1864}" dt="2022-10-28T10:01:08.954" v="59" actId="20577"/>
          <ac:spMkLst>
            <pc:docMk/>
            <pc:sldMk cId="2113558037" sldId="305"/>
            <ac:spMk id="4" creationId="{74D2CAAF-9E51-ECE4-BB78-A9E32BF5A0B8}"/>
          </ac:spMkLst>
        </pc:spChg>
      </pc:sldChg>
      <pc:sldChg chg="addSp modSp addAnim">
        <pc:chgData name="Jayne Duff" userId="S::3057522@ads.qub.ac.uk::54f3b450-a7f0-4ac2-b910-c9a79e250b06" providerId="AD" clId="Web-{6BD40293-7EC3-498B-B2C9-7B378EED1864}" dt="2022-10-28T10:01:56.674" v="65" actId="20577"/>
        <pc:sldMkLst>
          <pc:docMk/>
          <pc:sldMk cId="822694418" sldId="306"/>
        </pc:sldMkLst>
        <pc:spChg chg="add mod">
          <ac:chgData name="Jayne Duff" userId="S::3057522@ads.qub.ac.uk::54f3b450-a7f0-4ac2-b910-c9a79e250b06" providerId="AD" clId="Web-{6BD40293-7EC3-498B-B2C9-7B378EED1864}" dt="2022-10-28T10:01:56.674" v="65" actId="20577"/>
          <ac:spMkLst>
            <pc:docMk/>
            <pc:sldMk cId="822694418" sldId="306"/>
            <ac:spMk id="4" creationId="{D1A589EE-3211-5A7A-5D93-7774A5D75F7D}"/>
          </ac:spMkLst>
        </pc:spChg>
      </pc:sldChg>
      <pc:sldChg chg="addSp modSp addAnim">
        <pc:chgData name="Jayne Duff" userId="S::3057522@ads.qub.ac.uk::54f3b450-a7f0-4ac2-b910-c9a79e250b06" providerId="AD" clId="Web-{6BD40293-7EC3-498B-B2C9-7B378EED1864}" dt="2022-10-28T10:02:19.721" v="68" actId="20577"/>
        <pc:sldMkLst>
          <pc:docMk/>
          <pc:sldMk cId="2969592853" sldId="307"/>
        </pc:sldMkLst>
        <pc:spChg chg="add mod">
          <ac:chgData name="Jayne Duff" userId="S::3057522@ads.qub.ac.uk::54f3b450-a7f0-4ac2-b910-c9a79e250b06" providerId="AD" clId="Web-{6BD40293-7EC3-498B-B2C9-7B378EED1864}" dt="2022-10-28T10:02:19.721" v="68" actId="20577"/>
          <ac:spMkLst>
            <pc:docMk/>
            <pc:sldMk cId="2969592853" sldId="307"/>
            <ac:spMk id="4" creationId="{F8A18B59-A399-F491-3710-EB5BF7306948}"/>
          </ac:spMkLst>
        </pc:spChg>
      </pc:sldChg>
      <pc:sldChg chg="addSp modSp addAnim">
        <pc:chgData name="Jayne Duff" userId="S::3057522@ads.qub.ac.uk::54f3b450-a7f0-4ac2-b910-c9a79e250b06" providerId="AD" clId="Web-{6BD40293-7EC3-498B-B2C9-7B378EED1864}" dt="2022-10-28T10:03:13.051" v="83" actId="20577"/>
        <pc:sldMkLst>
          <pc:docMk/>
          <pc:sldMk cId="342640912" sldId="308"/>
        </pc:sldMkLst>
        <pc:spChg chg="add mod">
          <ac:chgData name="Jayne Duff" userId="S::3057522@ads.qub.ac.uk::54f3b450-a7f0-4ac2-b910-c9a79e250b06" providerId="AD" clId="Web-{6BD40293-7EC3-498B-B2C9-7B378EED1864}" dt="2022-10-28T10:03:13.051" v="83" actId="20577"/>
          <ac:spMkLst>
            <pc:docMk/>
            <pc:sldMk cId="342640912" sldId="308"/>
            <ac:spMk id="4" creationId="{61361A51-69D5-284C-F9C2-270A1468148D}"/>
          </ac:spMkLst>
        </pc:spChg>
      </pc:sldChg>
    </pc:docChg>
  </pc:docChgLst>
  <pc:docChgLst>
    <pc:chgData name="Jayne Duff" userId="S::3057522@ads.qub.ac.uk::54f3b450-a7f0-4ac2-b910-c9a79e250b06" providerId="AD" clId="Web-{EB0EB1E8-22DF-4ED5-8B84-A53A4AD5E74F}"/>
    <pc:docChg chg="modSld">
      <pc:chgData name="Jayne Duff" userId="S::3057522@ads.qub.ac.uk::54f3b450-a7f0-4ac2-b910-c9a79e250b06" providerId="AD" clId="Web-{EB0EB1E8-22DF-4ED5-8B84-A53A4AD5E74F}" dt="2022-10-18T14:51:48.746" v="31" actId="20577"/>
      <pc:docMkLst>
        <pc:docMk/>
      </pc:docMkLst>
      <pc:sldChg chg="modSp">
        <pc:chgData name="Jayne Duff" userId="S::3057522@ads.qub.ac.uk::54f3b450-a7f0-4ac2-b910-c9a79e250b06" providerId="AD" clId="Web-{EB0EB1E8-22DF-4ED5-8B84-A53A4AD5E74F}" dt="2022-10-18T14:51:48.746" v="31" actId="20577"/>
        <pc:sldMkLst>
          <pc:docMk/>
          <pc:sldMk cId="2131568492" sldId="278"/>
        </pc:sldMkLst>
        <pc:spChg chg="mod">
          <ac:chgData name="Jayne Duff" userId="S::3057522@ads.qub.ac.uk::54f3b450-a7f0-4ac2-b910-c9a79e250b06" providerId="AD" clId="Web-{EB0EB1E8-22DF-4ED5-8B84-A53A4AD5E74F}" dt="2022-10-18T14:50:45.119" v="10" actId="20577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Jayne Duff" userId="S::3057522@ads.qub.ac.uk::54f3b450-a7f0-4ac2-b910-c9a79e250b06" providerId="AD" clId="Web-{EB0EB1E8-22DF-4ED5-8B84-A53A4AD5E74F}" dt="2022-10-18T14:51:48.746" v="31" actId="20577"/>
          <ac:spMkLst>
            <pc:docMk/>
            <pc:sldMk cId="2131568492" sldId="278"/>
            <ac:spMk id="3" creationId="{86C1060B-300F-3CE3-E5AA-D8E29791C960}"/>
          </ac:spMkLst>
        </pc:spChg>
      </pc:sldChg>
    </pc:docChg>
  </pc:docChgLst>
  <pc:docChgLst>
    <pc:chgData name="Jayne Duff" userId="S::3057522@ads.qub.ac.uk::54f3b450-a7f0-4ac2-b910-c9a79e250b06" providerId="AD" clId="Web-{49C5E75C-718B-8ABA-9B86-E00D8DFC3CF5}"/>
    <pc:docChg chg="modSld">
      <pc:chgData name="Jayne Duff" userId="S::3057522@ads.qub.ac.uk::54f3b450-a7f0-4ac2-b910-c9a79e250b06" providerId="AD" clId="Web-{49C5E75C-718B-8ABA-9B86-E00D8DFC3CF5}" dt="2022-10-25T13:05:12.240" v="34" actId="14100"/>
      <pc:docMkLst>
        <pc:docMk/>
      </pc:docMkLst>
      <pc:sldChg chg="addSp delSp modSp">
        <pc:chgData name="Jayne Duff" userId="S::3057522@ads.qub.ac.uk::54f3b450-a7f0-4ac2-b910-c9a79e250b06" providerId="AD" clId="Web-{49C5E75C-718B-8ABA-9B86-E00D8DFC3CF5}" dt="2022-10-25T13:05:12.240" v="34" actId="14100"/>
        <pc:sldMkLst>
          <pc:docMk/>
          <pc:sldMk cId="884728885" sldId="302"/>
        </pc:sldMkLst>
        <pc:spChg chg="add del">
          <ac:chgData name="Jayne Duff" userId="S::3057522@ads.qub.ac.uk::54f3b450-a7f0-4ac2-b910-c9a79e250b06" providerId="AD" clId="Web-{49C5E75C-718B-8ABA-9B86-E00D8DFC3CF5}" dt="2022-10-25T13:01:44.654" v="3"/>
          <ac:spMkLst>
            <pc:docMk/>
            <pc:sldMk cId="884728885" sldId="302"/>
            <ac:spMk id="3" creationId="{2E7DEDAC-1B94-60FD-6C04-E1FD05237043}"/>
          </ac:spMkLst>
        </pc:spChg>
        <pc:spChg chg="add del mod">
          <ac:chgData name="Jayne Duff" userId="S::3057522@ads.qub.ac.uk::54f3b450-a7f0-4ac2-b910-c9a79e250b06" providerId="AD" clId="Web-{49C5E75C-718B-8ABA-9B86-E00D8DFC3CF5}" dt="2022-10-25T13:03:40.565" v="18"/>
          <ac:spMkLst>
            <pc:docMk/>
            <pc:sldMk cId="884728885" sldId="302"/>
            <ac:spMk id="4" creationId="{4774F1DB-9340-BDC9-974A-65A28E06E621}"/>
          </ac:spMkLst>
        </pc:spChg>
        <pc:spChg chg="add del mod">
          <ac:chgData name="Jayne Duff" userId="S::3057522@ads.qub.ac.uk::54f3b450-a7f0-4ac2-b910-c9a79e250b06" providerId="AD" clId="Web-{49C5E75C-718B-8ABA-9B86-E00D8DFC3CF5}" dt="2022-10-25T13:03:09.861" v="13"/>
          <ac:spMkLst>
            <pc:docMk/>
            <pc:sldMk cId="884728885" sldId="302"/>
            <ac:spMk id="5" creationId="{AFF2FDF4-5EB4-C24C-AE4D-C4A58B91CA89}"/>
          </ac:spMkLst>
        </pc:spChg>
        <pc:spChg chg="add mod">
          <ac:chgData name="Jayne Duff" userId="S::3057522@ads.qub.ac.uk::54f3b450-a7f0-4ac2-b910-c9a79e250b06" providerId="AD" clId="Web-{49C5E75C-718B-8ABA-9B86-E00D8DFC3CF5}" dt="2022-10-25T13:05:12.240" v="34" actId="14100"/>
          <ac:spMkLst>
            <pc:docMk/>
            <pc:sldMk cId="884728885" sldId="302"/>
            <ac:spMk id="6" creationId="{744D0A7F-F940-DC8A-75EC-C797826CBDA4}"/>
          </ac:spMkLst>
        </pc:spChg>
        <pc:picChg chg="mod">
          <ac:chgData name="Jayne Duff" userId="S::3057522@ads.qub.ac.uk::54f3b450-a7f0-4ac2-b910-c9a79e250b06" providerId="AD" clId="Web-{49C5E75C-718B-8ABA-9B86-E00D8DFC3CF5}" dt="2022-10-25T13:01:42.076" v="2" actId="1076"/>
          <ac:picMkLst>
            <pc:docMk/>
            <pc:sldMk cId="884728885" sldId="302"/>
            <ac:picMk id="2" creationId="{EAC0065C-63A2-8E24-EB4B-A5567D1C853B}"/>
          </ac:picMkLst>
        </pc:picChg>
      </pc:sldChg>
    </pc:docChg>
  </pc:docChgLst>
  <pc:docChgLst>
    <pc:chgData name="Jayne Duff" userId="S::3057522@ads.qub.ac.uk::54f3b450-a7f0-4ac2-b910-c9a79e250b06" providerId="AD" clId="Web-{F56B22AA-7718-4218-2B2F-63376347FC58}"/>
    <pc:docChg chg="addSld delSld modSld sldOrd addMainMaster delMainMaster">
      <pc:chgData name="Jayne Duff" userId="S::3057522@ads.qub.ac.uk::54f3b450-a7f0-4ac2-b910-c9a79e250b06" providerId="AD" clId="Web-{F56B22AA-7718-4218-2B2F-63376347FC58}" dt="2022-10-19T15:43:48.507" v="191" actId="20577"/>
      <pc:docMkLst>
        <pc:docMk/>
      </pc:docMkLst>
      <pc:sldChg chg="addSp delSp modSp mod modClrScheme chgLayout">
        <pc:chgData name="Jayne Duff" userId="S::3057522@ads.qub.ac.uk::54f3b450-a7f0-4ac2-b910-c9a79e250b06" providerId="AD" clId="Web-{F56B22AA-7718-4218-2B2F-63376347FC58}" dt="2022-10-19T15:43:48.507" v="191" actId="20577"/>
        <pc:sldMkLst>
          <pc:docMk/>
          <pc:sldMk cId="2131568492" sldId="278"/>
        </pc:sldMkLst>
        <pc:spChg chg="mod ord">
          <ac:chgData name="Jayne Duff" userId="S::3057522@ads.qub.ac.uk::54f3b450-a7f0-4ac2-b910-c9a79e250b06" providerId="AD" clId="Web-{F56B22AA-7718-4218-2B2F-63376347FC58}" dt="2022-10-19T15:43:48.507" v="191" actId="20577"/>
          <ac:spMkLst>
            <pc:docMk/>
            <pc:sldMk cId="2131568492" sldId="278"/>
            <ac:spMk id="2" creationId="{516860D9-9D47-C0BB-B2B4-4B6F2B36CFC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131568492" sldId="278"/>
            <ac:spMk id="3" creationId="{86C1060B-300F-3CE3-E5AA-D8E29791C960}"/>
          </ac:spMkLst>
        </pc:spChg>
        <pc:spChg chg="add mod">
          <ac:chgData name="Jayne Duff" userId="S::3057522@ads.qub.ac.uk::54f3b450-a7f0-4ac2-b910-c9a79e250b06" providerId="AD" clId="Web-{F56B22AA-7718-4218-2B2F-63376347FC58}" dt="2022-10-19T15:39:31.340" v="189" actId="20577"/>
          <ac:spMkLst>
            <pc:docMk/>
            <pc:sldMk cId="2131568492" sldId="278"/>
            <ac:spMk id="6" creationId="{A3AEF1A5-1734-4B47-470B-876672807EAE}"/>
          </ac:spMkLst>
        </pc:spChg>
        <pc:spChg chg="add del mod">
          <ac:chgData name="Jayne Duff" userId="S::3057522@ads.qub.ac.uk::54f3b450-a7f0-4ac2-b910-c9a79e250b06" providerId="AD" clId="Web-{F56B22AA-7718-4218-2B2F-63376347FC58}" dt="2022-10-19T15:06:26.742" v="22"/>
          <ac:spMkLst>
            <pc:docMk/>
            <pc:sldMk cId="2131568492" sldId="278"/>
            <ac:spMk id="10" creationId="{C5FCF2A5-746D-4A5D-E2A8-2040D429A918}"/>
          </ac:spMkLst>
        </pc:spChg>
        <pc:spChg chg="add 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131568492" sldId="278"/>
            <ac:spMk id="12" creationId="{E00086AA-1A57-209A-EA2D-6307AA3470AC}"/>
          </ac:spMkLst>
        </pc:spChg>
        <pc:picChg chg="add del mod">
          <ac:chgData name="Jayne Duff" userId="S::3057522@ads.qub.ac.uk::54f3b450-a7f0-4ac2-b910-c9a79e250b06" providerId="AD" clId="Web-{F56B22AA-7718-4218-2B2F-63376347FC58}" dt="2022-10-19T15:01:02.198" v="18"/>
          <ac:picMkLst>
            <pc:docMk/>
            <pc:sldMk cId="2131568492" sldId="278"/>
            <ac:picMk id="4" creationId="{B9E78B31-8F4C-7093-136E-3E029B51456D}"/>
          </ac:picMkLst>
        </pc:picChg>
        <pc:picChg chg="add mod modCrop">
          <ac:chgData name="Jayne Duff" userId="S::3057522@ads.qub.ac.uk::54f3b450-a7f0-4ac2-b910-c9a79e250b06" providerId="AD" clId="Web-{F56B22AA-7718-4218-2B2F-63376347FC58}" dt="2022-10-19T15:11:42.787" v="44" actId="1076"/>
          <ac:picMkLst>
            <pc:docMk/>
            <pc:sldMk cId="2131568492" sldId="278"/>
            <ac:picMk id="5" creationId="{2C2B48A0-43EC-3411-BC31-70AF2C31B089}"/>
          </ac:picMkLst>
        </pc:picChg>
      </pc:sldChg>
      <pc:sldChg chg="del">
        <pc:chgData name="Jayne Duff" userId="S::3057522@ads.qub.ac.uk::54f3b450-a7f0-4ac2-b910-c9a79e250b06" providerId="AD" clId="Web-{F56B22AA-7718-4218-2B2F-63376347FC58}" dt="2022-10-19T15:21:51.249" v="166"/>
        <pc:sldMkLst>
          <pc:docMk/>
          <pc:sldMk cId="3855531800" sldId="279"/>
        </pc:sldMkLst>
      </pc:sldChg>
      <pc:sldChg chg="addSp delSp modSp mod modClrScheme chgLayout">
        <pc:chgData name="Jayne Duff" userId="S::3057522@ads.qub.ac.uk::54f3b450-a7f0-4ac2-b910-c9a79e250b06" providerId="AD" clId="Web-{F56B22AA-7718-4218-2B2F-63376347FC58}" dt="2022-10-19T15:38:24.181" v="181"/>
        <pc:sldMkLst>
          <pc:docMk/>
          <pc:sldMk cId="979622006" sldId="280"/>
        </pc:sldMkLst>
        <pc:spChg chg="del mod ord">
          <ac:chgData name="Jayne Duff" userId="S::3057522@ads.qub.ac.uk::54f3b450-a7f0-4ac2-b910-c9a79e250b06" providerId="AD" clId="Web-{F56B22AA-7718-4218-2B2F-63376347FC58}" dt="2022-10-19T15:38:24.181" v="181"/>
          <ac:spMkLst>
            <pc:docMk/>
            <pc:sldMk cId="979622006" sldId="280"/>
            <ac:spMk id="2" creationId="{4A940BC6-9DA0-FB4D-8879-DC8B3958C07C}"/>
          </ac:spMkLst>
        </pc:spChg>
        <pc:spChg chg="del mod ord">
          <ac:chgData name="Jayne Duff" userId="S::3057522@ads.qub.ac.uk::54f3b450-a7f0-4ac2-b910-c9a79e250b06" providerId="AD" clId="Web-{F56B22AA-7718-4218-2B2F-63376347FC58}" dt="2022-10-19T15:38:21.446" v="180"/>
          <ac:spMkLst>
            <pc:docMk/>
            <pc:sldMk cId="979622006" sldId="280"/>
            <ac:spMk id="3" creationId="{1E0B8C4B-3A3C-9FD1-59FB-1666C1F09376}"/>
          </ac:spMkLst>
        </pc:spChg>
        <pc:spChg chg="add mod">
          <ac:chgData name="Jayne Duff" userId="S::3057522@ads.qub.ac.uk::54f3b450-a7f0-4ac2-b910-c9a79e250b06" providerId="AD" clId="Web-{F56B22AA-7718-4218-2B2F-63376347FC58}" dt="2022-10-19T15:38:21.446" v="180"/>
          <ac:spMkLst>
            <pc:docMk/>
            <pc:sldMk cId="979622006" sldId="280"/>
            <ac:spMk id="6" creationId="{F4C9EF5F-724C-AD54-958D-F1348E6A21F7}"/>
          </ac:spMkLst>
        </pc:spChg>
        <pc:spChg chg="add mod">
          <ac:chgData name="Jayne Duff" userId="S::3057522@ads.qub.ac.uk::54f3b450-a7f0-4ac2-b910-c9a79e250b06" providerId="AD" clId="Web-{F56B22AA-7718-4218-2B2F-63376347FC58}" dt="2022-10-19T15:38:24.181" v="181"/>
          <ac:spMkLst>
            <pc:docMk/>
            <pc:sldMk cId="979622006" sldId="280"/>
            <ac:spMk id="8" creationId="{F91F4F02-DB26-E82B-53F5-27CDF57EA042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979622006" sldId="280"/>
            <ac:spMk id="14" creationId="{03571BF2-FCCE-E7A0-736D-9168D2BBFF63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979622006" sldId="280"/>
            <ac:spMk id="15" creationId="{7FC3FD3F-45EE-74E3-AD64-441303B83EF3}"/>
          </ac:spMkLst>
        </pc:spChg>
        <pc:picChg chg="add del mod">
          <ac:chgData name="Jayne Duff" userId="S::3057522@ads.qub.ac.uk::54f3b450-a7f0-4ac2-b910-c9a79e250b06" providerId="AD" clId="Web-{F56B22AA-7718-4218-2B2F-63376347FC58}" dt="2022-10-19T15:38:13.680" v="178"/>
          <ac:picMkLst>
            <pc:docMk/>
            <pc:sldMk cId="979622006" sldId="280"/>
            <ac:picMk id="4" creationId="{15B3C4EB-9314-5A6F-FECB-EFBC175EFBA5}"/>
          </ac:picMkLst>
        </pc:pic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2952923800" sldId="281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952923800" sldId="281"/>
            <ac:spMk id="2" creationId="{D53B219B-7E3A-7E84-6386-37313F0CFB09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952923800" sldId="281"/>
            <ac:spMk id="3" creationId="{A2E339BF-E6D7-DD0E-AF02-6813852EE723}"/>
          </ac:spMkLst>
        </pc:sp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685681062" sldId="282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685681062" sldId="282"/>
            <ac:spMk id="2" creationId="{FD5E8954-9BCB-7FD9-A210-38DC54382D4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685681062" sldId="282"/>
            <ac:spMk id="4" creationId="{D2BBD890-6A99-C160-C084-2916E2310718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685681062" sldId="282"/>
            <ac:spMk id="5" creationId="{EEE736C0-59DE-A4DF-7A05-6F22D48CC0D3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685681062" sldId="282"/>
            <ac:spMk id="6" creationId="{8E016EE4-D06F-BB48-F27D-14F290F0FE86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685681062" sldId="282"/>
            <ac:spMk id="23" creationId="{94FF72B7-0438-3641-5939-75128934B0DF}"/>
          </ac:spMkLst>
        </pc:sp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2886474736" sldId="284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886474736" sldId="284"/>
            <ac:spMk id="2" creationId="{884B311B-3177-0658-3585-6639F26A9BF6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886474736" sldId="284"/>
            <ac:spMk id="7" creationId="{3A122237-B06F-5E42-B051-D7859FC21D7D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886474736" sldId="284"/>
            <ac:spMk id="8" creationId="{AECF22D2-2B16-C40D-AA90-609B5CD08B3D}"/>
          </ac:spMkLst>
        </pc:spChg>
        <pc:graphicFrameChg chg="mod ord modGraphic">
          <ac:chgData name="Jayne Duff" userId="S::3057522@ads.qub.ac.uk::54f3b450-a7f0-4ac2-b910-c9a79e250b06" providerId="AD" clId="Web-{F56B22AA-7718-4218-2B2F-63376347FC58}" dt="2022-10-19T15:38:10.086" v="177"/>
          <ac:graphicFrameMkLst>
            <pc:docMk/>
            <pc:sldMk cId="2886474736" sldId="284"/>
            <ac:graphicFrameMk id="6" creationId="{705AB9BF-07E9-9DED-DB8B-F644759C8FDC}"/>
          </ac:graphicFrameMkLst>
        </pc:graphicFrame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2011930182" sldId="285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2" creationId="{B2AF69D5-AD7B-521D-22B1-50D8A24356A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4" creationId="{77C09F16-6D23-666F-6800-8FC697831948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5" creationId="{91128191-45A5-DEA1-F978-421F83D5E664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6" creationId="{EEF6A845-F328-1053-A365-3DA9CBAF9BA4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8" creationId="{F46AF003-A457-D7E6-F39B-1A85A426A3E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9" creationId="{0A413FDF-11CF-6B9B-871F-ED1ED06E76B9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11" creationId="{B3CED26D-9022-0D83-FB0D-E3471E6F7ECE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12" creationId="{518301B7-15C5-E184-096F-BF82F42163C2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14" creationId="{DD57FB11-65D1-6B1C-8D88-F932BF765A7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73" creationId="{253AA363-0A91-5CE9-7764-DD7813D6BF70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011930182" sldId="285"/>
            <ac:spMk id="74" creationId="{B964C6B0-844C-A964-2B74-46CF893E1381}"/>
          </ac:spMkLst>
        </pc:sp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011930182" sldId="285"/>
            <ac:picMk id="16" creationId="{53DF829E-A1C4-421E-3B50-ABC29F74AD7E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011930182" sldId="285"/>
            <ac:picMk id="18" creationId="{E5C9C66F-AADD-4ED0-1C1D-B85BA2731ECA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011930182" sldId="285"/>
            <ac:picMk id="20" creationId="{886BA800-53E3-4B2D-1E62-F03543D34994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011930182" sldId="285"/>
            <ac:picMk id="22" creationId="{CF9A94E1-4A49-F134-498B-3886D8C21B47}"/>
          </ac:picMkLst>
        </pc:pic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2452269796" sldId="287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2" creationId="{B2AF69D5-AD7B-521D-22B1-50D8A24356A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4" creationId="{77C09F16-6D23-666F-6800-8FC697831948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5" creationId="{91128191-45A5-DEA1-F978-421F83D5E664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6" creationId="{EEF6A845-F328-1053-A365-3DA9CBAF9BA4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8" creationId="{F46AF003-A457-D7E6-F39B-1A85A426A3E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9" creationId="{0A413FDF-11CF-6B9B-871F-ED1ED06E76B9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1" creationId="{B3CED26D-9022-0D83-FB0D-E3471E6F7ECE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2" creationId="{518301B7-15C5-E184-096F-BF82F42163C2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4" creationId="{DD57FB11-65D1-6B1C-8D88-F932BF765A7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59" creationId="{F269F917-64D7-CDF3-D985-799AE9C3B794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60" creationId="{2814DD63-8543-970F-927B-E6AA56C99E6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86" creationId="{18835196-357D-8C96-24B5-B52A2DDEB00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87" creationId="{41C11B69-21C7-3FD7-1E14-583CF5B1707B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88" creationId="{D362CDA4-D5CF-59E2-690B-FD99A9F4A51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89" creationId="{D14B20BF-5DF9-3EC6-60DD-C63E039F74E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90" creationId="{6FA69800-878A-E997-C835-4A34703F2394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191" creationId="{231555FC-0BA5-3E6F-7FCB-66878580BB2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52269796" sldId="287"/>
            <ac:spMk id="218" creationId="{C29F391A-4647-2731-26B5-3B262D8730A1}"/>
          </ac:spMkLst>
        </pc:sp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52269796" sldId="287"/>
            <ac:picMk id="127" creationId="{647C05DC-04F0-1158-3AA5-BF470126B98D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52269796" sldId="287"/>
            <ac:picMk id="129" creationId="{8B3998AA-37D7-2B8A-664B-5EE240398288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52269796" sldId="287"/>
            <ac:picMk id="131" creationId="{2269A4E3-AE66-274F-54C8-9DD8DBA3B151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52269796" sldId="287"/>
            <ac:picMk id="133" creationId="{65B0483B-CE9B-CD44-979E-DBD8145B7D30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52269796" sldId="287"/>
            <ac:picMk id="135" creationId="{53CE1A7F-C303-6378-F7D9-285999C320CB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52269796" sldId="287"/>
            <ac:picMk id="137" creationId="{5C2754CD-7055-FC29-FE1C-82327C464143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52269796" sldId="287"/>
            <ac:picMk id="139" creationId="{9A9F1D08-2372-A757-BE1E-91723DB0EBBF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52269796" sldId="287"/>
            <ac:picMk id="141" creationId="{9714A55E-3681-98F0-A943-50EE7A07869C}"/>
          </ac:picMkLst>
        </pc:pic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1600494506" sldId="288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7" creationId="{330A5BFC-C134-C072-C14D-9E51A94C8E7E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19" creationId="{270C77AB-7E91-84A6-3E62-DAB80E1E4481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0" creationId="{15DD9AC8-4A5F-70DB-AA68-C461059D81A1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1" creationId="{A28A203B-0CF0-2AB0-5F54-07C8E3003918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2" creationId="{05BC0115-F702-2E0A-61A4-4A6CE33FD77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3" creationId="{9D48D07F-2D5B-F0D5-4005-197607C4F197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4" creationId="{A3BF8E55-B2B9-104D-F277-08902534735D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5" creationId="{BCE9DA14-62AB-A857-6387-1F5D330B3F36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6" creationId="{710CB940-D45B-59F1-06E5-9CC94100EF0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7" creationId="{A0DA38E3-68A2-4FF9-022B-BA0DF832B1DB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28" creationId="{B72BD1AE-7290-BA6E-18FB-8181C0D13E7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373" creationId="{EC015AD8-FC03-181D-1A34-AD00F66C42C2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600494506" sldId="288"/>
            <ac:spMk id="374" creationId="{049B2870-98EC-2977-8CE4-A7AA3009991A}"/>
          </ac:spMkLst>
        </pc:sp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1600494506" sldId="288"/>
            <ac:picMk id="268" creationId="{1A522F41-60C1-3803-6132-18E154C0E328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1600494506" sldId="288"/>
            <ac:picMk id="270" creationId="{DE7A4D25-3CA5-F92A-988A-F913C367D593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1600494506" sldId="288"/>
            <ac:picMk id="288" creationId="{A5707D4A-497A-679A-3ACA-721E8D0E2699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1600494506" sldId="288"/>
            <ac:picMk id="290" creationId="{E63515FB-9439-CCAE-C220-6F0E5ECB75E8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1600494506" sldId="288"/>
            <ac:picMk id="292" creationId="{8167DB44-EDED-0971-E35D-A5FA1E47C215}"/>
          </ac:picMkLst>
        </pc:pic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2502887943" sldId="289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7" creationId="{330A5BFC-C134-C072-C14D-9E51A94C8E7E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24" creationId="{A3BF8E55-B2B9-104D-F277-08902534735D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25" creationId="{BCE9DA14-62AB-A857-6387-1F5D330B3F36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26" creationId="{710CB940-D45B-59F1-06E5-9CC94100EF0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27" creationId="{A0DA38E3-68A2-4FF9-022B-BA0DF832B1DB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28" creationId="{B72BD1AE-7290-BA6E-18FB-8181C0D13E7C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56" creationId="{42027341-30B3-44DB-373E-60B96EBF2043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57" creationId="{49B99446-8DB8-EAE8-ADEB-8E02F160B106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58" creationId="{4F1381C5-2C37-6542-2CC4-2EBF6B0C41D4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59" creationId="{9348E88D-CFB1-4BF1-41EC-723BBD602AF2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60" creationId="{E1B218F5-E615-C534-C7FC-E5578159653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502887943" sldId="289"/>
            <ac:spMk id="175" creationId="{1DECFA06-D307-B47D-DA95-31161374AD30}"/>
          </ac:spMkLst>
        </pc:sp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3170280394" sldId="290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3170280394" sldId="290"/>
            <ac:spMk id="2" creationId="{86B309B0-6209-D3D0-9D5E-308B9F6E7303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3170280394" sldId="290"/>
            <ac:spMk id="11" creationId="{A2C39DD0-CD86-2929-7808-58D17FC2C0A6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3170280394" sldId="290"/>
            <ac:spMk id="12" creationId="{CE3C1BFF-2275-1E7D-0604-E6F5CFEC01F6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3170280394" sldId="290"/>
            <ac:spMk id="13" creationId="{F618F075-837C-1005-19D6-8DC90759CD53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3170280394" sldId="290"/>
            <ac:spMk id="14" creationId="{DD1D0BF9-FCAA-67DA-79AB-E6E7E6D2B6A1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3170280394" sldId="290"/>
            <ac:spMk id="25" creationId="{5058AE03-D409-0714-CCED-4548A9C92023}"/>
          </ac:spMkLst>
        </pc:sp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249904479" sldId="291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2" creationId="{5FC63C25-FE2A-0C11-2CEA-A80AA78FC36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3" creationId="{A8753AB0-02A6-E89E-7E23-593DBF52F4E8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4" creationId="{03745CA7-A767-9133-8871-800B16D5D722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5" creationId="{C371CEB5-0F43-BA22-C4E7-3A84E631DA11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6" creationId="{5AD6749A-51D8-599C-7C31-9922CF228D32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7" creationId="{0BF56CE2-ADEB-1E22-50FB-9F2AB3786483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8" creationId="{7063C991-877C-CD1D-A03D-547E04121FE0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101" creationId="{A45E958A-ABCE-B639-C555-90CCC88988C5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249904479" sldId="291"/>
            <ac:spMk id="102" creationId="{51BDF1B8-4D26-9C08-3102-6224AA6A4D20}"/>
          </ac:spMkLst>
        </pc:sp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9904479" sldId="291"/>
            <ac:picMk id="72" creationId="{FD5AE93E-9743-FD3B-C935-638BF9D159CC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9904479" sldId="291"/>
            <ac:picMk id="76" creationId="{7541E72A-A0CB-A011-55A9-1126F707D889}"/>
          </ac:picMkLst>
        </pc:picChg>
        <pc:picChg chg="mod ord modCrop">
          <ac:chgData name="Jayne Duff" userId="S::3057522@ads.qub.ac.uk::54f3b450-a7f0-4ac2-b910-c9a79e250b06" providerId="AD" clId="Web-{F56B22AA-7718-4218-2B2F-63376347FC58}" dt="2022-10-19T15:38:10.086" v="177"/>
          <ac:picMkLst>
            <pc:docMk/>
            <pc:sldMk cId="249904479" sldId="291"/>
            <ac:picMk id="80" creationId="{FCC17566-BE36-5CE0-25C6-8AC132D1479D}"/>
          </ac:picMkLst>
        </pc:pic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94818171" sldId="292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94818171" sldId="292"/>
            <ac:spMk id="2" creationId="{B83F7D2E-080D-DBDD-73C4-3C38A2B77908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94818171" sldId="292"/>
            <ac:spMk id="3" creationId="{2BE8FDE3-DBA4-6A04-C75D-E56FE92EF368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94818171" sldId="292"/>
            <ac:spMk id="4" creationId="{D5BA2433-990B-A170-369A-3DF4A9B33BFA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94818171" sldId="292"/>
            <ac:spMk id="5" creationId="{BF7F20BE-640F-EFAB-3A43-2AA146DB42BF}"/>
          </ac:spMkLst>
        </pc:spChg>
      </pc:sldChg>
      <pc:sldChg chg="modSp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1003962426" sldId="293"/>
        </pc:sldMkLst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003962426" sldId="293"/>
            <ac:spMk id="2" creationId="{800AB426-5B7C-607E-D413-5D2C9495CC0A}"/>
          </ac:spMkLst>
        </pc:spChg>
        <pc:spChg chg="mod ord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1003962426" sldId="293"/>
            <ac:spMk id="3" creationId="{B787DFD8-D262-D485-B1F2-817C5A0928C5}"/>
          </ac:spMkLst>
        </pc:spChg>
      </pc:sldChg>
      <pc:sldChg chg="addSp delSp modSp new del ord">
        <pc:chgData name="Jayne Duff" userId="S::3057522@ads.qub.ac.uk::54f3b450-a7f0-4ac2-b910-c9a79e250b06" providerId="AD" clId="Web-{F56B22AA-7718-4218-2B2F-63376347FC58}" dt="2022-10-19T14:57:46.455" v="7"/>
        <pc:sldMkLst>
          <pc:docMk/>
          <pc:sldMk cId="1428021900" sldId="294"/>
        </pc:sldMkLst>
        <pc:spChg chg="add del mod">
          <ac:chgData name="Jayne Duff" userId="S::3057522@ads.qub.ac.uk::54f3b450-a7f0-4ac2-b910-c9a79e250b06" providerId="AD" clId="Web-{F56B22AA-7718-4218-2B2F-63376347FC58}" dt="2022-10-19T14:57:38.908" v="5"/>
          <ac:spMkLst>
            <pc:docMk/>
            <pc:sldMk cId="1428021900" sldId="294"/>
            <ac:spMk id="4" creationId="{242930EB-AC79-1CE8-7E6C-F77B5BA505BA}"/>
          </ac:spMkLst>
        </pc:spChg>
      </pc:sldChg>
      <pc:sldChg chg="addSp delSp modSp new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44126954" sldId="295"/>
        </pc:sldMkLst>
        <pc:spChg chg="del mod">
          <ac:chgData name="Jayne Duff" userId="S::3057522@ads.qub.ac.uk::54f3b450-a7f0-4ac2-b910-c9a79e250b06" providerId="AD" clId="Web-{F56B22AA-7718-4218-2B2F-63376347FC58}" dt="2022-10-19T14:58:10.237" v="11"/>
          <ac:spMkLst>
            <pc:docMk/>
            <pc:sldMk cId="44126954" sldId="295"/>
            <ac:spMk id="2" creationId="{EE1D49CC-BE32-6149-BE9F-F21C8DB8195F}"/>
          </ac:spMkLst>
        </pc:spChg>
        <pc:spChg chg="mod ord modVis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44126954" sldId="295"/>
            <ac:spMk id="3" creationId="{246B4BC0-13F2-C2A2-CEB2-D68FDB793542}"/>
          </ac:spMkLst>
        </pc:spChg>
        <pc:picChg chg="add del mod ord">
          <ac:chgData name="Jayne Duff" userId="S::3057522@ads.qub.ac.uk::54f3b450-a7f0-4ac2-b910-c9a79e250b06" providerId="AD" clId="Web-{F56B22AA-7718-4218-2B2F-63376347FC58}" dt="2022-10-19T14:58:54.802" v="12"/>
          <ac:picMkLst>
            <pc:docMk/>
            <pc:sldMk cId="44126954" sldId="295"/>
            <ac:picMk id="4" creationId="{01665E1B-B2FA-A046-8F90-89F192E86327}"/>
          </ac:picMkLst>
        </pc:picChg>
        <pc:picChg chg="add mod">
          <ac:chgData name="Jayne Duff" userId="S::3057522@ads.qub.ac.uk::54f3b450-a7f0-4ac2-b910-c9a79e250b06" providerId="AD" clId="Web-{F56B22AA-7718-4218-2B2F-63376347FC58}" dt="2022-10-19T14:59:10.334" v="14"/>
          <ac:picMkLst>
            <pc:docMk/>
            <pc:sldMk cId="44126954" sldId="295"/>
            <ac:picMk id="5" creationId="{4D98CDAC-1812-6566-DA06-907A43B62E33}"/>
          </ac:picMkLst>
        </pc:picChg>
      </pc:sldChg>
      <pc:sldChg chg="addSp delSp modSp new mod modClrScheme chgLayout">
        <pc:chgData name="Jayne Duff" userId="S::3057522@ads.qub.ac.uk::54f3b450-a7f0-4ac2-b910-c9a79e250b06" providerId="AD" clId="Web-{F56B22AA-7718-4218-2B2F-63376347FC58}" dt="2022-10-19T15:38:10.086" v="177"/>
        <pc:sldMkLst>
          <pc:docMk/>
          <pc:sldMk cId="3193468972" sldId="296"/>
        </pc:sldMkLst>
        <pc:spChg chg="del">
          <ac:chgData name="Jayne Duff" userId="S::3057522@ads.qub.ac.uk::54f3b450-a7f0-4ac2-b910-c9a79e250b06" providerId="AD" clId="Web-{F56B22AA-7718-4218-2B2F-63376347FC58}" dt="2022-10-19T15:37:34.679" v="169"/>
          <ac:spMkLst>
            <pc:docMk/>
            <pc:sldMk cId="3193468972" sldId="296"/>
            <ac:spMk id="2" creationId="{7A08A4C0-9E14-18A5-5D13-2FF2A0AD7F73}"/>
          </ac:spMkLst>
        </pc:spChg>
        <pc:spChg chg="mod ord modVis">
          <ac:chgData name="Jayne Duff" userId="S::3057522@ads.qub.ac.uk::54f3b450-a7f0-4ac2-b910-c9a79e250b06" providerId="AD" clId="Web-{F56B22AA-7718-4218-2B2F-63376347FC58}" dt="2022-10-19T15:38:10.086" v="177"/>
          <ac:spMkLst>
            <pc:docMk/>
            <pc:sldMk cId="3193468972" sldId="296"/>
            <ac:spMk id="3" creationId="{D13A0A0E-F88D-6E91-1B64-75F6DDF19219}"/>
          </ac:spMkLst>
        </pc:spChg>
        <pc:spChg chg="add del mod">
          <ac:chgData name="Jayne Duff" userId="S::3057522@ads.qub.ac.uk::54f3b450-a7f0-4ac2-b910-c9a79e250b06" providerId="AD" clId="Web-{F56B22AA-7718-4218-2B2F-63376347FC58}" dt="2022-10-19T15:37:42.867" v="173"/>
          <ac:spMkLst>
            <pc:docMk/>
            <pc:sldMk cId="3193468972" sldId="296"/>
            <ac:spMk id="4" creationId="{E1A3E4B9-0210-D79D-D230-B6CCB86BD88D}"/>
          </ac:spMkLst>
        </pc:spChg>
        <pc:picChg chg="add mod">
          <ac:chgData name="Jayne Duff" userId="S::3057522@ads.qub.ac.uk::54f3b450-a7f0-4ac2-b910-c9a79e250b06" providerId="AD" clId="Web-{F56B22AA-7718-4218-2B2F-63376347FC58}" dt="2022-10-19T15:38:01.258" v="176"/>
          <ac:picMkLst>
            <pc:docMk/>
            <pc:sldMk cId="3193468972" sldId="296"/>
            <ac:picMk id="5" creationId="{AAE961CF-8EAA-6251-9732-ED907B92A066}"/>
          </ac:picMkLst>
        </pc:picChg>
      </pc:sldChg>
      <pc:sldMasterChg chg="del delSldLayout">
        <pc:chgData name="Jayne Duff" userId="S::3057522@ads.qub.ac.uk::54f3b450-a7f0-4ac2-b910-c9a79e250b06" providerId="AD" clId="Web-{F56B22AA-7718-4218-2B2F-63376347FC58}" dt="2022-10-19T15:38:10.086" v="177"/>
        <pc:sldMasterMkLst>
          <pc:docMk/>
          <pc:sldMasterMk cId="154833434" sldId="2147483650"/>
        </pc:sldMasterMkLst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2631799807" sldId="2147483651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772183257" sldId="2147483652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1681789449" sldId="2147483653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4250832128" sldId="2147483654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3871031321" sldId="2147483655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2071868441" sldId="2147483656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1581182869" sldId="2147483657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2745005521" sldId="2147483658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2234670087" sldId="2147483659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2333964501" sldId="2147483663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220804285" sldId="2147483664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74571298" sldId="2147483667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552850918" sldId="2147483668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2586653762" sldId="2147483669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872516218" sldId="2147483670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185033570" sldId="2147483671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1900709137" sldId="2147483673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1268954110" sldId="2147483674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4248485793" sldId="2147483675"/>
          </pc:sldLayoutMkLst>
        </pc:sldLayoutChg>
        <pc:sldLayoutChg chg="del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4833434" sldId="2147483650"/>
            <pc:sldLayoutMk cId="2372898826" sldId="2147483676"/>
          </pc:sldLayoutMkLst>
        </pc:sldLayoutChg>
      </pc:sldMasterChg>
      <pc:sldMasterChg chg="add addSldLayout modSldLayout">
        <pc:chgData name="Jayne Duff" userId="S::3057522@ads.qub.ac.uk::54f3b450-a7f0-4ac2-b910-c9a79e250b06" providerId="AD" clId="Web-{F56B22AA-7718-4218-2B2F-63376347FC58}" dt="2022-10-19T15:38:10.086" v="177"/>
        <pc:sldMasterMkLst>
          <pc:docMk/>
          <pc:sldMasterMk cId="1584369613" sldId="2147483677"/>
        </pc:sldMasterMkLst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4084673888" sldId="2147483678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1485791185" sldId="2147483679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1416527413" sldId="2147483680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18942423" sldId="2147483681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3938738693" sldId="2147483682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665998659" sldId="2147483683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3408696898" sldId="2147483684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672773038" sldId="2147483685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555473949" sldId="2147483686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3532888654" sldId="2147483687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500235482" sldId="2147483688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274697040" sldId="2147483689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2603403581" sldId="2147483690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1468866203" sldId="2147483691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3100101133" sldId="2147483692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2666142726" sldId="2147483693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2552624369" sldId="2147483694"/>
          </pc:sldLayoutMkLst>
        </pc:sldLayoutChg>
        <pc:sldLayoutChg chg="add mod replId">
          <pc:chgData name="Jayne Duff" userId="S::3057522@ads.qub.ac.uk::54f3b450-a7f0-4ac2-b910-c9a79e250b06" providerId="AD" clId="Web-{F56B22AA-7718-4218-2B2F-63376347FC58}" dt="2022-10-19T15:38:10.086" v="177"/>
          <pc:sldLayoutMkLst>
            <pc:docMk/>
            <pc:sldMasterMk cId="1584369613" sldId="2147483677"/>
            <pc:sldLayoutMk cId="911798634" sldId="2147483695"/>
          </pc:sldLayoutMkLst>
        </pc:sldLayoutChg>
      </pc:sldMasterChg>
    </pc:docChg>
  </pc:docChgLst>
  <pc:docChgLst>
    <pc:chgData name="Jayne Duff" userId="S::3057522@ads.qub.ac.uk::54f3b450-a7f0-4ac2-b910-c9a79e250b06" providerId="AD" clId="Web-{B3E39D3E-6AE7-011A-E033-3665ECD0CC06}"/>
    <pc:docChg chg="modSld">
      <pc:chgData name="Jayne Duff" userId="S::3057522@ads.qub.ac.uk::54f3b450-a7f0-4ac2-b910-c9a79e250b06" providerId="AD" clId="Web-{B3E39D3E-6AE7-011A-E033-3665ECD0CC06}" dt="2022-11-10T15:39:47.463" v="4"/>
      <pc:docMkLst>
        <pc:docMk/>
      </pc:docMkLst>
      <pc:sldChg chg="addSp delSp modSp mod setBg">
        <pc:chgData name="Jayne Duff" userId="S::3057522@ads.qub.ac.uk::54f3b450-a7f0-4ac2-b910-c9a79e250b06" providerId="AD" clId="Web-{B3E39D3E-6AE7-011A-E033-3665ECD0CC06}" dt="2022-11-10T15:39:47.463" v="4"/>
        <pc:sldMkLst>
          <pc:docMk/>
          <pc:sldMk cId="3278138762" sldId="310"/>
        </pc:sldMkLst>
        <pc:spChg chg="add">
          <ac:chgData name="Jayne Duff" userId="S::3057522@ads.qub.ac.uk::54f3b450-a7f0-4ac2-b910-c9a79e250b06" providerId="AD" clId="Web-{B3E39D3E-6AE7-011A-E033-3665ECD0CC06}" dt="2022-11-10T15:39:47.463" v="4"/>
          <ac:spMkLst>
            <pc:docMk/>
            <pc:sldMk cId="3278138762" sldId="310"/>
            <ac:spMk id="9" creationId="{42A4FC2C-047E-45A5-965D-8E1E3BF09BC6}"/>
          </ac:spMkLst>
        </pc:spChg>
        <pc:picChg chg="del">
          <ac:chgData name="Jayne Duff" userId="S::3057522@ads.qub.ac.uk::54f3b450-a7f0-4ac2-b910-c9a79e250b06" providerId="AD" clId="Web-{B3E39D3E-6AE7-011A-E033-3665ECD0CC06}" dt="2022-11-10T15:38:41.586" v="0"/>
          <ac:picMkLst>
            <pc:docMk/>
            <pc:sldMk cId="3278138762" sldId="310"/>
            <ac:picMk id="2" creationId="{77BB56D0-43BA-4050-7984-8F8CE4985F43}"/>
          </ac:picMkLst>
        </pc:picChg>
        <pc:picChg chg="add del mod">
          <ac:chgData name="Jayne Duff" userId="S::3057522@ads.qub.ac.uk::54f3b450-a7f0-4ac2-b910-c9a79e250b06" providerId="AD" clId="Web-{B3E39D3E-6AE7-011A-E033-3665ECD0CC06}" dt="2022-11-10T15:39:19.009" v="2"/>
          <ac:picMkLst>
            <pc:docMk/>
            <pc:sldMk cId="3278138762" sldId="310"/>
            <ac:picMk id="3" creationId="{3042B153-8A22-6AFA-DA76-E014E5542E8A}"/>
          </ac:picMkLst>
        </pc:picChg>
        <pc:picChg chg="add mod">
          <ac:chgData name="Jayne Duff" userId="S::3057522@ads.qub.ac.uk::54f3b450-a7f0-4ac2-b910-c9a79e250b06" providerId="AD" clId="Web-{B3E39D3E-6AE7-011A-E033-3665ECD0CC06}" dt="2022-11-10T15:39:47.463" v="4"/>
          <ac:picMkLst>
            <pc:docMk/>
            <pc:sldMk cId="3278138762" sldId="310"/>
            <ac:picMk id="4" creationId="{2093974F-BC5B-EC3C-5E67-BBADD0188369}"/>
          </ac:picMkLst>
        </pc:picChg>
      </pc:sldChg>
    </pc:docChg>
  </pc:docChgLst>
  <pc:docChgLst>
    <pc:chgData name="Jayne Duff" userId="S::3057522@ads.qub.ac.uk::54f3b450-a7f0-4ac2-b910-c9a79e250b06" providerId="AD" clId="Web-{5B44E8D7-D725-4EDB-80D2-96F834BD18EC}"/>
    <pc:docChg chg="addSld delSld modSld">
      <pc:chgData name="Jayne Duff" userId="S::3057522@ads.qub.ac.uk::54f3b450-a7f0-4ac2-b910-c9a79e250b06" providerId="AD" clId="Web-{5B44E8D7-D725-4EDB-80D2-96F834BD18EC}" dt="2022-10-20T13:39:14.642" v="225"/>
      <pc:docMkLst>
        <pc:docMk/>
      </pc:docMkLst>
      <pc:sldChg chg="delSp modSp del">
        <pc:chgData name="Jayne Duff" userId="S::3057522@ads.qub.ac.uk::54f3b450-a7f0-4ac2-b910-c9a79e250b06" providerId="AD" clId="Web-{5B44E8D7-D725-4EDB-80D2-96F834BD18EC}" dt="2022-10-20T13:20:29.255" v="157"/>
        <pc:sldMkLst>
          <pc:docMk/>
          <pc:sldMk cId="2131568492" sldId="278"/>
        </pc:sldMkLst>
        <pc:spChg chg="mod">
          <ac:chgData name="Jayne Duff" userId="S::3057522@ads.qub.ac.uk::54f3b450-a7f0-4ac2-b910-c9a79e250b06" providerId="AD" clId="Web-{5B44E8D7-D725-4EDB-80D2-96F834BD18EC}" dt="2022-10-20T09:18:23.332" v="17" actId="20577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Jayne Duff" userId="S::3057522@ads.qub.ac.uk::54f3b450-a7f0-4ac2-b910-c9a79e250b06" providerId="AD" clId="Web-{5B44E8D7-D725-4EDB-80D2-96F834BD18EC}" dt="2022-10-20T09:28:36.590" v="143" actId="20577"/>
          <ac:spMkLst>
            <pc:docMk/>
            <pc:sldMk cId="2131568492" sldId="278"/>
            <ac:spMk id="6" creationId="{A3AEF1A5-1734-4B47-470B-876672807EAE}"/>
          </ac:spMkLst>
        </pc:spChg>
        <pc:picChg chg="del">
          <ac:chgData name="Jayne Duff" userId="S::3057522@ads.qub.ac.uk::54f3b450-a7f0-4ac2-b910-c9a79e250b06" providerId="AD" clId="Web-{5B44E8D7-D725-4EDB-80D2-96F834BD18EC}" dt="2022-10-20T09:26:32.211" v="137"/>
          <ac:picMkLst>
            <pc:docMk/>
            <pc:sldMk cId="2131568492" sldId="278"/>
            <ac:picMk id="5" creationId="{2C2B48A0-43EC-3411-BC31-70AF2C31B089}"/>
          </ac:picMkLst>
        </pc:picChg>
      </pc:sldChg>
      <pc:sldChg chg="del">
        <pc:chgData name="Jayne Duff" userId="S::3057522@ads.qub.ac.uk::54f3b450-a7f0-4ac2-b910-c9a79e250b06" providerId="AD" clId="Web-{5B44E8D7-D725-4EDB-80D2-96F834BD18EC}" dt="2022-10-20T13:20:26.286" v="155"/>
        <pc:sldMkLst>
          <pc:docMk/>
          <pc:sldMk cId="979622006" sldId="280"/>
        </pc:sldMkLst>
      </pc:sldChg>
      <pc:sldChg chg="del">
        <pc:chgData name="Jayne Duff" userId="S::3057522@ads.qub.ac.uk::54f3b450-a7f0-4ac2-b910-c9a79e250b06" providerId="AD" clId="Web-{5B44E8D7-D725-4EDB-80D2-96F834BD18EC}" dt="2022-10-20T09:29:02.435" v="154"/>
        <pc:sldMkLst>
          <pc:docMk/>
          <pc:sldMk cId="2952923800" sldId="281"/>
        </pc:sldMkLst>
      </pc:sldChg>
      <pc:sldChg chg="del">
        <pc:chgData name="Jayne Duff" userId="S::3057522@ads.qub.ac.uk::54f3b450-a7f0-4ac2-b910-c9a79e250b06" providerId="AD" clId="Web-{5B44E8D7-D725-4EDB-80D2-96F834BD18EC}" dt="2022-10-20T09:29:02.419" v="152"/>
        <pc:sldMkLst>
          <pc:docMk/>
          <pc:sldMk cId="685681062" sldId="282"/>
        </pc:sldMkLst>
      </pc:sldChg>
      <pc:sldChg chg="del">
        <pc:chgData name="Jayne Duff" userId="S::3057522@ads.qub.ac.uk::54f3b450-a7f0-4ac2-b910-c9a79e250b06" providerId="AD" clId="Web-{5B44E8D7-D725-4EDB-80D2-96F834BD18EC}" dt="2022-10-20T09:29:02.419" v="153"/>
        <pc:sldMkLst>
          <pc:docMk/>
          <pc:sldMk cId="2886474736" sldId="284"/>
        </pc:sldMkLst>
      </pc:sldChg>
      <pc:sldChg chg="del">
        <pc:chgData name="Jayne Duff" userId="S::3057522@ads.qub.ac.uk::54f3b450-a7f0-4ac2-b910-c9a79e250b06" providerId="AD" clId="Web-{5B44E8D7-D725-4EDB-80D2-96F834BD18EC}" dt="2022-10-20T09:29:02.404" v="151"/>
        <pc:sldMkLst>
          <pc:docMk/>
          <pc:sldMk cId="2011930182" sldId="285"/>
        </pc:sldMkLst>
      </pc:sldChg>
      <pc:sldChg chg="del">
        <pc:chgData name="Jayne Duff" userId="S::3057522@ads.qub.ac.uk::54f3b450-a7f0-4ac2-b910-c9a79e250b06" providerId="AD" clId="Web-{5B44E8D7-D725-4EDB-80D2-96F834BD18EC}" dt="2022-10-20T09:29:00.122" v="150"/>
        <pc:sldMkLst>
          <pc:docMk/>
          <pc:sldMk cId="2452269796" sldId="287"/>
        </pc:sldMkLst>
      </pc:sldChg>
      <pc:sldChg chg="del">
        <pc:chgData name="Jayne Duff" userId="S::3057522@ads.qub.ac.uk::54f3b450-a7f0-4ac2-b910-c9a79e250b06" providerId="AD" clId="Web-{5B44E8D7-D725-4EDB-80D2-96F834BD18EC}" dt="2022-10-20T09:29:00.107" v="149"/>
        <pc:sldMkLst>
          <pc:docMk/>
          <pc:sldMk cId="1600494506" sldId="288"/>
        </pc:sldMkLst>
      </pc:sldChg>
      <pc:sldChg chg="del">
        <pc:chgData name="Jayne Duff" userId="S::3057522@ads.qub.ac.uk::54f3b450-a7f0-4ac2-b910-c9a79e250b06" providerId="AD" clId="Web-{5B44E8D7-D725-4EDB-80D2-96F834BD18EC}" dt="2022-10-20T09:28:54.185" v="148"/>
        <pc:sldMkLst>
          <pc:docMk/>
          <pc:sldMk cId="2502887943" sldId="289"/>
        </pc:sldMkLst>
      </pc:sldChg>
      <pc:sldChg chg="del">
        <pc:chgData name="Jayne Duff" userId="S::3057522@ads.qub.ac.uk::54f3b450-a7f0-4ac2-b910-c9a79e250b06" providerId="AD" clId="Web-{5B44E8D7-D725-4EDB-80D2-96F834BD18EC}" dt="2022-10-20T09:28:48.935" v="146"/>
        <pc:sldMkLst>
          <pc:docMk/>
          <pc:sldMk cId="3170280394" sldId="290"/>
        </pc:sldMkLst>
      </pc:sldChg>
      <pc:sldChg chg="del">
        <pc:chgData name="Jayne Duff" userId="S::3057522@ads.qub.ac.uk::54f3b450-a7f0-4ac2-b910-c9a79e250b06" providerId="AD" clId="Web-{5B44E8D7-D725-4EDB-80D2-96F834BD18EC}" dt="2022-10-20T09:28:54.169" v="147"/>
        <pc:sldMkLst>
          <pc:docMk/>
          <pc:sldMk cId="249904479" sldId="291"/>
        </pc:sldMkLst>
      </pc:sldChg>
      <pc:sldChg chg="del">
        <pc:chgData name="Jayne Duff" userId="S::3057522@ads.qub.ac.uk::54f3b450-a7f0-4ac2-b910-c9a79e250b06" providerId="AD" clId="Web-{5B44E8D7-D725-4EDB-80D2-96F834BD18EC}" dt="2022-10-20T09:28:48.091" v="145"/>
        <pc:sldMkLst>
          <pc:docMk/>
          <pc:sldMk cId="94818171" sldId="292"/>
        </pc:sldMkLst>
      </pc:sldChg>
      <pc:sldChg chg="del">
        <pc:chgData name="Jayne Duff" userId="S::3057522@ads.qub.ac.uk::54f3b450-a7f0-4ac2-b910-c9a79e250b06" providerId="AD" clId="Web-{5B44E8D7-D725-4EDB-80D2-96F834BD18EC}" dt="2022-10-20T09:28:47.575" v="144"/>
        <pc:sldMkLst>
          <pc:docMk/>
          <pc:sldMk cId="1003962426" sldId="293"/>
        </pc:sldMkLst>
      </pc:sldChg>
      <pc:sldChg chg="new del">
        <pc:chgData name="Jayne Duff" userId="S::3057522@ads.qub.ac.uk::54f3b450-a7f0-4ac2-b910-c9a79e250b06" providerId="AD" clId="Web-{5B44E8D7-D725-4EDB-80D2-96F834BD18EC}" dt="2022-10-20T13:21:19.882" v="162"/>
        <pc:sldMkLst>
          <pc:docMk/>
          <pc:sldMk cId="1281945745" sldId="296"/>
        </pc:sldMkLst>
      </pc:sldChg>
      <pc:sldChg chg="new del">
        <pc:chgData name="Jayne Duff" userId="S::3057522@ads.qub.ac.uk::54f3b450-a7f0-4ac2-b910-c9a79e250b06" providerId="AD" clId="Web-{5B44E8D7-D725-4EDB-80D2-96F834BD18EC}" dt="2022-10-20T13:20:42.302" v="159"/>
        <pc:sldMkLst>
          <pc:docMk/>
          <pc:sldMk cId="1467015183" sldId="296"/>
        </pc:sldMkLst>
      </pc:sldChg>
      <pc:sldChg chg="del">
        <pc:chgData name="Jayne Duff" userId="S::3057522@ads.qub.ac.uk::54f3b450-a7f0-4ac2-b910-c9a79e250b06" providerId="AD" clId="Web-{5B44E8D7-D725-4EDB-80D2-96F834BD18EC}" dt="2022-10-20T13:20:28.442" v="156"/>
        <pc:sldMkLst>
          <pc:docMk/>
          <pc:sldMk cId="3193468972" sldId="296"/>
        </pc:sldMkLst>
      </pc:sldChg>
      <pc:sldChg chg="addSp modSp new">
        <pc:chgData name="Jayne Duff" userId="S::3057522@ads.qub.ac.uk::54f3b450-a7f0-4ac2-b910-c9a79e250b06" providerId="AD" clId="Web-{5B44E8D7-D725-4EDB-80D2-96F834BD18EC}" dt="2022-10-20T13:22:55.418" v="166" actId="14100"/>
        <pc:sldMkLst>
          <pc:docMk/>
          <pc:sldMk cId="2138129027" sldId="297"/>
        </pc:sldMkLst>
        <pc:picChg chg="add mod">
          <ac:chgData name="Jayne Duff" userId="S::3057522@ads.qub.ac.uk::54f3b450-a7f0-4ac2-b910-c9a79e250b06" providerId="AD" clId="Web-{5B44E8D7-D725-4EDB-80D2-96F834BD18EC}" dt="2022-10-20T13:22:55.418" v="166" actId="14100"/>
          <ac:picMkLst>
            <pc:docMk/>
            <pc:sldMk cId="2138129027" sldId="297"/>
            <ac:picMk id="2" creationId="{AEE67D44-DE13-5F3A-27B2-9B5E36C8F640}"/>
          </ac:picMkLst>
        </pc:picChg>
      </pc:sldChg>
      <pc:sldChg chg="addSp modSp new mod setBg">
        <pc:chgData name="Jayne Duff" userId="S::3057522@ads.qub.ac.uk::54f3b450-a7f0-4ac2-b910-c9a79e250b06" providerId="AD" clId="Web-{5B44E8D7-D725-4EDB-80D2-96F834BD18EC}" dt="2022-10-20T13:23:51.466" v="169"/>
        <pc:sldMkLst>
          <pc:docMk/>
          <pc:sldMk cId="3705880833" sldId="298"/>
        </pc:sldMkLst>
        <pc:spChg chg="add">
          <ac:chgData name="Jayne Duff" userId="S::3057522@ads.qub.ac.uk::54f3b450-a7f0-4ac2-b910-c9a79e250b06" providerId="AD" clId="Web-{5B44E8D7-D725-4EDB-80D2-96F834BD18EC}" dt="2022-10-20T13:23:51.466" v="169"/>
          <ac:spMkLst>
            <pc:docMk/>
            <pc:sldMk cId="3705880833" sldId="298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5B44E8D7-D725-4EDB-80D2-96F834BD18EC}" dt="2022-10-20T13:23:51.466" v="169"/>
          <ac:picMkLst>
            <pc:docMk/>
            <pc:sldMk cId="3705880833" sldId="298"/>
            <ac:picMk id="2" creationId="{741E42A4-AC64-6C80-A8F4-999736AE8658}"/>
          </ac:picMkLst>
        </pc:picChg>
      </pc:sldChg>
      <pc:sldChg chg="addSp modSp new mod setBg">
        <pc:chgData name="Jayne Duff" userId="S::3057522@ads.qub.ac.uk::54f3b450-a7f0-4ac2-b910-c9a79e250b06" providerId="AD" clId="Web-{5B44E8D7-D725-4EDB-80D2-96F834BD18EC}" dt="2022-10-20T13:24:12.732" v="172"/>
        <pc:sldMkLst>
          <pc:docMk/>
          <pc:sldMk cId="2906764792" sldId="299"/>
        </pc:sldMkLst>
        <pc:spChg chg="add">
          <ac:chgData name="Jayne Duff" userId="S::3057522@ads.qub.ac.uk::54f3b450-a7f0-4ac2-b910-c9a79e250b06" providerId="AD" clId="Web-{5B44E8D7-D725-4EDB-80D2-96F834BD18EC}" dt="2022-10-20T13:24:12.732" v="172"/>
          <ac:spMkLst>
            <pc:docMk/>
            <pc:sldMk cId="2906764792" sldId="299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5B44E8D7-D725-4EDB-80D2-96F834BD18EC}" dt="2022-10-20T13:24:12.732" v="172"/>
          <ac:picMkLst>
            <pc:docMk/>
            <pc:sldMk cId="2906764792" sldId="299"/>
            <ac:picMk id="2" creationId="{86D2780F-F6E7-D2BC-5476-D67ADAA384FF}"/>
          </ac:picMkLst>
        </pc:picChg>
      </pc:sldChg>
      <pc:sldChg chg="addSp modSp new mod setBg">
        <pc:chgData name="Jayne Duff" userId="S::3057522@ads.qub.ac.uk::54f3b450-a7f0-4ac2-b910-c9a79e250b06" providerId="AD" clId="Web-{5B44E8D7-D725-4EDB-80D2-96F834BD18EC}" dt="2022-10-20T13:25:04.031" v="175"/>
        <pc:sldMkLst>
          <pc:docMk/>
          <pc:sldMk cId="472095957" sldId="300"/>
        </pc:sldMkLst>
        <pc:spChg chg="add">
          <ac:chgData name="Jayne Duff" userId="S::3057522@ads.qub.ac.uk::54f3b450-a7f0-4ac2-b910-c9a79e250b06" providerId="AD" clId="Web-{5B44E8D7-D725-4EDB-80D2-96F834BD18EC}" dt="2022-10-20T13:25:04.031" v="175"/>
          <ac:spMkLst>
            <pc:docMk/>
            <pc:sldMk cId="472095957" sldId="300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5B44E8D7-D725-4EDB-80D2-96F834BD18EC}" dt="2022-10-20T13:25:04.031" v="175"/>
          <ac:picMkLst>
            <pc:docMk/>
            <pc:sldMk cId="472095957" sldId="300"/>
            <ac:picMk id="2" creationId="{9D6DDE8B-1488-D24A-D5C5-5D8CB8221E18}"/>
          </ac:picMkLst>
        </pc:picChg>
      </pc:sldChg>
      <pc:sldChg chg="addSp modSp new mod setBg">
        <pc:chgData name="Jayne Duff" userId="S::3057522@ads.qub.ac.uk::54f3b450-a7f0-4ac2-b910-c9a79e250b06" providerId="AD" clId="Web-{5B44E8D7-D725-4EDB-80D2-96F834BD18EC}" dt="2022-10-20T13:38:47.250" v="221"/>
        <pc:sldMkLst>
          <pc:docMk/>
          <pc:sldMk cId="2221566819" sldId="301"/>
        </pc:sldMkLst>
        <pc:spChg chg="add">
          <ac:chgData name="Jayne Duff" userId="S::3057522@ads.qub.ac.uk::54f3b450-a7f0-4ac2-b910-c9a79e250b06" providerId="AD" clId="Web-{5B44E8D7-D725-4EDB-80D2-96F834BD18EC}" dt="2022-10-20T13:38:47.250" v="221"/>
          <ac:spMkLst>
            <pc:docMk/>
            <pc:sldMk cId="2221566819" sldId="301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5B44E8D7-D725-4EDB-80D2-96F834BD18EC}" dt="2022-10-20T13:38:47.250" v="221"/>
          <ac:picMkLst>
            <pc:docMk/>
            <pc:sldMk cId="2221566819" sldId="301"/>
            <ac:picMk id="2" creationId="{8D5A24C0-B32D-3823-3221-17824E8825DB}"/>
          </ac:picMkLst>
        </pc:picChg>
      </pc:sldChg>
      <pc:sldChg chg="addSp modSp new">
        <pc:chgData name="Jayne Duff" userId="S::3057522@ads.qub.ac.uk::54f3b450-a7f0-4ac2-b910-c9a79e250b06" providerId="AD" clId="Web-{5B44E8D7-D725-4EDB-80D2-96F834BD18EC}" dt="2022-10-20T13:27:03.457" v="186" actId="14100"/>
        <pc:sldMkLst>
          <pc:docMk/>
          <pc:sldMk cId="884728885" sldId="302"/>
        </pc:sldMkLst>
        <pc:picChg chg="add mod">
          <ac:chgData name="Jayne Duff" userId="S::3057522@ads.qub.ac.uk::54f3b450-a7f0-4ac2-b910-c9a79e250b06" providerId="AD" clId="Web-{5B44E8D7-D725-4EDB-80D2-96F834BD18EC}" dt="2022-10-20T13:27:03.457" v="186" actId="14100"/>
          <ac:picMkLst>
            <pc:docMk/>
            <pc:sldMk cId="884728885" sldId="302"/>
            <ac:picMk id="2" creationId="{EAC0065C-63A2-8E24-EB4B-A5567D1C853B}"/>
          </ac:picMkLst>
        </pc:picChg>
      </pc:sldChg>
      <pc:sldChg chg="addSp modSp new mod setBg">
        <pc:chgData name="Jayne Duff" userId="S::3057522@ads.qub.ac.uk::54f3b450-a7f0-4ac2-b910-c9a79e250b06" providerId="AD" clId="Web-{5B44E8D7-D725-4EDB-80D2-96F834BD18EC}" dt="2022-10-20T13:38:56.204" v="222"/>
        <pc:sldMkLst>
          <pc:docMk/>
          <pc:sldMk cId="2713809518" sldId="303"/>
        </pc:sldMkLst>
        <pc:spChg chg="add">
          <ac:chgData name="Jayne Duff" userId="S::3057522@ads.qub.ac.uk::54f3b450-a7f0-4ac2-b910-c9a79e250b06" providerId="AD" clId="Web-{5B44E8D7-D725-4EDB-80D2-96F834BD18EC}" dt="2022-10-20T13:38:56.204" v="222"/>
          <ac:spMkLst>
            <pc:docMk/>
            <pc:sldMk cId="2713809518" sldId="303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5B44E8D7-D725-4EDB-80D2-96F834BD18EC}" dt="2022-10-20T13:38:56.204" v="222"/>
          <ac:picMkLst>
            <pc:docMk/>
            <pc:sldMk cId="2713809518" sldId="303"/>
            <ac:picMk id="2" creationId="{27481DBD-9A14-C569-4F99-8683833162D1}"/>
          </ac:picMkLst>
        </pc:picChg>
      </pc:sldChg>
      <pc:sldChg chg="addSp delSp modSp new mod setBg">
        <pc:chgData name="Jayne Duff" userId="S::3057522@ads.qub.ac.uk::54f3b450-a7f0-4ac2-b910-c9a79e250b06" providerId="AD" clId="Web-{5B44E8D7-D725-4EDB-80D2-96F834BD18EC}" dt="2022-10-20T13:38:59.423" v="223"/>
        <pc:sldMkLst>
          <pc:docMk/>
          <pc:sldMk cId="1935025370" sldId="304"/>
        </pc:sldMkLst>
        <pc:spChg chg="add del">
          <ac:chgData name="Jayne Duff" userId="S::3057522@ads.qub.ac.uk::54f3b450-a7f0-4ac2-b910-c9a79e250b06" providerId="AD" clId="Web-{5B44E8D7-D725-4EDB-80D2-96F834BD18EC}" dt="2022-10-20T13:38:59.423" v="223"/>
          <ac:spMkLst>
            <pc:docMk/>
            <pc:sldMk cId="1935025370" sldId="304"/>
            <ac:spMk id="7" creationId="{42A4FC2C-047E-45A5-965D-8E1E3BF09BC6}"/>
          </ac:spMkLst>
        </pc:spChg>
        <pc:spChg chg="add">
          <ac:chgData name="Jayne Duff" userId="S::3057522@ads.qub.ac.uk::54f3b450-a7f0-4ac2-b910-c9a79e250b06" providerId="AD" clId="Web-{5B44E8D7-D725-4EDB-80D2-96F834BD18EC}" dt="2022-10-20T13:38:59.423" v="223"/>
          <ac:spMkLst>
            <pc:docMk/>
            <pc:sldMk cId="1935025370" sldId="304"/>
            <ac:spMk id="12" creationId="{42A4FC2C-047E-45A5-965D-8E1E3BF09BC6}"/>
          </ac:spMkLst>
        </pc:spChg>
        <pc:picChg chg="add mod">
          <ac:chgData name="Jayne Duff" userId="S::3057522@ads.qub.ac.uk::54f3b450-a7f0-4ac2-b910-c9a79e250b06" providerId="AD" clId="Web-{5B44E8D7-D725-4EDB-80D2-96F834BD18EC}" dt="2022-10-20T13:29:17.103" v="196"/>
          <ac:picMkLst>
            <pc:docMk/>
            <pc:sldMk cId="1935025370" sldId="304"/>
            <ac:picMk id="2" creationId="{C2051ED8-2E86-13FF-7F36-BEA017E69BAB}"/>
          </ac:picMkLst>
        </pc:picChg>
      </pc:sldChg>
      <pc:sldChg chg="addSp delSp modSp new mod setBg">
        <pc:chgData name="Jayne Duff" userId="S::3057522@ads.qub.ac.uk::54f3b450-a7f0-4ac2-b910-c9a79e250b06" providerId="AD" clId="Web-{5B44E8D7-D725-4EDB-80D2-96F834BD18EC}" dt="2022-10-20T13:39:06.657" v="224"/>
        <pc:sldMkLst>
          <pc:docMk/>
          <pc:sldMk cId="2113558037" sldId="305"/>
        </pc:sldMkLst>
        <pc:spChg chg="add del">
          <ac:chgData name="Jayne Duff" userId="S::3057522@ads.qub.ac.uk::54f3b450-a7f0-4ac2-b910-c9a79e250b06" providerId="AD" clId="Web-{5B44E8D7-D725-4EDB-80D2-96F834BD18EC}" dt="2022-10-20T13:39:06.657" v="224"/>
          <ac:spMkLst>
            <pc:docMk/>
            <pc:sldMk cId="2113558037" sldId="305"/>
            <ac:spMk id="7" creationId="{42A4FC2C-047E-45A5-965D-8E1E3BF09BC6}"/>
          </ac:spMkLst>
        </pc:spChg>
        <pc:spChg chg="add">
          <ac:chgData name="Jayne Duff" userId="S::3057522@ads.qub.ac.uk::54f3b450-a7f0-4ac2-b910-c9a79e250b06" providerId="AD" clId="Web-{5B44E8D7-D725-4EDB-80D2-96F834BD18EC}" dt="2022-10-20T13:39:06.657" v="224"/>
          <ac:spMkLst>
            <pc:docMk/>
            <pc:sldMk cId="2113558037" sldId="305"/>
            <ac:spMk id="12" creationId="{42A4FC2C-047E-45A5-965D-8E1E3BF09BC6}"/>
          </ac:spMkLst>
        </pc:spChg>
        <pc:picChg chg="add mod">
          <ac:chgData name="Jayne Duff" userId="S::3057522@ads.qub.ac.uk::54f3b450-a7f0-4ac2-b910-c9a79e250b06" providerId="AD" clId="Web-{5B44E8D7-D725-4EDB-80D2-96F834BD18EC}" dt="2022-10-20T13:30:34.606" v="199"/>
          <ac:picMkLst>
            <pc:docMk/>
            <pc:sldMk cId="2113558037" sldId="305"/>
            <ac:picMk id="2" creationId="{382BDAD8-D082-8785-7203-64A9CDF418F8}"/>
          </ac:picMkLst>
        </pc:picChg>
      </pc:sldChg>
      <pc:sldChg chg="addSp modSp new mod setBg">
        <pc:chgData name="Jayne Duff" userId="S::3057522@ads.qub.ac.uk::54f3b450-a7f0-4ac2-b910-c9a79e250b06" providerId="AD" clId="Web-{5B44E8D7-D725-4EDB-80D2-96F834BD18EC}" dt="2022-10-20T13:39:14.642" v="225"/>
        <pc:sldMkLst>
          <pc:docMk/>
          <pc:sldMk cId="822694418" sldId="306"/>
        </pc:sldMkLst>
        <pc:spChg chg="add">
          <ac:chgData name="Jayne Duff" userId="S::3057522@ads.qub.ac.uk::54f3b450-a7f0-4ac2-b910-c9a79e250b06" providerId="AD" clId="Web-{5B44E8D7-D725-4EDB-80D2-96F834BD18EC}" dt="2022-10-20T13:39:14.642" v="225"/>
          <ac:spMkLst>
            <pc:docMk/>
            <pc:sldMk cId="822694418" sldId="306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5B44E8D7-D725-4EDB-80D2-96F834BD18EC}" dt="2022-10-20T13:39:14.642" v="225"/>
          <ac:picMkLst>
            <pc:docMk/>
            <pc:sldMk cId="822694418" sldId="306"/>
            <ac:picMk id="2" creationId="{86BC1FAB-72F3-E63C-1613-39385017AD57}"/>
          </ac:picMkLst>
        </pc:picChg>
      </pc:sldChg>
      <pc:sldChg chg="addSp modSp new">
        <pc:chgData name="Jayne Duff" userId="S::3057522@ads.qub.ac.uk::54f3b450-a7f0-4ac2-b910-c9a79e250b06" providerId="AD" clId="Web-{5B44E8D7-D725-4EDB-80D2-96F834BD18EC}" dt="2022-10-20T13:32:56.190" v="207" actId="14100"/>
        <pc:sldMkLst>
          <pc:docMk/>
          <pc:sldMk cId="2969592853" sldId="307"/>
        </pc:sldMkLst>
        <pc:picChg chg="add mod">
          <ac:chgData name="Jayne Duff" userId="S::3057522@ads.qub.ac.uk::54f3b450-a7f0-4ac2-b910-c9a79e250b06" providerId="AD" clId="Web-{5B44E8D7-D725-4EDB-80D2-96F834BD18EC}" dt="2022-10-20T13:32:56.190" v="207" actId="14100"/>
          <ac:picMkLst>
            <pc:docMk/>
            <pc:sldMk cId="2969592853" sldId="307"/>
            <ac:picMk id="2" creationId="{3D385B10-12BF-3D39-5838-F48280A1EADA}"/>
          </ac:picMkLst>
        </pc:picChg>
      </pc:sldChg>
      <pc:sldChg chg="addSp modSp new">
        <pc:chgData name="Jayne Duff" userId="S::3057522@ads.qub.ac.uk::54f3b450-a7f0-4ac2-b910-c9a79e250b06" providerId="AD" clId="Web-{5B44E8D7-D725-4EDB-80D2-96F834BD18EC}" dt="2022-10-20T13:33:28.254" v="211" actId="14100"/>
        <pc:sldMkLst>
          <pc:docMk/>
          <pc:sldMk cId="342640912" sldId="308"/>
        </pc:sldMkLst>
        <pc:picChg chg="add mod">
          <ac:chgData name="Jayne Duff" userId="S::3057522@ads.qub.ac.uk::54f3b450-a7f0-4ac2-b910-c9a79e250b06" providerId="AD" clId="Web-{5B44E8D7-D725-4EDB-80D2-96F834BD18EC}" dt="2022-10-20T13:33:28.254" v="211" actId="14100"/>
          <ac:picMkLst>
            <pc:docMk/>
            <pc:sldMk cId="342640912" sldId="308"/>
            <ac:picMk id="2" creationId="{148ACD0A-F227-39EB-34A6-2CD6B12D7D90}"/>
          </ac:picMkLst>
        </pc:picChg>
      </pc:sldChg>
      <pc:sldChg chg="addSp modSp new">
        <pc:chgData name="Jayne Duff" userId="S::3057522@ads.qub.ac.uk::54f3b450-a7f0-4ac2-b910-c9a79e250b06" providerId="AD" clId="Web-{5B44E8D7-D725-4EDB-80D2-96F834BD18EC}" dt="2022-10-20T13:37:04.621" v="215" actId="14100"/>
        <pc:sldMkLst>
          <pc:docMk/>
          <pc:sldMk cId="2722533755" sldId="309"/>
        </pc:sldMkLst>
        <pc:picChg chg="add mod">
          <ac:chgData name="Jayne Duff" userId="S::3057522@ads.qub.ac.uk::54f3b450-a7f0-4ac2-b910-c9a79e250b06" providerId="AD" clId="Web-{5B44E8D7-D725-4EDB-80D2-96F834BD18EC}" dt="2022-10-20T13:37:04.621" v="215" actId="14100"/>
          <ac:picMkLst>
            <pc:docMk/>
            <pc:sldMk cId="2722533755" sldId="309"/>
            <ac:picMk id="2" creationId="{E3B0735B-18FF-88C9-9632-E40C79685F34}"/>
          </ac:picMkLst>
        </pc:picChg>
      </pc:sldChg>
      <pc:sldChg chg="addSp modSp new">
        <pc:chgData name="Jayne Duff" userId="S::3057522@ads.qub.ac.uk::54f3b450-a7f0-4ac2-b910-c9a79e250b06" providerId="AD" clId="Web-{5B44E8D7-D725-4EDB-80D2-96F834BD18EC}" dt="2022-10-20T13:38:05.420" v="219" actId="14100"/>
        <pc:sldMkLst>
          <pc:docMk/>
          <pc:sldMk cId="3278138762" sldId="310"/>
        </pc:sldMkLst>
        <pc:picChg chg="add mod">
          <ac:chgData name="Jayne Duff" userId="S::3057522@ads.qub.ac.uk::54f3b450-a7f0-4ac2-b910-c9a79e250b06" providerId="AD" clId="Web-{5B44E8D7-D725-4EDB-80D2-96F834BD18EC}" dt="2022-10-20T13:38:05.420" v="219" actId="14100"/>
          <ac:picMkLst>
            <pc:docMk/>
            <pc:sldMk cId="3278138762" sldId="310"/>
            <ac:picMk id="2" creationId="{77BB56D0-43BA-4050-7984-8F8CE4985F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3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469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6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0010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142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24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79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9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2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9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16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4D98CDAC-1812-6566-DA06-907A43B62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46B4BC0-13F2-C2A2-CEB2-D68FDB79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2BDAD8-D082-8785-7203-64A9CDF41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4094" y="1244043"/>
            <a:ext cx="2085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211355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86BC1FAB-72F3-E63C-1613-39385017A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06" y="502"/>
            <a:ext cx="12177962" cy="6846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2622" y="1340758"/>
            <a:ext cx="2201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Algeria</a:t>
            </a:r>
          </a:p>
        </p:txBody>
      </p:sp>
    </p:spTree>
    <p:extLst>
      <p:ext uri="{BB962C8B-B14F-4D97-AF65-F5344CB8AC3E}">
        <p14:creationId xmlns:p14="http://schemas.microsoft.com/office/powerpoint/2010/main" val="82269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3D385B10-12BF-3D39-5838-F48280A1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" y="502"/>
            <a:ext cx="12187988" cy="6856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73230" y="681335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Belgium</a:t>
            </a:r>
          </a:p>
        </p:txBody>
      </p:sp>
    </p:spTree>
    <p:extLst>
      <p:ext uri="{BB962C8B-B14F-4D97-AF65-F5344CB8AC3E}">
        <p14:creationId xmlns:p14="http://schemas.microsoft.com/office/powerpoint/2010/main" val="29695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148ACD0A-F227-39EB-34A6-2CD6B12D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" y="502"/>
            <a:ext cx="12187988" cy="6856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94224">
            <a:off x="8532086" y="681335"/>
            <a:ext cx="3744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Luxembourg</a:t>
            </a:r>
          </a:p>
        </p:txBody>
      </p:sp>
    </p:spTree>
    <p:extLst>
      <p:ext uri="{BB962C8B-B14F-4D97-AF65-F5344CB8AC3E}">
        <p14:creationId xmlns:p14="http://schemas.microsoft.com/office/powerpoint/2010/main" val="3426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3B0735B-18FF-88C9-9632-E40C7968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" y="502"/>
            <a:ext cx="12187988" cy="6856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544" y="2041235"/>
            <a:ext cx="6788727" cy="830997"/>
          </a:xfrm>
          <a:prstGeom prst="rect">
            <a:avLst/>
          </a:prstGeom>
          <a:solidFill>
            <a:srgbClr val="FFF9FB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countries/Le pays:</a:t>
            </a:r>
          </a:p>
        </p:txBody>
      </p:sp>
    </p:spTree>
    <p:extLst>
      <p:ext uri="{BB962C8B-B14F-4D97-AF65-F5344CB8AC3E}">
        <p14:creationId xmlns:p14="http://schemas.microsoft.com/office/powerpoint/2010/main" val="272253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1" y="1754909"/>
            <a:ext cx="57819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are some essential French phrases for a tourist! Bon voyage!</a:t>
            </a:r>
          </a:p>
          <a:p>
            <a:endParaRPr lang="en-US" dirty="0"/>
          </a:p>
          <a:p>
            <a:r>
              <a:rPr lang="fr-FR" dirty="0"/>
              <a:t>Bonjour! Parlez-vous anglais?</a:t>
            </a:r>
          </a:p>
          <a:p>
            <a:r>
              <a:rPr lang="fr-FR" dirty="0">
                <a:solidFill>
                  <a:schemeClr val="accent2"/>
                </a:solidFill>
              </a:rPr>
              <a:t>Hello! Do </a:t>
            </a:r>
            <a:r>
              <a:rPr lang="fr-FR" dirty="0" err="1">
                <a:solidFill>
                  <a:schemeClr val="accent2"/>
                </a:solidFill>
              </a:rPr>
              <a:t>you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speak</a:t>
            </a:r>
            <a:r>
              <a:rPr lang="fr-FR" dirty="0">
                <a:solidFill>
                  <a:schemeClr val="accent2"/>
                </a:solidFill>
              </a:rPr>
              <a:t> English?</a:t>
            </a:r>
          </a:p>
          <a:p>
            <a:endParaRPr lang="fr-FR" dirty="0">
              <a:solidFill>
                <a:srgbClr val="FFC000"/>
              </a:solidFill>
            </a:endParaRPr>
          </a:p>
          <a:p>
            <a:r>
              <a:rPr lang="fr-FR" dirty="0"/>
              <a:t>Pardon, où est la gare? </a:t>
            </a:r>
          </a:p>
          <a:p>
            <a:r>
              <a:rPr lang="fr-FR" dirty="0">
                <a:solidFill>
                  <a:schemeClr val="accent2"/>
                </a:solidFill>
              </a:rPr>
              <a:t>Excuse me, </a:t>
            </a:r>
            <a:r>
              <a:rPr lang="fr-FR" dirty="0" err="1">
                <a:solidFill>
                  <a:schemeClr val="accent2"/>
                </a:solidFill>
              </a:rPr>
              <a:t>where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is</a:t>
            </a:r>
            <a:r>
              <a:rPr lang="fr-FR" dirty="0">
                <a:solidFill>
                  <a:schemeClr val="accent2"/>
                </a:solidFill>
              </a:rPr>
              <a:t> the station?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Combien ça coûte, un billet de train?</a:t>
            </a:r>
          </a:p>
          <a:p>
            <a:r>
              <a:rPr lang="fr-FR" dirty="0">
                <a:solidFill>
                  <a:schemeClr val="accent2"/>
                </a:solidFill>
              </a:rPr>
              <a:t>How </a:t>
            </a:r>
            <a:r>
              <a:rPr lang="fr-FR" dirty="0" err="1">
                <a:solidFill>
                  <a:schemeClr val="accent2"/>
                </a:solidFill>
              </a:rPr>
              <a:t>much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is</a:t>
            </a:r>
            <a:r>
              <a:rPr lang="fr-FR" dirty="0">
                <a:solidFill>
                  <a:schemeClr val="accent2"/>
                </a:solidFill>
              </a:rPr>
              <a:t> a train ticket?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Je voudrais un croissant et un chocolat chaud, s’il vous plaît.</a:t>
            </a:r>
          </a:p>
          <a:p>
            <a:r>
              <a:rPr lang="fr-FR" dirty="0">
                <a:solidFill>
                  <a:schemeClr val="accent2"/>
                </a:solidFill>
              </a:rPr>
              <a:t>I </a:t>
            </a:r>
            <a:r>
              <a:rPr lang="fr-FR" dirty="0" err="1">
                <a:solidFill>
                  <a:schemeClr val="accent2"/>
                </a:solidFill>
              </a:rPr>
              <a:t>would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like</a:t>
            </a:r>
            <a:r>
              <a:rPr lang="fr-FR" dirty="0">
                <a:solidFill>
                  <a:schemeClr val="accent2"/>
                </a:solidFill>
              </a:rPr>
              <a:t> a coffee and a hot </a:t>
            </a:r>
            <a:r>
              <a:rPr lang="fr-FR" dirty="0" err="1">
                <a:solidFill>
                  <a:schemeClr val="accent2"/>
                </a:solidFill>
              </a:rPr>
              <a:t>chocolate</a:t>
            </a:r>
            <a:r>
              <a:rPr lang="fr-FR" dirty="0">
                <a:solidFill>
                  <a:schemeClr val="accent2"/>
                </a:solidFill>
              </a:rPr>
              <a:t>, </a:t>
            </a:r>
            <a:r>
              <a:rPr lang="fr-FR" dirty="0" err="1">
                <a:solidFill>
                  <a:schemeClr val="accent2"/>
                </a:solidFill>
              </a:rPr>
              <a:t>please</a:t>
            </a:r>
            <a:r>
              <a:rPr lang="fr-FR" dirty="0">
                <a:solidFill>
                  <a:schemeClr val="accent2"/>
                </a:solidFill>
              </a:rPr>
              <a:t>.</a:t>
            </a:r>
            <a:r>
              <a:rPr lang="fr-FR" dirty="0"/>
              <a:t>  </a:t>
            </a:r>
          </a:p>
          <a:p>
            <a:endParaRPr lang="fr-FR" dirty="0"/>
          </a:p>
          <a:p>
            <a:r>
              <a:rPr lang="fr-FR" dirty="0"/>
              <a:t>Bonsoir! Une table pour deux, s’il vous plaît.</a:t>
            </a:r>
          </a:p>
          <a:p>
            <a:r>
              <a:rPr lang="fr-FR" dirty="0">
                <a:solidFill>
                  <a:schemeClr val="accent2"/>
                </a:solidFill>
              </a:rPr>
              <a:t>Good </a:t>
            </a:r>
            <a:r>
              <a:rPr lang="fr-FR" dirty="0" err="1">
                <a:solidFill>
                  <a:schemeClr val="accent2"/>
                </a:solidFill>
              </a:rPr>
              <a:t>evening</a:t>
            </a:r>
            <a:r>
              <a:rPr lang="fr-FR" dirty="0">
                <a:solidFill>
                  <a:schemeClr val="accent2"/>
                </a:solidFill>
              </a:rPr>
              <a:t>! A table for </a:t>
            </a:r>
            <a:r>
              <a:rPr lang="fr-FR" dirty="0" err="1">
                <a:solidFill>
                  <a:schemeClr val="accent2"/>
                </a:solidFill>
              </a:rPr>
              <a:t>two</a:t>
            </a:r>
            <a:r>
              <a:rPr lang="fr-FR" dirty="0">
                <a:solidFill>
                  <a:schemeClr val="accent2"/>
                </a:solidFill>
              </a:rPr>
              <a:t>, </a:t>
            </a:r>
            <a:r>
              <a:rPr lang="fr-FR" dirty="0" err="1">
                <a:solidFill>
                  <a:schemeClr val="accent2"/>
                </a:solidFill>
              </a:rPr>
              <a:t>please</a:t>
            </a:r>
            <a:r>
              <a:rPr lang="fr-FR" dirty="0">
                <a:solidFill>
                  <a:schemeClr val="accent2"/>
                </a:solidFill>
              </a:rPr>
              <a:t>.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40727" y="327788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31854" y="4124291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93163" y="496223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89237" y="5839691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46764" y="2459824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97599" y="468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2093974F-BC5B-EC3C-5E67-BBADD0188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E67D44-DE13-5F3A-27B2-9B5E36C8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47" y="-9524"/>
            <a:ext cx="12187988" cy="68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1E42A4-AC64-6C80-A8F4-999736AE8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8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D2780F-F6E7-D2BC-5476-D67ADAA38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9D6DDE8B-1488-D24A-D5C5-5D8CB8221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8D5A24C0-B32D-3823-3221-17824E882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6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AC0065C-63A2-8E24-EB4B-A5567D1C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" y="502"/>
            <a:ext cx="12177962" cy="68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7481DBD-9A14-C569-4F99-868383316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4013" y="1004"/>
            <a:ext cx="12187987" cy="6856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4154" y="672543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7138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, calendar&#10;&#10;Description automatically generated">
            <a:extLst>
              <a:ext uri="{FF2B5EF4-FFF2-40B4-BE49-F238E27FC236}">
                <a16:creationId xmlns:a16="http://schemas.microsoft.com/office/drawing/2014/main" id="{C2051ED8-2E86-13FF-7F36-BEA017E69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06" y="502"/>
            <a:ext cx="12177962" cy="6846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897760">
            <a:off x="8635408" y="690127"/>
            <a:ext cx="354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Switzerland</a:t>
            </a:r>
          </a:p>
        </p:txBody>
      </p:sp>
    </p:spTree>
    <p:extLst>
      <p:ext uri="{BB962C8B-B14F-4D97-AF65-F5344CB8AC3E}">
        <p14:creationId xmlns:p14="http://schemas.microsoft.com/office/powerpoint/2010/main" val="19350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cfdf86-9a8c-473c-bba3-90f0d598d136">
      <Terms xmlns="http://schemas.microsoft.com/office/infopath/2007/PartnerControls"/>
    </lcf76f155ced4ddcb4097134ff3c332f>
    <TaxCatchAll xmlns="c9b1cc09-b40a-4994-a2c5-3c6ec836404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06DCAFB2EC141B1864025F2930877" ma:contentTypeVersion="16" ma:contentTypeDescription="Create a new document." ma:contentTypeScope="" ma:versionID="16cc900ff79bc427b5921340eabf4470">
  <xsd:schema xmlns:xsd="http://www.w3.org/2001/XMLSchema" xmlns:xs="http://www.w3.org/2001/XMLSchema" xmlns:p="http://schemas.microsoft.com/office/2006/metadata/properties" xmlns:ns2="12cfdf86-9a8c-473c-bba3-90f0d598d136" xmlns:ns3="c9b1cc09-b40a-4994-a2c5-3c6ec8364040" targetNamespace="http://schemas.microsoft.com/office/2006/metadata/properties" ma:root="true" ma:fieldsID="5648499b9300e1e1406716efdf5ffbcc" ns2:_="" ns3:_="">
    <xsd:import namespace="12cfdf86-9a8c-473c-bba3-90f0d598d136"/>
    <xsd:import namespace="c9b1cc09-b40a-4994-a2c5-3c6ec83640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fdf86-9a8c-473c-bba3-90f0d598d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49ff12-39f2-416e-aa91-245a66e61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1cc09-b40a-4994-a2c5-3c6ec8364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ca3bcb-4763-4b87-abbb-dbce8510b155}" ma:internalName="TaxCatchAll" ma:showField="CatchAllData" ma:web="c9b1cc09-b40a-4994-a2c5-3c6ec83640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905E56-7823-4887-B057-B3021B8CD319}">
  <ds:schemaRefs>
    <ds:schemaRef ds:uri="c9b1cc09-b40a-4994-a2c5-3c6ec836404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2cfdf86-9a8c-473c-bba3-90f0d598d136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0962533-FE75-433C-A3F1-657A8EC9B2AB}">
  <ds:schemaRefs>
    <ds:schemaRef ds:uri="12cfdf86-9a8c-473c-bba3-90f0d598d136"/>
    <ds:schemaRef ds:uri="c9b1cc09-b40a-4994-a2c5-3c6ec83640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A4B307-7F4C-4F8C-9AA9-FA6FA9052C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113</Words>
  <Application>Microsoft Office PowerPoint</Application>
  <PresentationFormat>Widescreen</PresentationFormat>
  <Paragraphs>27</Paragraphs>
  <Slides>16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Parlez-vous français? </dc:title>
  <dc:subject/>
  <dc:creator/>
  <cp:lastModifiedBy>Jayne Duff</cp:lastModifiedBy>
  <cp:revision>165</cp:revision>
  <dcterms:created xsi:type="dcterms:W3CDTF">2022-10-18T14:49:34Z</dcterms:created>
  <dcterms:modified xsi:type="dcterms:W3CDTF">2022-11-10T15:39:52Z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0x010100A6706DCAFB2EC141B1864025F2930877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