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7" r:id="rId7"/>
    <p:sldId id="258" r:id="rId8"/>
    <p:sldId id="259" r:id="rId9"/>
    <p:sldId id="267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92F97-BC9A-E870-AAB7-4329CFD640FB}" v="49" dt="2022-10-24T14:56:08.998"/>
    <p1510:client id="{6D1CBA8E-899A-DEF6-FA39-C3C48E8891D4}" v="3" dt="2022-11-16T15:48:31.285"/>
    <p1510:client id="{7ADF12A6-2985-BA1E-27C5-F146C6C9A2B9}" v="9" dt="2022-10-25T12:03:31.784"/>
    <p1510:client id="{7FAA2AC8-A7AB-4D00-9330-828EF2695A36}" v="26" dt="2022-10-21T15:46:45.689"/>
    <p1510:client id="{D4BA6F0A-A4AF-4BBC-FDBA-DE41A2566048}" v="8" dt="2022-11-10T15:35:51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Duff" userId="S::3057522@ads.qub.ac.uk::54f3b450-a7f0-4ac2-b910-c9a79e250b06" providerId="AD" clId="Web-{56992F97-BC9A-E870-AAB7-4329CFD640FB}"/>
    <pc:docChg chg="addSld modSld">
      <pc:chgData name="Jayne Duff" userId="S::3057522@ads.qub.ac.uk::54f3b450-a7f0-4ac2-b910-c9a79e250b06" providerId="AD" clId="Web-{56992F97-BC9A-E870-AAB7-4329CFD640FB}" dt="2022-10-24T14:56:08.998" v="49" actId="14100"/>
      <pc:docMkLst>
        <pc:docMk/>
      </pc:docMkLst>
      <pc:sldChg chg="modSp">
        <pc:chgData name="Jayne Duff" userId="S::3057522@ads.qub.ac.uk::54f3b450-a7f0-4ac2-b910-c9a79e250b06" providerId="AD" clId="Web-{56992F97-BC9A-E870-AAB7-4329CFD640FB}" dt="2022-10-24T12:09:21.283" v="1" actId="1076"/>
        <pc:sldMkLst>
          <pc:docMk/>
          <pc:sldMk cId="109857222" sldId="256"/>
        </pc:sldMkLst>
        <pc:picChg chg="mod">
          <ac:chgData name="Jayne Duff" userId="S::3057522@ads.qub.ac.uk::54f3b450-a7f0-4ac2-b910-c9a79e250b06" providerId="AD" clId="Web-{56992F97-BC9A-E870-AAB7-4329CFD640FB}" dt="2022-10-24T12:09:21.283" v="1" actId="1076"/>
          <ac:picMkLst>
            <pc:docMk/>
            <pc:sldMk cId="109857222" sldId="256"/>
            <ac:picMk id="5" creationId="{BE515F6E-28F4-9269-0BAB-556BF8B859FC}"/>
          </ac:picMkLst>
        </pc:picChg>
      </pc:sldChg>
      <pc:sldChg chg="addSp delSp modSp">
        <pc:chgData name="Jayne Duff" userId="S::3057522@ads.qub.ac.uk::54f3b450-a7f0-4ac2-b910-c9a79e250b06" providerId="AD" clId="Web-{56992F97-BC9A-E870-AAB7-4329CFD640FB}" dt="2022-10-24T14:48:34.326" v="38" actId="14100"/>
        <pc:sldMkLst>
          <pc:docMk/>
          <pc:sldMk cId="1325927585" sldId="260"/>
        </pc:sldMkLst>
        <pc:spChg chg="add del mod">
          <ac:chgData name="Jayne Duff" userId="S::3057522@ads.qub.ac.uk::54f3b450-a7f0-4ac2-b910-c9a79e250b06" providerId="AD" clId="Web-{56992F97-BC9A-E870-AAB7-4329CFD640FB}" dt="2022-10-24T14:47:55.185" v="35"/>
          <ac:spMkLst>
            <pc:docMk/>
            <pc:sldMk cId="1325927585" sldId="260"/>
            <ac:spMk id="3" creationId="{E8ADA9CA-FE66-AA40-A117-99C1D1995692}"/>
          </ac:spMkLst>
        </pc:spChg>
        <pc:picChg chg="del">
          <ac:chgData name="Jayne Duff" userId="S::3057522@ads.qub.ac.uk::54f3b450-a7f0-4ac2-b910-c9a79e250b06" providerId="AD" clId="Web-{56992F97-BC9A-E870-AAB7-4329CFD640FB}" dt="2022-10-24T14:47:49.872" v="34"/>
          <ac:picMkLst>
            <pc:docMk/>
            <pc:sldMk cId="1325927585" sldId="260"/>
            <ac:picMk id="4" creationId="{6D7CE823-BC53-C379-FB27-39A472A4AEEB}"/>
          </ac:picMkLst>
        </pc:picChg>
        <pc:picChg chg="add mod">
          <ac:chgData name="Jayne Duff" userId="S::3057522@ads.qub.ac.uk::54f3b450-a7f0-4ac2-b910-c9a79e250b06" providerId="AD" clId="Web-{56992F97-BC9A-E870-AAB7-4329CFD640FB}" dt="2022-10-24T14:48:34.326" v="38" actId="14100"/>
          <ac:picMkLst>
            <pc:docMk/>
            <pc:sldMk cId="1325927585" sldId="260"/>
            <ac:picMk id="5" creationId="{D2121EAD-4EE2-B88A-6DD5-9A80A55028EA}"/>
          </ac:picMkLst>
        </pc:picChg>
      </pc:sldChg>
      <pc:sldChg chg="addSp delSp modSp new mod setBg setClrOvrMap">
        <pc:chgData name="Jayne Duff" userId="S::3057522@ads.qub.ac.uk::54f3b450-a7f0-4ac2-b910-c9a79e250b06" providerId="AD" clId="Web-{56992F97-BC9A-E870-AAB7-4329CFD640FB}" dt="2022-10-24T12:13:08.760" v="21"/>
        <pc:sldMkLst>
          <pc:docMk/>
          <pc:sldMk cId="295552598" sldId="262"/>
        </pc:sldMkLst>
        <pc:spChg chg="add del">
          <ac:chgData name="Jayne Duff" userId="S::3057522@ads.qub.ac.uk::54f3b450-a7f0-4ac2-b910-c9a79e250b06" providerId="AD" clId="Web-{56992F97-BC9A-E870-AAB7-4329CFD640FB}" dt="2022-10-24T12:11:38.522" v="9"/>
          <ac:spMkLst>
            <pc:docMk/>
            <pc:sldMk cId="295552598" sldId="262"/>
            <ac:spMk id="4" creationId="{1500B4A4-B1F1-41EA-886A-B8A210DBCA3B}"/>
          </ac:spMkLst>
        </pc:spChg>
        <pc:spChg chg="add">
          <ac:chgData name="Jayne Duff" userId="S::3057522@ads.qub.ac.uk::54f3b450-a7f0-4ac2-b910-c9a79e250b06" providerId="AD" clId="Web-{56992F97-BC9A-E870-AAB7-4329CFD640FB}" dt="2022-10-24T12:13:08.760" v="21"/>
          <ac:spMkLst>
            <pc:docMk/>
            <pc:sldMk cId="295552598" sldId="262"/>
            <ac:spMk id="5" creationId="{42A4FC2C-047E-45A5-965D-8E1E3BF09BC6}"/>
          </ac:spMkLst>
        </pc:spChg>
        <pc:spChg chg="add del">
          <ac:chgData name="Jayne Duff" userId="S::3057522@ads.qub.ac.uk::54f3b450-a7f0-4ac2-b910-c9a79e250b06" providerId="AD" clId="Web-{56992F97-BC9A-E870-AAB7-4329CFD640FB}" dt="2022-10-24T12:11:09.865" v="5"/>
          <ac:spMkLst>
            <pc:docMk/>
            <pc:sldMk cId="295552598" sldId="262"/>
            <ac:spMk id="7" creationId="{673E9FC8-2143-48A2-9DEE-AABBC7E301A8}"/>
          </ac:spMkLst>
        </pc:spChg>
        <pc:spChg chg="add del">
          <ac:chgData name="Jayne Duff" userId="S::3057522@ads.qub.ac.uk::54f3b450-a7f0-4ac2-b910-c9a79e250b06" providerId="AD" clId="Web-{56992F97-BC9A-E870-AAB7-4329CFD640FB}" dt="2022-10-24T12:11:38.522" v="9"/>
          <ac:spMkLst>
            <pc:docMk/>
            <pc:sldMk cId="295552598" sldId="262"/>
            <ac:spMk id="9" creationId="{5E55A99C-0BDC-4DBE-8E40-9FA66F629FA1}"/>
          </ac:spMkLst>
        </pc:spChg>
        <pc:picChg chg="add del mod">
          <ac:chgData name="Jayne Duff" userId="S::3057522@ads.qub.ac.uk::54f3b450-a7f0-4ac2-b910-c9a79e250b06" providerId="AD" clId="Web-{56992F97-BC9A-E870-AAB7-4329CFD640FB}" dt="2022-10-24T12:13:08.760" v="21"/>
          <ac:picMkLst>
            <pc:docMk/>
            <pc:sldMk cId="295552598" sldId="262"/>
            <ac:picMk id="2" creationId="{DC10A19B-C6D1-AF56-C8E0-278E39EC16E7}"/>
          </ac:picMkLst>
        </pc:picChg>
      </pc:sldChg>
      <pc:sldChg chg="addSp modSp new mod setBg">
        <pc:chgData name="Jayne Duff" userId="S::3057522@ads.qub.ac.uk::54f3b450-a7f0-4ac2-b910-c9a79e250b06" providerId="AD" clId="Web-{56992F97-BC9A-E870-AAB7-4329CFD640FB}" dt="2022-10-24T12:13:03.588" v="20"/>
        <pc:sldMkLst>
          <pc:docMk/>
          <pc:sldMk cId="1801175408" sldId="263"/>
        </pc:sldMkLst>
        <pc:spChg chg="add">
          <ac:chgData name="Jayne Duff" userId="S::3057522@ads.qub.ac.uk::54f3b450-a7f0-4ac2-b910-c9a79e250b06" providerId="AD" clId="Web-{56992F97-BC9A-E870-AAB7-4329CFD640FB}" dt="2022-10-24T12:13:03.588" v="20"/>
          <ac:spMkLst>
            <pc:docMk/>
            <pc:sldMk cId="1801175408" sldId="263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6992F97-BC9A-E870-AAB7-4329CFD640FB}" dt="2022-10-24T12:13:03.588" v="20"/>
          <ac:picMkLst>
            <pc:docMk/>
            <pc:sldMk cId="1801175408" sldId="263"/>
            <ac:picMk id="2" creationId="{3177D3C7-2E4A-F61E-C7FE-6EE871B0F018}"/>
          </ac:picMkLst>
        </pc:picChg>
      </pc:sldChg>
      <pc:sldChg chg="addSp modSp new mod setBg">
        <pc:chgData name="Jayne Duff" userId="S::3057522@ads.qub.ac.uk::54f3b450-a7f0-4ac2-b910-c9a79e250b06" providerId="AD" clId="Web-{56992F97-BC9A-E870-AAB7-4329CFD640FB}" dt="2022-10-24T12:13:56.840" v="28"/>
        <pc:sldMkLst>
          <pc:docMk/>
          <pc:sldMk cId="1951027676" sldId="264"/>
        </pc:sldMkLst>
        <pc:spChg chg="add">
          <ac:chgData name="Jayne Duff" userId="S::3057522@ads.qub.ac.uk::54f3b450-a7f0-4ac2-b910-c9a79e250b06" providerId="AD" clId="Web-{56992F97-BC9A-E870-AAB7-4329CFD640FB}" dt="2022-10-24T12:13:56.840" v="28"/>
          <ac:spMkLst>
            <pc:docMk/>
            <pc:sldMk cId="1951027676" sldId="264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56992F97-BC9A-E870-AAB7-4329CFD640FB}" dt="2022-10-24T12:13:56.840" v="28"/>
          <ac:picMkLst>
            <pc:docMk/>
            <pc:sldMk cId="1951027676" sldId="264"/>
            <ac:picMk id="2" creationId="{F27EFDB0-FF64-0DCD-5BB4-4F06DB7763A8}"/>
          </ac:picMkLst>
        </pc:picChg>
      </pc:sldChg>
      <pc:sldChg chg="addSp delSp modSp new mod setBg">
        <pc:chgData name="Jayne Duff" userId="S::3057522@ads.qub.ac.uk::54f3b450-a7f0-4ac2-b910-c9a79e250b06" providerId="AD" clId="Web-{56992F97-BC9A-E870-AAB7-4329CFD640FB}" dt="2022-10-24T14:50:31.252" v="46" actId="14100"/>
        <pc:sldMkLst>
          <pc:docMk/>
          <pc:sldMk cId="3873370722" sldId="265"/>
        </pc:sldMkLst>
        <pc:spChg chg="add">
          <ac:chgData name="Jayne Duff" userId="S::3057522@ads.qub.ac.uk::54f3b450-a7f0-4ac2-b910-c9a79e250b06" providerId="AD" clId="Web-{56992F97-BC9A-E870-AAB7-4329CFD640FB}" dt="2022-10-24T12:14:41.169" v="33"/>
          <ac:spMkLst>
            <pc:docMk/>
            <pc:sldMk cId="3873370722" sldId="265"/>
            <ac:spMk id="7" creationId="{42A4FC2C-047E-45A5-965D-8E1E3BF09BC6}"/>
          </ac:spMkLst>
        </pc:spChg>
        <pc:picChg chg="add del mod">
          <ac:chgData name="Jayne Duff" userId="S::3057522@ads.qub.ac.uk::54f3b450-a7f0-4ac2-b910-c9a79e250b06" providerId="AD" clId="Web-{56992F97-BC9A-E870-AAB7-4329CFD640FB}" dt="2022-10-24T14:50:01.095" v="43"/>
          <ac:picMkLst>
            <pc:docMk/>
            <pc:sldMk cId="3873370722" sldId="265"/>
            <ac:picMk id="2" creationId="{DC39B148-74B6-9A0D-54ED-2B81B99EC234}"/>
          </ac:picMkLst>
        </pc:picChg>
        <pc:picChg chg="add mod">
          <ac:chgData name="Jayne Duff" userId="S::3057522@ads.qub.ac.uk::54f3b450-a7f0-4ac2-b910-c9a79e250b06" providerId="AD" clId="Web-{56992F97-BC9A-E870-AAB7-4329CFD640FB}" dt="2022-10-24T14:50:31.252" v="46" actId="14100"/>
          <ac:picMkLst>
            <pc:docMk/>
            <pc:sldMk cId="3873370722" sldId="265"/>
            <ac:picMk id="3" creationId="{CDCE0971-0BF4-C9B8-AA2A-BAAC73E2A1D8}"/>
          </ac:picMkLst>
        </pc:picChg>
      </pc:sldChg>
      <pc:sldChg chg="addSp modSp new">
        <pc:chgData name="Jayne Duff" userId="S::3057522@ads.qub.ac.uk::54f3b450-a7f0-4ac2-b910-c9a79e250b06" providerId="AD" clId="Web-{56992F97-BC9A-E870-AAB7-4329CFD640FB}" dt="2022-10-24T14:56:08.998" v="49" actId="14100"/>
        <pc:sldMkLst>
          <pc:docMk/>
          <pc:sldMk cId="2133605814" sldId="266"/>
        </pc:sldMkLst>
        <pc:picChg chg="add mod">
          <ac:chgData name="Jayne Duff" userId="S::3057522@ads.qub.ac.uk::54f3b450-a7f0-4ac2-b910-c9a79e250b06" providerId="AD" clId="Web-{56992F97-BC9A-E870-AAB7-4329CFD640FB}" dt="2022-10-24T14:56:08.998" v="49" actId="14100"/>
          <ac:picMkLst>
            <pc:docMk/>
            <pc:sldMk cId="2133605814" sldId="266"/>
            <ac:picMk id="2" creationId="{577F87A8-05BC-202A-1DCE-6E3A5415D332}"/>
          </ac:picMkLst>
        </pc:picChg>
      </pc:sldChg>
      <pc:sldChg chg="addSp modSp new">
        <pc:chgData name="Jayne Duff" userId="S::3057522@ads.qub.ac.uk::54f3b450-a7f0-4ac2-b910-c9a79e250b06" providerId="AD" clId="Web-{56992F97-BC9A-E870-AAB7-4329CFD640FB}" dt="2022-10-24T14:49:19.719" v="42" actId="14100"/>
        <pc:sldMkLst>
          <pc:docMk/>
          <pc:sldMk cId="2944846281" sldId="267"/>
        </pc:sldMkLst>
        <pc:picChg chg="add mod">
          <ac:chgData name="Jayne Duff" userId="S::3057522@ads.qub.ac.uk::54f3b450-a7f0-4ac2-b910-c9a79e250b06" providerId="AD" clId="Web-{56992F97-BC9A-E870-AAB7-4329CFD640FB}" dt="2022-10-24T14:49:19.719" v="42" actId="14100"/>
          <ac:picMkLst>
            <pc:docMk/>
            <pc:sldMk cId="2944846281" sldId="267"/>
            <ac:picMk id="2" creationId="{7A244C65-9EB8-D35E-34BB-F1FA82A4B4C2}"/>
          </ac:picMkLst>
        </pc:picChg>
      </pc:sldChg>
    </pc:docChg>
  </pc:docChgLst>
  <pc:docChgLst>
    <pc:chgData name="Jayne Duff" userId="S::3057522@ads.qub.ac.uk::54f3b450-a7f0-4ac2-b910-c9a79e250b06" providerId="AD" clId="Web-{7ADF12A6-2985-BA1E-27C5-F146C6C9A2B9}"/>
    <pc:docChg chg="modSld">
      <pc:chgData name="Jayne Duff" userId="S::3057522@ads.qub.ac.uk::54f3b450-a7f0-4ac2-b910-c9a79e250b06" providerId="AD" clId="Web-{7ADF12A6-2985-BA1E-27C5-F146C6C9A2B9}" dt="2022-10-25T12:03:35.377" v="8"/>
      <pc:docMkLst>
        <pc:docMk/>
      </pc:docMkLst>
      <pc:sldChg chg="addSp delSp modSp">
        <pc:chgData name="Jayne Duff" userId="S::3057522@ads.qub.ac.uk::54f3b450-a7f0-4ac2-b910-c9a79e250b06" providerId="AD" clId="Web-{7ADF12A6-2985-BA1E-27C5-F146C6C9A2B9}" dt="2022-10-25T12:00:55.060" v="2"/>
        <pc:sldMkLst>
          <pc:docMk/>
          <pc:sldMk cId="295552598" sldId="262"/>
        </pc:sldMkLst>
        <pc:spChg chg="del">
          <ac:chgData name="Jayne Duff" userId="S::3057522@ads.qub.ac.uk::54f3b450-a7f0-4ac2-b910-c9a79e250b06" providerId="AD" clId="Web-{7ADF12A6-2985-BA1E-27C5-F146C6C9A2B9}" dt="2022-10-25T12:00:55.060" v="2"/>
          <ac:spMkLst>
            <pc:docMk/>
            <pc:sldMk cId="295552598" sldId="262"/>
            <ac:spMk id="5" creationId="{42A4FC2C-047E-45A5-965D-8E1E3BF09BC6}"/>
          </ac:spMkLst>
        </pc:spChg>
        <pc:spChg chg="add">
          <ac:chgData name="Jayne Duff" userId="S::3057522@ads.qub.ac.uk::54f3b450-a7f0-4ac2-b910-c9a79e250b06" providerId="AD" clId="Web-{7ADF12A6-2985-BA1E-27C5-F146C6C9A2B9}" dt="2022-10-25T12:00:55.060" v="2"/>
          <ac:spMkLst>
            <pc:docMk/>
            <pc:sldMk cId="295552598" sldId="262"/>
            <ac:spMk id="10" creationId="{42A4FC2C-047E-45A5-965D-8E1E3BF09BC6}"/>
          </ac:spMkLst>
        </pc:spChg>
        <pc:picChg chg="del">
          <ac:chgData name="Jayne Duff" userId="S::3057522@ads.qub.ac.uk::54f3b450-a7f0-4ac2-b910-c9a79e250b06" providerId="AD" clId="Web-{7ADF12A6-2985-BA1E-27C5-F146C6C9A2B9}" dt="2022-10-25T12:00:43.903" v="0"/>
          <ac:picMkLst>
            <pc:docMk/>
            <pc:sldMk cId="295552598" sldId="262"/>
            <ac:picMk id="2" creationId="{DC10A19B-C6D1-AF56-C8E0-278E39EC16E7}"/>
          </ac:picMkLst>
        </pc:picChg>
        <pc:picChg chg="add mod">
          <ac:chgData name="Jayne Duff" userId="S::3057522@ads.qub.ac.uk::54f3b450-a7f0-4ac2-b910-c9a79e250b06" providerId="AD" clId="Web-{7ADF12A6-2985-BA1E-27C5-F146C6C9A2B9}" dt="2022-10-25T12:00:55.060" v="2"/>
          <ac:picMkLst>
            <pc:docMk/>
            <pc:sldMk cId="295552598" sldId="262"/>
            <ac:picMk id="3" creationId="{647F76AA-2119-2201-5672-5DB55173575E}"/>
          </ac:picMkLst>
        </pc:picChg>
      </pc:sldChg>
      <pc:sldChg chg="addSp delSp modSp">
        <pc:chgData name="Jayne Duff" userId="S::3057522@ads.qub.ac.uk::54f3b450-a7f0-4ac2-b910-c9a79e250b06" providerId="AD" clId="Web-{7ADF12A6-2985-BA1E-27C5-F146C6C9A2B9}" dt="2022-10-25T12:02:16.547" v="5"/>
        <pc:sldMkLst>
          <pc:docMk/>
          <pc:sldMk cId="1801175408" sldId="263"/>
        </pc:sldMkLst>
        <pc:spChg chg="del">
          <ac:chgData name="Jayne Duff" userId="S::3057522@ads.qub.ac.uk::54f3b450-a7f0-4ac2-b910-c9a79e250b06" providerId="AD" clId="Web-{7ADF12A6-2985-BA1E-27C5-F146C6C9A2B9}" dt="2022-10-25T12:02:16.547" v="5"/>
          <ac:spMkLst>
            <pc:docMk/>
            <pc:sldMk cId="1801175408" sldId="263"/>
            <ac:spMk id="7" creationId="{42A4FC2C-047E-45A5-965D-8E1E3BF09BC6}"/>
          </ac:spMkLst>
        </pc:spChg>
        <pc:spChg chg="add">
          <ac:chgData name="Jayne Duff" userId="S::3057522@ads.qub.ac.uk::54f3b450-a7f0-4ac2-b910-c9a79e250b06" providerId="AD" clId="Web-{7ADF12A6-2985-BA1E-27C5-F146C6C9A2B9}" dt="2022-10-25T12:02:16.547" v="5"/>
          <ac:spMkLst>
            <pc:docMk/>
            <pc:sldMk cId="1801175408" sldId="263"/>
            <ac:spMk id="12" creationId="{42A4FC2C-047E-45A5-965D-8E1E3BF09BC6}"/>
          </ac:spMkLst>
        </pc:spChg>
        <pc:picChg chg="del">
          <ac:chgData name="Jayne Duff" userId="S::3057522@ads.qub.ac.uk::54f3b450-a7f0-4ac2-b910-c9a79e250b06" providerId="AD" clId="Web-{7ADF12A6-2985-BA1E-27C5-F146C6C9A2B9}" dt="2022-10-25T12:02:06.484" v="3"/>
          <ac:picMkLst>
            <pc:docMk/>
            <pc:sldMk cId="1801175408" sldId="263"/>
            <ac:picMk id="2" creationId="{3177D3C7-2E4A-F61E-C7FE-6EE871B0F018}"/>
          </ac:picMkLst>
        </pc:picChg>
        <pc:picChg chg="add mod">
          <ac:chgData name="Jayne Duff" userId="S::3057522@ads.qub.ac.uk::54f3b450-a7f0-4ac2-b910-c9a79e250b06" providerId="AD" clId="Web-{7ADF12A6-2985-BA1E-27C5-F146C6C9A2B9}" dt="2022-10-25T12:02:16.547" v="5"/>
          <ac:picMkLst>
            <pc:docMk/>
            <pc:sldMk cId="1801175408" sldId="263"/>
            <ac:picMk id="3" creationId="{E8DEADEB-E7F4-B40B-DBDD-2F1D94306512}"/>
          </ac:picMkLst>
        </pc:picChg>
      </pc:sldChg>
      <pc:sldChg chg="addSp delSp modSp">
        <pc:chgData name="Jayne Duff" userId="S::3057522@ads.qub.ac.uk::54f3b450-a7f0-4ac2-b910-c9a79e250b06" providerId="AD" clId="Web-{7ADF12A6-2985-BA1E-27C5-F146C6C9A2B9}" dt="2022-10-25T12:03:35.377" v="8"/>
        <pc:sldMkLst>
          <pc:docMk/>
          <pc:sldMk cId="3873370722" sldId="265"/>
        </pc:sldMkLst>
        <pc:spChg chg="del">
          <ac:chgData name="Jayne Duff" userId="S::3057522@ads.qub.ac.uk::54f3b450-a7f0-4ac2-b910-c9a79e250b06" providerId="AD" clId="Web-{7ADF12A6-2985-BA1E-27C5-F146C6C9A2B9}" dt="2022-10-25T12:03:35.377" v="8"/>
          <ac:spMkLst>
            <pc:docMk/>
            <pc:sldMk cId="3873370722" sldId="265"/>
            <ac:spMk id="7" creationId="{42A4FC2C-047E-45A5-965D-8E1E3BF09BC6}"/>
          </ac:spMkLst>
        </pc:spChg>
        <pc:spChg chg="add">
          <ac:chgData name="Jayne Duff" userId="S::3057522@ads.qub.ac.uk::54f3b450-a7f0-4ac2-b910-c9a79e250b06" providerId="AD" clId="Web-{7ADF12A6-2985-BA1E-27C5-F146C6C9A2B9}" dt="2022-10-25T12:03:35.377" v="8"/>
          <ac:spMkLst>
            <pc:docMk/>
            <pc:sldMk cId="3873370722" sldId="265"/>
            <ac:spMk id="12" creationId="{42A4FC2C-047E-45A5-965D-8E1E3BF09BC6}"/>
          </ac:spMkLst>
        </pc:spChg>
        <pc:picChg chg="add mod">
          <ac:chgData name="Jayne Duff" userId="S::3057522@ads.qub.ac.uk::54f3b450-a7f0-4ac2-b910-c9a79e250b06" providerId="AD" clId="Web-{7ADF12A6-2985-BA1E-27C5-F146C6C9A2B9}" dt="2022-10-25T12:03:35.377" v="8"/>
          <ac:picMkLst>
            <pc:docMk/>
            <pc:sldMk cId="3873370722" sldId="265"/>
            <ac:picMk id="2" creationId="{84CE484A-93D0-F23B-1398-3B448B86A4F1}"/>
          </ac:picMkLst>
        </pc:picChg>
        <pc:picChg chg="del">
          <ac:chgData name="Jayne Duff" userId="S::3057522@ads.qub.ac.uk::54f3b450-a7f0-4ac2-b910-c9a79e250b06" providerId="AD" clId="Web-{7ADF12A6-2985-BA1E-27C5-F146C6C9A2B9}" dt="2022-10-25T12:03:24.643" v="6"/>
          <ac:picMkLst>
            <pc:docMk/>
            <pc:sldMk cId="3873370722" sldId="265"/>
            <ac:picMk id="3" creationId="{CDCE0971-0BF4-C9B8-AA2A-BAAC73E2A1D8}"/>
          </ac:picMkLst>
        </pc:picChg>
      </pc:sldChg>
    </pc:docChg>
  </pc:docChgLst>
  <pc:docChgLst>
    <pc:chgData name="Jayne Duff" userId="S::3057522@ads.qub.ac.uk::54f3b450-a7f0-4ac2-b910-c9a79e250b06" providerId="AD" clId="Web-{7FAA2AC8-A7AB-4D00-9330-828EF2695A36}"/>
    <pc:docChg chg="addSld delSld modSld">
      <pc:chgData name="Jayne Duff" userId="S::3057522@ads.qub.ac.uk::54f3b450-a7f0-4ac2-b910-c9a79e250b06" providerId="AD" clId="Web-{7FAA2AC8-A7AB-4D00-9330-828EF2695A36}" dt="2022-10-21T15:46:59.112" v="27"/>
      <pc:docMkLst>
        <pc:docMk/>
      </pc:docMkLst>
      <pc:sldChg chg="addSp delSp modSp">
        <pc:chgData name="Jayne Duff" userId="S::3057522@ads.qub.ac.uk::54f3b450-a7f0-4ac2-b910-c9a79e250b06" providerId="AD" clId="Web-{7FAA2AC8-A7AB-4D00-9330-828EF2695A36}" dt="2022-10-21T10:36:38.571" v="6" actId="14100"/>
        <pc:sldMkLst>
          <pc:docMk/>
          <pc:sldMk cId="109857222" sldId="256"/>
        </pc:sldMkLst>
        <pc:picChg chg="add del mod">
          <ac:chgData name="Jayne Duff" userId="S::3057522@ads.qub.ac.uk::54f3b450-a7f0-4ac2-b910-c9a79e250b06" providerId="AD" clId="Web-{7FAA2AC8-A7AB-4D00-9330-828EF2695A36}" dt="2022-10-21T10:35:49.757" v="2"/>
          <ac:picMkLst>
            <pc:docMk/>
            <pc:sldMk cId="109857222" sldId="256"/>
            <ac:picMk id="4" creationId="{31D27D28-08C0-13BD-9BEA-5B47C3A755F1}"/>
          </ac:picMkLst>
        </pc:picChg>
        <pc:picChg chg="add mod">
          <ac:chgData name="Jayne Duff" userId="S::3057522@ads.qub.ac.uk::54f3b450-a7f0-4ac2-b910-c9a79e250b06" providerId="AD" clId="Web-{7FAA2AC8-A7AB-4D00-9330-828EF2695A36}" dt="2022-10-21T10:36:38.571" v="6" actId="14100"/>
          <ac:picMkLst>
            <pc:docMk/>
            <pc:sldMk cId="109857222" sldId="256"/>
            <ac:picMk id="5" creationId="{BE515F6E-28F4-9269-0BAB-556BF8B859FC}"/>
          </ac:picMkLst>
        </pc:picChg>
      </pc:sldChg>
      <pc:sldChg chg="addSp modSp new mod setBg">
        <pc:chgData name="Jayne Duff" userId="S::3057522@ads.qub.ac.uk::54f3b450-a7f0-4ac2-b910-c9a79e250b06" providerId="AD" clId="Web-{7FAA2AC8-A7AB-4D00-9330-828EF2695A36}" dt="2022-10-21T15:45:29.312" v="11"/>
        <pc:sldMkLst>
          <pc:docMk/>
          <pc:sldMk cId="1177689643" sldId="257"/>
        </pc:sldMkLst>
        <pc:spChg chg="add">
          <ac:chgData name="Jayne Duff" userId="S::3057522@ads.qub.ac.uk::54f3b450-a7f0-4ac2-b910-c9a79e250b06" providerId="AD" clId="Web-{7FAA2AC8-A7AB-4D00-9330-828EF2695A36}" dt="2022-10-21T15:45:29.312" v="11"/>
          <ac:spMkLst>
            <pc:docMk/>
            <pc:sldMk cId="1177689643" sldId="257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7FAA2AC8-A7AB-4D00-9330-828EF2695A36}" dt="2022-10-21T15:45:29.312" v="11"/>
          <ac:picMkLst>
            <pc:docMk/>
            <pc:sldMk cId="1177689643" sldId="257"/>
            <ac:picMk id="2" creationId="{7553C708-7C0E-2955-A04A-D8D826AB445A}"/>
          </ac:picMkLst>
        </pc:picChg>
      </pc:sldChg>
      <pc:sldChg chg="new del">
        <pc:chgData name="Jayne Duff" userId="S::3057522@ads.qub.ac.uk::54f3b450-a7f0-4ac2-b910-c9a79e250b06" providerId="AD" clId="Web-{7FAA2AC8-A7AB-4D00-9330-828EF2695A36}" dt="2022-10-21T10:36:47.587" v="8"/>
        <pc:sldMkLst>
          <pc:docMk/>
          <pc:sldMk cId="1548005524" sldId="257"/>
        </pc:sldMkLst>
      </pc:sldChg>
      <pc:sldChg chg="addSp modSp new mod setBg">
        <pc:chgData name="Jayne Duff" userId="S::3057522@ads.qub.ac.uk::54f3b450-a7f0-4ac2-b910-c9a79e250b06" providerId="AD" clId="Web-{7FAA2AC8-A7AB-4D00-9330-828EF2695A36}" dt="2022-10-21T15:45:46.765" v="14"/>
        <pc:sldMkLst>
          <pc:docMk/>
          <pc:sldMk cId="1798255314" sldId="258"/>
        </pc:sldMkLst>
        <pc:spChg chg="add">
          <ac:chgData name="Jayne Duff" userId="S::3057522@ads.qub.ac.uk::54f3b450-a7f0-4ac2-b910-c9a79e250b06" providerId="AD" clId="Web-{7FAA2AC8-A7AB-4D00-9330-828EF2695A36}" dt="2022-10-21T15:45:46.765" v="14"/>
          <ac:spMkLst>
            <pc:docMk/>
            <pc:sldMk cId="1798255314" sldId="258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7FAA2AC8-A7AB-4D00-9330-828EF2695A36}" dt="2022-10-21T15:45:46.765" v="14"/>
          <ac:picMkLst>
            <pc:docMk/>
            <pc:sldMk cId="1798255314" sldId="258"/>
            <ac:picMk id="2" creationId="{90C30EDF-6DB1-3F3F-03F7-B7D798A48C0F}"/>
          </ac:picMkLst>
        </pc:picChg>
      </pc:sldChg>
      <pc:sldChg chg="addSp modSp new mod setBg">
        <pc:chgData name="Jayne Duff" userId="S::3057522@ads.qub.ac.uk::54f3b450-a7f0-4ac2-b910-c9a79e250b06" providerId="AD" clId="Web-{7FAA2AC8-A7AB-4D00-9330-828EF2695A36}" dt="2022-10-21T15:46:02.719" v="17"/>
        <pc:sldMkLst>
          <pc:docMk/>
          <pc:sldMk cId="1067219390" sldId="259"/>
        </pc:sldMkLst>
        <pc:spChg chg="add">
          <ac:chgData name="Jayne Duff" userId="S::3057522@ads.qub.ac.uk::54f3b450-a7f0-4ac2-b910-c9a79e250b06" providerId="AD" clId="Web-{7FAA2AC8-A7AB-4D00-9330-828EF2695A36}" dt="2022-10-21T15:46:02.719" v="17"/>
          <ac:spMkLst>
            <pc:docMk/>
            <pc:sldMk cId="1067219390" sldId="259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7FAA2AC8-A7AB-4D00-9330-828EF2695A36}" dt="2022-10-21T15:46:02.719" v="17"/>
          <ac:picMkLst>
            <pc:docMk/>
            <pc:sldMk cId="1067219390" sldId="259"/>
            <ac:picMk id="2" creationId="{6AC85314-F6D6-64A2-B4D0-728528CD58AC}"/>
          </ac:picMkLst>
        </pc:picChg>
      </pc:sldChg>
      <pc:sldChg chg="addSp delSp modSp new mod setBg">
        <pc:chgData name="Jayne Duff" userId="S::3057522@ads.qub.ac.uk::54f3b450-a7f0-4ac2-b910-c9a79e250b06" providerId="AD" clId="Web-{7FAA2AC8-A7AB-4D00-9330-828EF2695A36}" dt="2022-10-21T15:46:16.344" v="20"/>
        <pc:sldMkLst>
          <pc:docMk/>
          <pc:sldMk cId="1325927585" sldId="260"/>
        </pc:sldMkLst>
        <pc:spChg chg="del">
          <ac:chgData name="Jayne Duff" userId="S::3057522@ads.qub.ac.uk::54f3b450-a7f0-4ac2-b910-c9a79e250b06" providerId="AD" clId="Web-{7FAA2AC8-A7AB-4D00-9330-828EF2695A36}" dt="2022-10-21T15:46:16.344" v="20"/>
          <ac:spMkLst>
            <pc:docMk/>
            <pc:sldMk cId="1325927585" sldId="260"/>
            <ac:spMk id="2" creationId="{EB0CE16B-F31D-3621-FD8E-F37EBA75A592}"/>
          </ac:spMkLst>
        </pc:spChg>
        <pc:spChg chg="del">
          <ac:chgData name="Jayne Duff" userId="S::3057522@ads.qub.ac.uk::54f3b450-a7f0-4ac2-b910-c9a79e250b06" providerId="AD" clId="Web-{7FAA2AC8-A7AB-4D00-9330-828EF2695A36}" dt="2022-10-21T15:46:12.594" v="19"/>
          <ac:spMkLst>
            <pc:docMk/>
            <pc:sldMk cId="1325927585" sldId="260"/>
            <ac:spMk id="3" creationId="{501AD9A3-75A6-CB9E-2603-4BDC805F6A66}"/>
          </ac:spMkLst>
        </pc:spChg>
        <pc:spChg chg="add">
          <ac:chgData name="Jayne Duff" userId="S::3057522@ads.qub.ac.uk::54f3b450-a7f0-4ac2-b910-c9a79e250b06" providerId="AD" clId="Web-{7FAA2AC8-A7AB-4D00-9330-828EF2695A36}" dt="2022-10-21T15:46:16.344" v="20"/>
          <ac:spMkLst>
            <pc:docMk/>
            <pc:sldMk cId="1325927585" sldId="260"/>
            <ac:spMk id="9" creationId="{42A4FC2C-047E-45A5-965D-8E1E3BF09BC6}"/>
          </ac:spMkLst>
        </pc:spChg>
        <pc:picChg chg="add mod ord">
          <ac:chgData name="Jayne Duff" userId="S::3057522@ads.qub.ac.uk::54f3b450-a7f0-4ac2-b910-c9a79e250b06" providerId="AD" clId="Web-{7FAA2AC8-A7AB-4D00-9330-828EF2695A36}" dt="2022-10-21T15:46:16.344" v="20"/>
          <ac:picMkLst>
            <pc:docMk/>
            <pc:sldMk cId="1325927585" sldId="260"/>
            <ac:picMk id="4" creationId="{6D7CE823-BC53-C379-FB27-39A472A4AEEB}"/>
          </ac:picMkLst>
        </pc:picChg>
      </pc:sldChg>
      <pc:sldChg chg="addSp delSp modSp new mod setBg setClrOvrMap">
        <pc:chgData name="Jayne Duff" userId="S::3057522@ads.qub.ac.uk::54f3b450-a7f0-4ac2-b910-c9a79e250b06" providerId="AD" clId="Web-{7FAA2AC8-A7AB-4D00-9330-828EF2695A36}" dt="2022-10-21T15:46:59.112" v="27"/>
        <pc:sldMkLst>
          <pc:docMk/>
          <pc:sldMk cId="645868133" sldId="261"/>
        </pc:sldMkLst>
        <pc:spChg chg="add">
          <ac:chgData name="Jayne Duff" userId="S::3057522@ads.qub.ac.uk::54f3b450-a7f0-4ac2-b910-c9a79e250b06" providerId="AD" clId="Web-{7FAA2AC8-A7AB-4D00-9330-828EF2695A36}" dt="2022-10-21T15:46:59.112" v="27"/>
          <ac:spMkLst>
            <pc:docMk/>
            <pc:sldMk cId="645868133" sldId="261"/>
            <ac:spMk id="4" creationId="{42A4FC2C-047E-45A5-965D-8E1E3BF09BC6}"/>
          </ac:spMkLst>
        </pc:spChg>
        <pc:spChg chg="add del">
          <ac:chgData name="Jayne Duff" userId="S::3057522@ads.qub.ac.uk::54f3b450-a7f0-4ac2-b910-c9a79e250b06" providerId="AD" clId="Web-{7FAA2AC8-A7AB-4D00-9330-828EF2695A36}" dt="2022-10-21T15:46:54.486" v="24"/>
          <ac:spMkLst>
            <pc:docMk/>
            <pc:sldMk cId="645868133" sldId="261"/>
            <ac:spMk id="7" creationId="{42A4FC2C-047E-45A5-965D-8E1E3BF09BC6}"/>
          </ac:spMkLst>
        </pc:spChg>
        <pc:picChg chg="add mod">
          <ac:chgData name="Jayne Duff" userId="S::3057522@ads.qub.ac.uk::54f3b450-a7f0-4ac2-b910-c9a79e250b06" providerId="AD" clId="Web-{7FAA2AC8-A7AB-4D00-9330-828EF2695A36}" dt="2022-10-21T15:46:59.112" v="27"/>
          <ac:picMkLst>
            <pc:docMk/>
            <pc:sldMk cId="645868133" sldId="261"/>
            <ac:picMk id="2" creationId="{88D2D1AD-3C96-21F7-CF78-2163046D0015}"/>
          </ac:picMkLst>
        </pc:picChg>
      </pc:sldChg>
    </pc:docChg>
  </pc:docChgLst>
  <pc:docChgLst>
    <pc:chgData name="Jayne Duff" userId="S::3057522@ads.qub.ac.uk::54f3b450-a7f0-4ac2-b910-c9a79e250b06" providerId="AD" clId="Web-{D4BA6F0A-A4AF-4BBC-FDBA-DE41A2566048}"/>
    <pc:docChg chg="modSld">
      <pc:chgData name="Jayne Duff" userId="S::3057522@ads.qub.ac.uk::54f3b450-a7f0-4ac2-b910-c9a79e250b06" providerId="AD" clId="Web-{D4BA6F0A-A4AF-4BBC-FDBA-DE41A2566048}" dt="2022-11-10T15:36:00.795" v="7"/>
      <pc:docMkLst>
        <pc:docMk/>
      </pc:docMkLst>
      <pc:sldChg chg="delSp modSp">
        <pc:chgData name="Jayne Duff" userId="S::3057522@ads.qub.ac.uk::54f3b450-a7f0-4ac2-b910-c9a79e250b06" providerId="AD" clId="Web-{D4BA6F0A-A4AF-4BBC-FDBA-DE41A2566048}" dt="2022-11-10T15:35:20.137" v="4" actId="1076"/>
        <pc:sldMkLst>
          <pc:docMk/>
          <pc:sldMk cId="109857222" sldId="256"/>
        </pc:sldMkLst>
        <pc:spChg chg="del">
          <ac:chgData name="Jayne Duff" userId="S::3057522@ads.qub.ac.uk::54f3b450-a7f0-4ac2-b910-c9a79e250b06" providerId="AD" clId="Web-{D4BA6F0A-A4AF-4BBC-FDBA-DE41A2566048}" dt="2022-11-10T15:35:10.700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yne Duff" userId="S::3057522@ads.qub.ac.uk::54f3b450-a7f0-4ac2-b910-c9a79e250b06" providerId="AD" clId="Web-{D4BA6F0A-A4AF-4BBC-FDBA-DE41A2566048}" dt="2022-11-10T15:35:16.481" v="3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Jayne Duff" userId="S::3057522@ads.qub.ac.uk::54f3b450-a7f0-4ac2-b910-c9a79e250b06" providerId="AD" clId="Web-{D4BA6F0A-A4AF-4BBC-FDBA-DE41A2566048}" dt="2022-11-10T15:35:20.137" v="4" actId="1076"/>
          <ac:picMkLst>
            <pc:docMk/>
            <pc:sldMk cId="109857222" sldId="256"/>
            <ac:picMk id="5" creationId="{BE515F6E-28F4-9269-0BAB-556BF8B859FC}"/>
          </ac:picMkLst>
        </pc:picChg>
      </pc:sldChg>
      <pc:sldChg chg="addSp delSp modSp mod setBg">
        <pc:chgData name="Jayne Duff" userId="S::3057522@ads.qub.ac.uk::54f3b450-a7f0-4ac2-b910-c9a79e250b06" providerId="AD" clId="Web-{D4BA6F0A-A4AF-4BBC-FDBA-DE41A2566048}" dt="2022-11-10T15:36:00.795" v="7"/>
        <pc:sldMkLst>
          <pc:docMk/>
          <pc:sldMk cId="2133605814" sldId="266"/>
        </pc:sldMkLst>
        <pc:spChg chg="add">
          <ac:chgData name="Jayne Duff" userId="S::3057522@ads.qub.ac.uk::54f3b450-a7f0-4ac2-b910-c9a79e250b06" providerId="AD" clId="Web-{D4BA6F0A-A4AF-4BBC-FDBA-DE41A2566048}" dt="2022-11-10T15:36:00.795" v="7"/>
          <ac:spMkLst>
            <pc:docMk/>
            <pc:sldMk cId="2133605814" sldId="266"/>
            <ac:spMk id="8" creationId="{42A4FC2C-047E-45A5-965D-8E1E3BF09BC6}"/>
          </ac:spMkLst>
        </pc:spChg>
        <pc:picChg chg="del">
          <ac:chgData name="Jayne Duff" userId="S::3057522@ads.qub.ac.uk::54f3b450-a7f0-4ac2-b910-c9a79e250b06" providerId="AD" clId="Web-{D4BA6F0A-A4AF-4BBC-FDBA-DE41A2566048}" dt="2022-11-10T15:35:25.138" v="5"/>
          <ac:picMkLst>
            <pc:docMk/>
            <pc:sldMk cId="2133605814" sldId="266"/>
            <ac:picMk id="2" creationId="{577F87A8-05BC-202A-1DCE-6E3A5415D332}"/>
          </ac:picMkLst>
        </pc:picChg>
        <pc:picChg chg="add mod">
          <ac:chgData name="Jayne Duff" userId="S::3057522@ads.qub.ac.uk::54f3b450-a7f0-4ac2-b910-c9a79e250b06" providerId="AD" clId="Web-{D4BA6F0A-A4AF-4BBC-FDBA-DE41A2566048}" dt="2022-11-10T15:36:00.795" v="7"/>
          <ac:picMkLst>
            <pc:docMk/>
            <pc:sldMk cId="2133605814" sldId="266"/>
            <ac:picMk id="3" creationId="{8F1DA17F-38BC-4F6C-C98F-BA2D31DBB815}"/>
          </ac:picMkLst>
        </pc:picChg>
      </pc:sldChg>
    </pc:docChg>
  </pc:docChgLst>
  <pc:docChgLst>
    <pc:chgData name="Jayne Duff" userId="S::3057522@ads.qub.ac.uk::54f3b450-a7f0-4ac2-b910-c9a79e250b06" providerId="AD" clId="Web-{6D1CBA8E-899A-DEF6-FA39-C3C48E8891D4}"/>
    <pc:docChg chg="modSld">
      <pc:chgData name="Jayne Duff" userId="S::3057522@ads.qub.ac.uk::54f3b450-a7f0-4ac2-b910-c9a79e250b06" providerId="AD" clId="Web-{6D1CBA8E-899A-DEF6-FA39-C3C48E8891D4}" dt="2022-11-16T15:48:33.849" v="2"/>
      <pc:docMkLst>
        <pc:docMk/>
      </pc:docMkLst>
      <pc:sldChg chg="addSp delSp modSp">
        <pc:chgData name="Jayne Duff" userId="S::3057522@ads.qub.ac.uk::54f3b450-a7f0-4ac2-b910-c9a79e250b06" providerId="AD" clId="Web-{6D1CBA8E-899A-DEF6-FA39-C3C48E8891D4}" dt="2022-11-16T15:48:33.849" v="2"/>
        <pc:sldMkLst>
          <pc:docMk/>
          <pc:sldMk cId="645868133" sldId="261"/>
        </pc:sldMkLst>
        <pc:spChg chg="del">
          <ac:chgData name="Jayne Duff" userId="S::3057522@ads.qub.ac.uk::54f3b450-a7f0-4ac2-b910-c9a79e250b06" providerId="AD" clId="Web-{6D1CBA8E-899A-DEF6-FA39-C3C48E8891D4}" dt="2022-11-16T15:48:33.849" v="2"/>
          <ac:spMkLst>
            <pc:docMk/>
            <pc:sldMk cId="645868133" sldId="261"/>
            <ac:spMk id="4" creationId="{42A4FC2C-047E-45A5-965D-8E1E3BF09BC6}"/>
          </ac:spMkLst>
        </pc:spChg>
        <pc:spChg chg="add">
          <ac:chgData name="Jayne Duff" userId="S::3057522@ads.qub.ac.uk::54f3b450-a7f0-4ac2-b910-c9a79e250b06" providerId="AD" clId="Web-{6D1CBA8E-899A-DEF6-FA39-C3C48E8891D4}" dt="2022-11-16T15:48:33.849" v="2"/>
          <ac:spMkLst>
            <pc:docMk/>
            <pc:sldMk cId="645868133" sldId="261"/>
            <ac:spMk id="9" creationId="{42A4FC2C-047E-45A5-965D-8E1E3BF09BC6}"/>
          </ac:spMkLst>
        </pc:spChg>
        <pc:picChg chg="del">
          <ac:chgData name="Jayne Duff" userId="S::3057522@ads.qub.ac.uk::54f3b450-a7f0-4ac2-b910-c9a79e250b06" providerId="AD" clId="Web-{6D1CBA8E-899A-DEF6-FA39-C3C48E8891D4}" dt="2022-11-16T15:48:21.362" v="0"/>
          <ac:picMkLst>
            <pc:docMk/>
            <pc:sldMk cId="645868133" sldId="261"/>
            <ac:picMk id="2" creationId="{88D2D1AD-3C96-21F7-CF78-2163046D0015}"/>
          </ac:picMkLst>
        </pc:picChg>
        <pc:picChg chg="add mod">
          <ac:chgData name="Jayne Duff" userId="S::3057522@ads.qub.ac.uk::54f3b450-a7f0-4ac2-b910-c9a79e250b06" providerId="AD" clId="Web-{6D1CBA8E-899A-DEF6-FA39-C3C48E8891D4}" dt="2022-11-16T15:48:33.849" v="2"/>
          <ac:picMkLst>
            <pc:docMk/>
            <pc:sldMk cId="645868133" sldId="261"/>
            <ac:picMk id="3" creationId="{3ACA7BAC-FB69-83CD-0F17-1F080C5903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BE515F6E-28F4-9269-0BAB-556BF8B85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-231"/>
            <a:ext cx="12184564" cy="68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7EFDB0-FF64-0DCD-5BB4-4F06DB776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4CE484A-93D0-F23B-1398-3B448B86A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F1DA17F-38BC-4F6C-C98F-BA2D31DBB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2121EAD-4EE2-B88A-6DD5-9A80A550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8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553C708-7C0E-2955-A04A-D8D826AB4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C30EDF-6DB1-3F3F-03F7-B7D798A48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6AC85314-F6D6-64A2-B4D0-728528CD5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A244C65-9EB8-D35E-34BB-F1FA82A4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12191158" cy="68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3ACA7BAC-FB69-83CD-0F17-1F080C590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Calendar&#10;&#10;Description automatically generated">
            <a:extLst>
              <a:ext uri="{FF2B5EF4-FFF2-40B4-BE49-F238E27FC236}">
                <a16:creationId xmlns:a16="http://schemas.microsoft.com/office/drawing/2014/main" id="{647F76AA-2119-2201-5672-5DB551735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cfdf86-9a8c-473c-bba3-90f0d598d136">
      <Terms xmlns="http://schemas.microsoft.com/office/infopath/2007/PartnerControls"/>
    </lcf76f155ced4ddcb4097134ff3c332f>
    <TaxCatchAll xmlns="c9b1cc09-b40a-4994-a2c5-3c6ec836404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6DCAFB2EC141B1864025F2930877" ma:contentTypeVersion="16" ma:contentTypeDescription="Create a new document." ma:contentTypeScope="" ma:versionID="16cc900ff79bc427b5921340eabf4470">
  <xsd:schema xmlns:xsd="http://www.w3.org/2001/XMLSchema" xmlns:xs="http://www.w3.org/2001/XMLSchema" xmlns:p="http://schemas.microsoft.com/office/2006/metadata/properties" xmlns:ns2="12cfdf86-9a8c-473c-bba3-90f0d598d136" xmlns:ns3="c9b1cc09-b40a-4994-a2c5-3c6ec8364040" targetNamespace="http://schemas.microsoft.com/office/2006/metadata/properties" ma:root="true" ma:fieldsID="5648499b9300e1e1406716efdf5ffbcc" ns2:_="" ns3:_="">
    <xsd:import namespace="12cfdf86-9a8c-473c-bba3-90f0d598d136"/>
    <xsd:import namespace="c9b1cc09-b40a-4994-a2c5-3c6ec83640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fdf86-9a8c-473c-bba3-90f0d598d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49ff12-39f2-416e-aa91-245a66e61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1cc09-b40a-4994-a2c5-3c6ec8364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ca3bcb-4763-4b87-abbb-dbce8510b155}" ma:internalName="TaxCatchAll" ma:showField="CatchAllData" ma:web="c9b1cc09-b40a-4994-a2c5-3c6ec8364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DEEBB-B32A-4458-A14C-97B14A95B9BF}">
  <ds:schemaRefs>
    <ds:schemaRef ds:uri="http://schemas.microsoft.com/office/2006/documentManagement/types"/>
    <ds:schemaRef ds:uri="http://schemas.microsoft.com/office/infopath/2007/PartnerControls"/>
    <ds:schemaRef ds:uri="12cfdf86-9a8c-473c-bba3-90f0d598d136"/>
    <ds:schemaRef ds:uri="http://www.w3.org/XML/1998/namespace"/>
    <ds:schemaRef ds:uri="http://purl.org/dc/terms/"/>
    <ds:schemaRef ds:uri="http://schemas.microsoft.com/office/2006/metadata/properties"/>
    <ds:schemaRef ds:uri="c9b1cc09-b40a-4994-a2c5-3c6ec8364040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77F38B-A5E6-4230-AE88-42FFE3F482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1FCC3-8847-43D4-9DD2-14A61B343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fdf86-9a8c-473c-bba3-90f0d598d136"/>
    <ds:schemaRef ds:uri="c9b1cc09-b40a-4994-a2c5-3c6ec8364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Jayne Duff</cp:lastModifiedBy>
  <cp:revision>79</cp:revision>
  <dcterms:created xsi:type="dcterms:W3CDTF">2022-10-21T10:35:28Z</dcterms:created>
  <dcterms:modified xsi:type="dcterms:W3CDTF">2022-11-16T15:53:53Z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0x010100A6706DCAFB2EC141B1864025F2930877</vt:lpwstr>
  </property>
  <property fmtid="{D5CDD505-2E9C-101B-9397-08002B2CF9AE}" pid="3" name="MediaServiceImageTags">
    <vt:lpwstr/>
  </property>
</Properties>
</file>