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0" r:id="rId5"/>
    <p:sldId id="257" r:id="rId6"/>
    <p:sldId id="268" r:id="rId7"/>
    <p:sldId id="260" r:id="rId8"/>
    <p:sldId id="262" r:id="rId9"/>
    <p:sldId id="279" r:id="rId10"/>
    <p:sldId id="266" r:id="rId11"/>
    <p:sldId id="269" r:id="rId12"/>
    <p:sldId id="267" r:id="rId13"/>
    <p:sldId id="278" r:id="rId14"/>
    <p:sldId id="263" r:id="rId15"/>
    <p:sldId id="270" r:id="rId16"/>
    <p:sldId id="276" r:id="rId17"/>
    <p:sldId id="275" r:id="rId18"/>
    <p:sldId id="265" r:id="rId19"/>
    <p:sldId id="277" r:id="rId20"/>
    <p:sldId id="264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CB88E-D3E4-F3B6-E4D5-22862168F25E}" v="1058" dt="2022-11-17T12:23:39.343"/>
    <p1510:client id="{B5ABA31A-8F21-C31D-46B8-53E3F453011A}" v="13" dt="2022-10-28T09:29:12.289"/>
    <p1510:client id="{DAD07AEA-DCF0-4BEA-8841-8B91998AD0E6}" v="24" dt="2022-10-25T14:33:05.470"/>
    <p1510:client id="{DB9CBE5D-29FE-5966-8A53-F98335BFA9BC}" v="59" dt="2022-11-17T14:58:40.565"/>
    <p1510:client id="{E2333805-A293-04BB-C234-4A1F83D104EC}" v="9" dt="2022-11-17T12:53:04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ne Duff" userId="S::3057522@ads.qub.ac.uk::54f3b450-a7f0-4ac2-b910-c9a79e250b06" providerId="AD" clId="Web-{DB9CBE5D-29FE-5966-8A53-F98335BFA9BC}"/>
    <pc:docChg chg="modSld">
      <pc:chgData name="Jayne Duff" userId="S::3057522@ads.qub.ac.uk::54f3b450-a7f0-4ac2-b910-c9a79e250b06" providerId="AD" clId="Web-{DB9CBE5D-29FE-5966-8A53-F98335BFA9BC}" dt="2022-11-17T14:58:40.565" v="53" actId="1076"/>
      <pc:docMkLst>
        <pc:docMk/>
      </pc:docMkLst>
      <pc:sldChg chg="addSp modSp">
        <pc:chgData name="Jayne Duff" userId="S::3057522@ads.qub.ac.uk::54f3b450-a7f0-4ac2-b910-c9a79e250b06" providerId="AD" clId="Web-{DB9CBE5D-29FE-5966-8A53-F98335BFA9BC}" dt="2022-11-17T14:56:39.124" v="34"/>
        <pc:sldMkLst>
          <pc:docMk/>
          <pc:sldMk cId="3914644695" sldId="260"/>
        </pc:sldMkLst>
        <pc:spChg chg="add mod">
          <ac:chgData name="Jayne Duff" userId="S::3057522@ads.qub.ac.uk::54f3b450-a7f0-4ac2-b910-c9a79e250b06" providerId="AD" clId="Web-{DB9CBE5D-29FE-5966-8A53-F98335BFA9BC}" dt="2022-11-17T14:56:39.124" v="34"/>
          <ac:spMkLst>
            <pc:docMk/>
            <pc:sldMk cId="3914644695" sldId="260"/>
            <ac:spMk id="3" creationId="{02354134-BE43-0266-86E6-F091CC1BCA6A}"/>
          </ac:spMkLst>
        </pc:spChg>
      </pc:sldChg>
      <pc:sldChg chg="addSp delSp modSp">
        <pc:chgData name="Jayne Duff" userId="S::3057522@ads.qub.ac.uk::54f3b450-a7f0-4ac2-b910-c9a79e250b06" providerId="AD" clId="Web-{DB9CBE5D-29FE-5966-8A53-F98335BFA9BC}" dt="2022-11-17T14:56:57.937" v="37" actId="1076"/>
        <pc:sldMkLst>
          <pc:docMk/>
          <pc:sldMk cId="502329438" sldId="262"/>
        </pc:sldMkLst>
        <pc:spChg chg="add del mod">
          <ac:chgData name="Jayne Duff" userId="S::3057522@ads.qub.ac.uk::54f3b450-a7f0-4ac2-b910-c9a79e250b06" providerId="AD" clId="Web-{DB9CBE5D-29FE-5966-8A53-F98335BFA9BC}" dt="2022-11-17T14:56:52.718" v="35"/>
          <ac:spMkLst>
            <pc:docMk/>
            <pc:sldMk cId="502329438" sldId="262"/>
            <ac:spMk id="6" creationId="{3E9D80BF-A03E-76A0-0788-620DF626533C}"/>
          </ac:spMkLst>
        </pc:spChg>
        <pc:spChg chg="add mod">
          <ac:chgData name="Jayne Duff" userId="S::3057522@ads.qub.ac.uk::54f3b450-a7f0-4ac2-b910-c9a79e250b06" providerId="AD" clId="Web-{DB9CBE5D-29FE-5966-8A53-F98335BFA9BC}" dt="2022-11-17T14:56:57.937" v="37" actId="1076"/>
          <ac:spMkLst>
            <pc:docMk/>
            <pc:sldMk cId="502329438" sldId="262"/>
            <ac:spMk id="13" creationId="{473CB179-95A2-C517-7C86-81694AE25345}"/>
          </ac:spMkLst>
        </pc:spChg>
      </pc:sldChg>
      <pc:sldChg chg="addSp modSp">
        <pc:chgData name="Jayne Duff" userId="S::3057522@ads.qub.ac.uk::54f3b450-a7f0-4ac2-b910-c9a79e250b06" providerId="AD" clId="Web-{DB9CBE5D-29FE-5966-8A53-F98335BFA9BC}" dt="2022-11-17T14:58:40.565" v="53" actId="1076"/>
        <pc:sldMkLst>
          <pc:docMk/>
          <pc:sldMk cId="238229437" sldId="264"/>
        </pc:sldMkLst>
        <pc:spChg chg="add mod">
          <ac:chgData name="Jayne Duff" userId="S::3057522@ads.qub.ac.uk::54f3b450-a7f0-4ac2-b910-c9a79e250b06" providerId="AD" clId="Web-{DB9CBE5D-29FE-5966-8A53-F98335BFA9BC}" dt="2022-11-17T14:58:40.565" v="53" actId="1076"/>
          <ac:spMkLst>
            <pc:docMk/>
            <pc:sldMk cId="238229437" sldId="264"/>
            <ac:spMk id="6" creationId="{0F49B91A-71F7-E4CC-B70C-59377261F96F}"/>
          </ac:spMkLst>
        </pc:spChg>
      </pc:sldChg>
      <pc:sldChg chg="addSp delSp modSp addAnim modAnim">
        <pc:chgData name="Jayne Duff" userId="S::3057522@ads.qub.ac.uk::54f3b450-a7f0-4ac2-b910-c9a79e250b06" providerId="AD" clId="Web-{DB9CBE5D-29FE-5966-8A53-F98335BFA9BC}" dt="2022-11-17T14:57:55.954" v="47" actId="1076"/>
        <pc:sldMkLst>
          <pc:docMk/>
          <pc:sldMk cId="3508819674" sldId="267"/>
        </pc:sldMkLst>
        <pc:spChg chg="add del mod">
          <ac:chgData name="Jayne Duff" userId="S::3057522@ads.qub.ac.uk::54f3b450-a7f0-4ac2-b910-c9a79e250b06" providerId="AD" clId="Web-{DB9CBE5D-29FE-5966-8A53-F98335BFA9BC}" dt="2022-11-17T14:52:06.912" v="4"/>
          <ac:spMkLst>
            <pc:docMk/>
            <pc:sldMk cId="3508819674" sldId="267"/>
            <ac:spMk id="4" creationId="{B08BE27C-9693-DB0A-C3E3-D7D5171B9838}"/>
          </ac:spMkLst>
        </pc:spChg>
        <pc:spChg chg="add mod">
          <ac:chgData name="Jayne Duff" userId="S::3057522@ads.qub.ac.uk::54f3b450-a7f0-4ac2-b910-c9a79e250b06" providerId="AD" clId="Web-{DB9CBE5D-29FE-5966-8A53-F98335BFA9BC}" dt="2022-11-17T14:57:51.829" v="46" actId="1076"/>
          <ac:spMkLst>
            <pc:docMk/>
            <pc:sldMk cId="3508819674" sldId="267"/>
            <ac:spMk id="6" creationId="{D6CE1158-6261-D2CA-0704-DA9006D20A51}"/>
          </ac:spMkLst>
        </pc:spChg>
        <pc:spChg chg="add mod">
          <ac:chgData name="Jayne Duff" userId="S::3057522@ads.qub.ac.uk::54f3b450-a7f0-4ac2-b910-c9a79e250b06" providerId="AD" clId="Web-{DB9CBE5D-29FE-5966-8A53-F98335BFA9BC}" dt="2022-11-17T14:57:55.954" v="47" actId="1076"/>
          <ac:spMkLst>
            <pc:docMk/>
            <pc:sldMk cId="3508819674" sldId="267"/>
            <ac:spMk id="13" creationId="{7C7ECC3D-3554-4A89-C409-0F9116D7D9C5}"/>
          </ac:spMkLst>
        </pc:spChg>
      </pc:sldChg>
      <pc:sldChg chg="addSp modSp">
        <pc:chgData name="Jayne Duff" userId="S::3057522@ads.qub.ac.uk::54f3b450-a7f0-4ac2-b910-c9a79e250b06" providerId="AD" clId="Web-{DB9CBE5D-29FE-5966-8A53-F98335BFA9BC}" dt="2022-11-17T14:57:22.547" v="41" actId="1076"/>
        <pc:sldMkLst>
          <pc:docMk/>
          <pc:sldMk cId="3536876022" sldId="269"/>
        </pc:sldMkLst>
        <pc:spChg chg="add mod">
          <ac:chgData name="Jayne Duff" userId="S::3057522@ads.qub.ac.uk::54f3b450-a7f0-4ac2-b910-c9a79e250b06" providerId="AD" clId="Web-{DB9CBE5D-29FE-5966-8A53-F98335BFA9BC}" dt="2022-11-17T14:57:22.547" v="41" actId="1076"/>
          <ac:spMkLst>
            <pc:docMk/>
            <pc:sldMk cId="3536876022" sldId="269"/>
            <ac:spMk id="6" creationId="{BACD72BD-DFA4-025C-3BAD-3781716C94C2}"/>
          </ac:spMkLst>
        </pc:spChg>
      </pc:sldChg>
      <pc:sldChg chg="addSp modSp">
        <pc:chgData name="Jayne Duff" userId="S::3057522@ads.qub.ac.uk::54f3b450-a7f0-4ac2-b910-c9a79e250b06" providerId="AD" clId="Web-{DB9CBE5D-29FE-5966-8A53-F98335BFA9BC}" dt="2022-11-17T14:58:33.237" v="51" actId="1076"/>
        <pc:sldMkLst>
          <pc:docMk/>
          <pc:sldMk cId="3818783858" sldId="275"/>
        </pc:sldMkLst>
        <pc:spChg chg="add mod">
          <ac:chgData name="Jayne Duff" userId="S::3057522@ads.qub.ac.uk::54f3b450-a7f0-4ac2-b910-c9a79e250b06" providerId="AD" clId="Web-{DB9CBE5D-29FE-5966-8A53-F98335BFA9BC}" dt="2022-11-17T14:58:33.237" v="51" actId="1076"/>
          <ac:spMkLst>
            <pc:docMk/>
            <pc:sldMk cId="3818783858" sldId="275"/>
            <ac:spMk id="6" creationId="{97F2FA44-B6C0-BCC5-2631-56556F561584}"/>
          </ac:spMkLst>
        </pc:spChg>
      </pc:sldChg>
      <pc:sldChg chg="addSp modSp">
        <pc:chgData name="Jayne Duff" userId="S::3057522@ads.qub.ac.uk::54f3b450-a7f0-4ac2-b910-c9a79e250b06" providerId="AD" clId="Web-{DB9CBE5D-29FE-5966-8A53-F98335BFA9BC}" dt="2022-11-17T14:58:18.627" v="49" actId="1076"/>
        <pc:sldMkLst>
          <pc:docMk/>
          <pc:sldMk cId="975290831" sldId="278"/>
        </pc:sldMkLst>
        <pc:spChg chg="add mod">
          <ac:chgData name="Jayne Duff" userId="S::3057522@ads.qub.ac.uk::54f3b450-a7f0-4ac2-b910-c9a79e250b06" providerId="AD" clId="Web-{DB9CBE5D-29FE-5966-8A53-F98335BFA9BC}" dt="2022-11-17T14:58:18.627" v="49" actId="1076"/>
          <ac:spMkLst>
            <pc:docMk/>
            <pc:sldMk cId="975290831" sldId="278"/>
            <ac:spMk id="6" creationId="{5FA86F34-802A-3D3E-3471-7BA4F184792B}"/>
          </ac:spMkLst>
        </pc:spChg>
      </pc:sldChg>
      <pc:sldChg chg="addSp modSp">
        <pc:chgData name="Jayne Duff" userId="S::3057522@ads.qub.ac.uk::54f3b450-a7f0-4ac2-b910-c9a79e250b06" providerId="AD" clId="Web-{DB9CBE5D-29FE-5966-8A53-F98335BFA9BC}" dt="2022-11-17T14:57:10" v="39" actId="1076"/>
        <pc:sldMkLst>
          <pc:docMk/>
          <pc:sldMk cId="408805366" sldId="279"/>
        </pc:sldMkLst>
        <pc:spChg chg="add mod">
          <ac:chgData name="Jayne Duff" userId="S::3057522@ads.qub.ac.uk::54f3b450-a7f0-4ac2-b910-c9a79e250b06" providerId="AD" clId="Web-{DB9CBE5D-29FE-5966-8A53-F98335BFA9BC}" dt="2022-11-17T14:57:10" v="39" actId="1076"/>
          <ac:spMkLst>
            <pc:docMk/>
            <pc:sldMk cId="408805366" sldId="279"/>
            <ac:spMk id="6" creationId="{49CA7C25-92AC-25DD-9F07-C0901D8ECB38}"/>
          </ac:spMkLst>
        </pc:spChg>
      </pc:sldChg>
    </pc:docChg>
  </pc:docChgLst>
  <pc:docChgLst>
    <pc:chgData name="Jayne Duff" userId="S::3057522@ads.qub.ac.uk::54f3b450-a7f0-4ac2-b910-c9a79e250b06" providerId="AD" clId="Web-{E2333805-A293-04BB-C234-4A1F83D104EC}"/>
    <pc:docChg chg="addSld modSld sldOrd modMainMaster">
      <pc:chgData name="Jayne Duff" userId="S::3057522@ads.qub.ac.uk::54f3b450-a7f0-4ac2-b910-c9a79e250b06" providerId="AD" clId="Web-{E2333805-A293-04BB-C234-4A1F83D104EC}" dt="2022-11-17T12:53:04.908" v="8"/>
      <pc:docMkLst>
        <pc:docMk/>
      </pc:docMkLst>
      <pc:sldChg chg="mod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4273912994" sldId="257"/>
        </pc:sldMkLst>
      </pc:sldChg>
      <pc:sldChg chg="mod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3914644695" sldId="260"/>
        </pc:sldMkLst>
      </pc:sldChg>
      <pc:sldChg chg="mod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2324432098" sldId="261"/>
        </pc:sldMkLst>
      </pc:sldChg>
      <pc:sldChg chg="mod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502329438" sldId="262"/>
        </pc:sldMkLst>
      </pc:sldChg>
      <pc:sldChg chg="mod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2608805091" sldId="263"/>
        </pc:sldMkLst>
      </pc:sldChg>
      <pc:sldChg chg="mod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238229437" sldId="264"/>
        </pc:sldMkLst>
      </pc:sldChg>
      <pc:sldChg chg="mod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2627253555" sldId="265"/>
        </pc:sldMkLst>
      </pc:sldChg>
      <pc:sldChg chg="mod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2858266695" sldId="266"/>
        </pc:sldMkLst>
      </pc:sldChg>
      <pc:sldChg chg="mod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3508819674" sldId="267"/>
        </pc:sldMkLst>
      </pc:sldChg>
      <pc:sldChg chg="mod setBg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2778960773" sldId="268"/>
        </pc:sldMkLst>
      </pc:sldChg>
      <pc:sldChg chg="mod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3536876022" sldId="269"/>
        </pc:sldMkLst>
      </pc:sldChg>
      <pc:sldChg chg="mod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3870511284" sldId="270"/>
        </pc:sldMkLst>
      </pc:sldChg>
      <pc:sldChg chg="mod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3818783858" sldId="275"/>
        </pc:sldMkLst>
      </pc:sldChg>
      <pc:sldChg chg="mod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861325742" sldId="276"/>
        </pc:sldMkLst>
      </pc:sldChg>
      <pc:sldChg chg="mod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3669637159" sldId="277"/>
        </pc:sldMkLst>
      </pc:sldChg>
      <pc:sldChg chg="mod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975290831" sldId="278"/>
        </pc:sldMkLst>
      </pc:sldChg>
      <pc:sldChg chg="mod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408805366" sldId="279"/>
        </pc:sldMkLst>
      </pc:sldChg>
      <pc:sldChg chg="addSp modSp new mod ord setBg">
        <pc:chgData name="Jayne Duff" userId="S::3057522@ads.qub.ac.uk::54f3b450-a7f0-4ac2-b910-c9a79e250b06" providerId="AD" clId="Web-{E2333805-A293-04BB-C234-4A1F83D104EC}" dt="2022-11-17T12:53:04.908" v="8"/>
        <pc:sldMkLst>
          <pc:docMk/>
          <pc:sldMk cId="2214728366" sldId="280"/>
        </pc:sldMkLst>
        <pc:spChg chg="add">
          <ac:chgData name="Jayne Duff" userId="S::3057522@ads.qub.ac.uk::54f3b450-a7f0-4ac2-b910-c9a79e250b06" providerId="AD" clId="Web-{E2333805-A293-04BB-C234-4A1F83D104EC}" dt="2022-11-17T12:51:43.171" v="4"/>
          <ac:spMkLst>
            <pc:docMk/>
            <pc:sldMk cId="2214728366" sldId="280"/>
            <ac:spMk id="7" creationId="{42A4FC2C-047E-45A5-965D-8E1E3BF09BC6}"/>
          </ac:spMkLst>
        </pc:spChg>
        <pc:picChg chg="add mod">
          <ac:chgData name="Jayne Duff" userId="S::3057522@ads.qub.ac.uk::54f3b450-a7f0-4ac2-b910-c9a79e250b06" providerId="AD" clId="Web-{E2333805-A293-04BB-C234-4A1F83D104EC}" dt="2022-11-17T12:51:43.171" v="4"/>
          <ac:picMkLst>
            <pc:docMk/>
            <pc:sldMk cId="2214728366" sldId="280"/>
            <ac:picMk id="2" creationId="{C120ECCC-625A-7AB7-85E1-93FED496159B}"/>
          </ac:picMkLst>
        </pc:picChg>
      </pc:sldChg>
      <pc:sldMasterChg chg="mod setBg modSldLayout">
        <pc:chgData name="Jayne Duff" userId="S::3057522@ads.qub.ac.uk::54f3b450-a7f0-4ac2-b910-c9a79e250b06" providerId="AD" clId="Web-{E2333805-A293-04BB-C234-4A1F83D104EC}" dt="2022-11-17T12:53:04.908" v="8"/>
        <pc:sldMasterMkLst>
          <pc:docMk/>
          <pc:sldMasterMk cId="2460954070" sldId="2147483660"/>
        </pc:sldMasterMkLst>
        <pc:sldLayoutChg chg="mod">
          <pc:chgData name="Jayne Duff" userId="S::3057522@ads.qub.ac.uk::54f3b450-a7f0-4ac2-b910-c9a79e250b06" providerId="AD" clId="Web-{E2333805-A293-04BB-C234-4A1F83D104EC}" dt="2022-11-17T12:53:04.908" v="8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Jayne Duff" userId="S::3057522@ads.qub.ac.uk::54f3b450-a7f0-4ac2-b910-c9a79e250b06" providerId="AD" clId="Web-{E2333805-A293-04BB-C234-4A1F83D104EC}" dt="2022-11-17T12:53:04.908" v="8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Jayne Duff" userId="S::3057522@ads.qub.ac.uk::54f3b450-a7f0-4ac2-b910-c9a79e250b06" providerId="AD" clId="Web-{E2333805-A293-04BB-C234-4A1F83D104EC}" dt="2022-11-17T12:53:04.908" v="8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Jayne Duff" userId="S::3057522@ads.qub.ac.uk::54f3b450-a7f0-4ac2-b910-c9a79e250b06" providerId="AD" clId="Web-{E2333805-A293-04BB-C234-4A1F83D104EC}" dt="2022-11-17T12:53:04.908" v="8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Jayne Duff" userId="S::3057522@ads.qub.ac.uk::54f3b450-a7f0-4ac2-b910-c9a79e250b06" providerId="AD" clId="Web-{E2333805-A293-04BB-C234-4A1F83D104EC}" dt="2022-11-17T12:53:04.908" v="8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Jayne Duff" userId="S::3057522@ads.qub.ac.uk::54f3b450-a7f0-4ac2-b910-c9a79e250b06" providerId="AD" clId="Web-{E2333805-A293-04BB-C234-4A1F83D104EC}" dt="2022-11-17T12:53:04.908" v="8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Jayne Duff" userId="S::3057522@ads.qub.ac.uk::54f3b450-a7f0-4ac2-b910-c9a79e250b06" providerId="AD" clId="Web-{E2333805-A293-04BB-C234-4A1F83D104EC}" dt="2022-11-17T12:53:04.908" v="8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Jayne Duff" userId="S::3057522@ads.qub.ac.uk::54f3b450-a7f0-4ac2-b910-c9a79e250b06" providerId="AD" clId="Web-{E2333805-A293-04BB-C234-4A1F83D104EC}" dt="2022-11-17T12:53:04.908" v="8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Jayne Duff" userId="S::3057522@ads.qub.ac.uk::54f3b450-a7f0-4ac2-b910-c9a79e250b06" providerId="AD" clId="Web-{E2333805-A293-04BB-C234-4A1F83D104EC}" dt="2022-11-17T12:53:04.908" v="8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Jayne Duff" userId="S::3057522@ads.qub.ac.uk::54f3b450-a7f0-4ac2-b910-c9a79e250b06" providerId="AD" clId="Web-{E2333805-A293-04BB-C234-4A1F83D104EC}" dt="2022-11-17T12:53:04.908" v="8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Jayne Duff" userId="S::3057522@ads.qub.ac.uk::54f3b450-a7f0-4ac2-b910-c9a79e250b06" providerId="AD" clId="Web-{E2333805-A293-04BB-C234-4A1F83D104EC}" dt="2022-11-17T12:53:04.908" v="8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C120ECCC-625A-7AB7-85E1-93FED49615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2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C78D-91EE-51A9-1EDB-8DAE47F8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Spanish is not the official language of Guatemala.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BD14B-2A11-4132-58E7-DE5A2282C720}"/>
              </a:ext>
            </a:extLst>
          </p:cNvPr>
          <p:cNvSpPr txBox="1"/>
          <p:nvPr/>
        </p:nvSpPr>
        <p:spPr>
          <a:xfrm>
            <a:off x="8327838" y="3162654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True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0B86A-2C76-8BA4-2043-88D09A87294B}"/>
              </a:ext>
            </a:extLst>
          </p:cNvPr>
          <p:cNvSpPr txBox="1"/>
          <p:nvPr/>
        </p:nvSpPr>
        <p:spPr>
          <a:xfrm>
            <a:off x="8327838" y="4291977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False </a:t>
            </a:r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3A0E6CA1-AA32-7D39-3D8D-37047445A652}"/>
              </a:ext>
            </a:extLst>
          </p:cNvPr>
          <p:cNvSpPr/>
          <p:nvPr/>
        </p:nvSpPr>
        <p:spPr>
          <a:xfrm flipV="1">
            <a:off x="9633553" y="4384888"/>
            <a:ext cx="1753875" cy="400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5" descr="A picture containing building, outdoor, way, street&#10;&#10;Description automatically generated">
            <a:extLst>
              <a:ext uri="{FF2B5EF4-FFF2-40B4-BE49-F238E27FC236}">
                <a16:creationId xmlns:a16="http://schemas.microsoft.com/office/drawing/2014/main" id="{CA0A2739-5989-FCDA-2730-CD2C8063E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46" y="2433750"/>
            <a:ext cx="6615723" cy="3459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86F34-802A-3D3E-3471-7BA4F184792B}"/>
              </a:ext>
            </a:extLst>
          </p:cNvPr>
          <p:cNvSpPr txBox="1"/>
          <p:nvPr/>
        </p:nvSpPr>
        <p:spPr>
          <a:xfrm>
            <a:off x="7862956" y="3743740"/>
            <a:ext cx="6073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dirty="0">
                <a:cs typeface="Calibri"/>
              </a:rPr>
              <a:t>Or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7529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C78D-91EE-51A9-1EDB-8DAE47F8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What is Irish for dolphin?</a:t>
            </a:r>
            <a:endParaRPr lang="en-US">
              <a:solidFill>
                <a:schemeClr val="bg1"/>
              </a:solidFill>
              <a:latin typeface="Calibri Light" panose="020F0302020204030204"/>
              <a:ea typeface="+mj-lt"/>
              <a:cs typeface="+mj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BCCD21D-1FC0-1074-7A15-3EC3CCAD9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05" y="2447300"/>
            <a:ext cx="5356986" cy="3568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DA6595-2E4A-2A11-3AD6-D9C232978F08}"/>
              </a:ext>
            </a:extLst>
          </p:cNvPr>
          <p:cNvSpPr txBox="1"/>
          <p:nvPr/>
        </p:nvSpPr>
        <p:spPr>
          <a:xfrm>
            <a:off x="8079754" y="2681899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A) </a:t>
            </a:r>
            <a:r>
              <a:rPr lang="en-GB" sz="3200" dirty="0" err="1">
                <a:ea typeface="+mn-lt"/>
                <a:cs typeface="+mn-lt"/>
              </a:rPr>
              <a:t>cloch</a:t>
            </a:r>
            <a:endParaRPr lang="en-GB" sz="3200" dirty="0" err="1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37E6D-4569-8798-4B96-181D3BBD7C99}"/>
              </a:ext>
            </a:extLst>
          </p:cNvPr>
          <p:cNvSpPr txBox="1"/>
          <p:nvPr/>
        </p:nvSpPr>
        <p:spPr>
          <a:xfrm>
            <a:off x="8079754" y="343112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B) </a:t>
            </a:r>
            <a:r>
              <a:rPr lang="en-GB" sz="3200" dirty="0">
                <a:ea typeface="+mn-lt"/>
                <a:cs typeface="+mn-lt"/>
              </a:rPr>
              <a:t>teach </a:t>
            </a:r>
            <a:r>
              <a:rPr lang="en-GB" sz="3200" dirty="0" err="1">
                <a:ea typeface="+mn-lt"/>
                <a:cs typeface="+mn-lt"/>
              </a:rPr>
              <a:t>solais</a:t>
            </a:r>
            <a:endParaRPr lang="en-GB" sz="3200" dirty="0" err="1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8E48A-2EBF-D6FC-8974-0D1C6317C03B}"/>
              </a:ext>
            </a:extLst>
          </p:cNvPr>
          <p:cNvSpPr txBox="1"/>
          <p:nvPr/>
        </p:nvSpPr>
        <p:spPr>
          <a:xfrm>
            <a:off x="8079754" y="4163329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C) </a:t>
            </a:r>
            <a:r>
              <a:rPr lang="en-GB" sz="3200" dirty="0" err="1">
                <a:ea typeface="+mn-lt"/>
                <a:cs typeface="+mn-lt"/>
              </a:rPr>
              <a:t>bóthar</a:t>
            </a:r>
            <a:endParaRPr lang="en-GB" sz="3200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DF08EA-2823-3F3A-536B-3104F4567398}"/>
              </a:ext>
            </a:extLst>
          </p:cNvPr>
          <p:cNvSpPr txBox="1"/>
          <p:nvPr/>
        </p:nvSpPr>
        <p:spPr>
          <a:xfrm>
            <a:off x="8079754" y="491255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cs typeface="Calibri"/>
              </a:rPr>
              <a:t>D) </a:t>
            </a:r>
            <a:r>
              <a:rPr lang="en-GB" sz="3200">
                <a:ea typeface="+mn-lt"/>
                <a:cs typeface="+mn-lt"/>
              </a:rPr>
              <a:t>deilf</a:t>
            </a:r>
            <a:endParaRPr lang="en-GB" sz="320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A948674D-A23D-576A-8FBB-6100D3A899D7}"/>
              </a:ext>
            </a:extLst>
          </p:cNvPr>
          <p:cNvSpPr/>
          <p:nvPr/>
        </p:nvSpPr>
        <p:spPr>
          <a:xfrm flipV="1">
            <a:off x="9633553" y="5006211"/>
            <a:ext cx="1753875" cy="400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80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C78D-91EE-51A9-1EDB-8DAE47F8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What is German for 'red'?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" name="Picture 3" descr="Digital red textured surface">
            <a:extLst>
              <a:ext uri="{FF2B5EF4-FFF2-40B4-BE49-F238E27FC236}">
                <a16:creationId xmlns:a16="http://schemas.microsoft.com/office/drawing/2014/main" id="{9DD62A34-0B0C-6BD6-C225-7B4A29FADE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355" y="2380714"/>
            <a:ext cx="5084539" cy="3731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5628D6-FA4A-33FF-1E8A-D4CD2DD8B69E}"/>
              </a:ext>
            </a:extLst>
          </p:cNvPr>
          <p:cNvSpPr txBox="1"/>
          <p:nvPr/>
        </p:nvSpPr>
        <p:spPr>
          <a:xfrm>
            <a:off x="8079754" y="2681899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A) Rouge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46A27-3BFB-DC5D-C4AA-670F42464925}"/>
              </a:ext>
            </a:extLst>
          </p:cNvPr>
          <p:cNvSpPr txBox="1"/>
          <p:nvPr/>
        </p:nvSpPr>
        <p:spPr>
          <a:xfrm>
            <a:off x="8079754" y="343112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B) Rojo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78326-5C30-841F-3BA0-036CA609E895}"/>
              </a:ext>
            </a:extLst>
          </p:cNvPr>
          <p:cNvSpPr txBox="1"/>
          <p:nvPr/>
        </p:nvSpPr>
        <p:spPr>
          <a:xfrm>
            <a:off x="8079754" y="4163329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C) Rot</a:t>
            </a:r>
            <a:endParaRPr lang="en-GB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29A037-1B4E-CD88-EDBA-B818FAC8966E}"/>
              </a:ext>
            </a:extLst>
          </p:cNvPr>
          <p:cNvSpPr txBox="1"/>
          <p:nvPr/>
        </p:nvSpPr>
        <p:spPr>
          <a:xfrm>
            <a:off x="8079754" y="491255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D) Rosso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A937C250-7F7B-9895-A4A5-94E61CD313A3}"/>
              </a:ext>
            </a:extLst>
          </p:cNvPr>
          <p:cNvSpPr/>
          <p:nvPr/>
        </p:nvSpPr>
        <p:spPr>
          <a:xfrm flipV="1">
            <a:off x="9418346" y="4245630"/>
            <a:ext cx="1753875" cy="400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C78D-91EE-51A9-1EDB-8DAE47F8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Which Spanish-speaking country does this flag represent?</a:t>
            </a:r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628D6-FA4A-33FF-1E8A-D4CD2DD8B69E}"/>
              </a:ext>
            </a:extLst>
          </p:cNvPr>
          <p:cNvSpPr txBox="1"/>
          <p:nvPr/>
        </p:nvSpPr>
        <p:spPr>
          <a:xfrm>
            <a:off x="8079754" y="2681899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A) Cuba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46A27-3BFB-DC5D-C4AA-670F42464925}"/>
              </a:ext>
            </a:extLst>
          </p:cNvPr>
          <p:cNvSpPr txBox="1"/>
          <p:nvPr/>
        </p:nvSpPr>
        <p:spPr>
          <a:xfrm>
            <a:off x="8079754" y="343112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B) Mexico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78326-5C30-841F-3BA0-036CA609E895}"/>
              </a:ext>
            </a:extLst>
          </p:cNvPr>
          <p:cNvSpPr txBox="1"/>
          <p:nvPr/>
        </p:nvSpPr>
        <p:spPr>
          <a:xfrm>
            <a:off x="8079754" y="4163329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C) Argentina</a:t>
            </a:r>
            <a:endParaRPr lang="en-GB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29A037-1B4E-CD88-EDBA-B818FAC8966E}"/>
              </a:ext>
            </a:extLst>
          </p:cNvPr>
          <p:cNvSpPr txBox="1"/>
          <p:nvPr/>
        </p:nvSpPr>
        <p:spPr>
          <a:xfrm>
            <a:off x="8079754" y="491255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D) Costa Rica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A937C250-7F7B-9895-A4A5-94E61CD313A3}"/>
              </a:ext>
            </a:extLst>
          </p:cNvPr>
          <p:cNvSpPr/>
          <p:nvPr/>
        </p:nvSpPr>
        <p:spPr>
          <a:xfrm flipV="1">
            <a:off x="9969331" y="3546153"/>
            <a:ext cx="1753875" cy="400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E2CDA45A-0B10-53F1-9C52-18BED9D63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15" y="2299427"/>
            <a:ext cx="5611445" cy="372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C78D-91EE-51A9-1EDB-8DAE47F8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5,000 people made it over the Berlin Wall from 1961 to 1989.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BD14B-2A11-4132-58E7-DE5A2282C720}"/>
              </a:ext>
            </a:extLst>
          </p:cNvPr>
          <p:cNvSpPr txBox="1"/>
          <p:nvPr/>
        </p:nvSpPr>
        <p:spPr>
          <a:xfrm>
            <a:off x="8327838" y="3162654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True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0B86A-2C76-8BA4-2043-88D09A87294B}"/>
              </a:ext>
            </a:extLst>
          </p:cNvPr>
          <p:cNvSpPr txBox="1"/>
          <p:nvPr/>
        </p:nvSpPr>
        <p:spPr>
          <a:xfrm>
            <a:off x="8327838" y="4291977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False </a:t>
            </a:r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3A0E6CA1-AA32-7D39-3D8D-37047445A652}"/>
              </a:ext>
            </a:extLst>
          </p:cNvPr>
          <p:cNvSpPr/>
          <p:nvPr/>
        </p:nvSpPr>
        <p:spPr>
          <a:xfrm flipV="1">
            <a:off x="9469430" y="3228211"/>
            <a:ext cx="1753875" cy="400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5" descr="A picture containing outdoor, building, ground, sidewalk&#10;&#10;Description automatically generated">
            <a:extLst>
              <a:ext uri="{FF2B5EF4-FFF2-40B4-BE49-F238E27FC236}">
                <a16:creationId xmlns:a16="http://schemas.microsoft.com/office/drawing/2014/main" id="{2AAEB4D4-B9A8-210C-4D9F-94EC2C947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08" y="2300761"/>
            <a:ext cx="5920152" cy="4007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2FA44-B6C0-BCC5-2631-56556F561584}"/>
              </a:ext>
            </a:extLst>
          </p:cNvPr>
          <p:cNvSpPr txBox="1"/>
          <p:nvPr/>
        </p:nvSpPr>
        <p:spPr>
          <a:xfrm>
            <a:off x="7807739" y="3743740"/>
            <a:ext cx="6073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dirty="0">
                <a:cs typeface="Calibri"/>
              </a:rPr>
              <a:t>Or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1878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C78D-91EE-51A9-1EDB-8DAE47F8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Calibri"/>
                <a:ea typeface="+mj-lt"/>
                <a:cs typeface="+mj-lt"/>
              </a:rPr>
              <a:t>Where is the largest Irish-speaking community?</a:t>
            </a:r>
            <a:endParaRPr lang="en-GB" sz="4000" dirty="0">
              <a:solidFill>
                <a:srgbClr val="FFFFFF"/>
              </a:solidFill>
              <a:latin typeface="Calibri"/>
              <a:cs typeface="Calibri Light"/>
            </a:endParaRP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EE8AE3B8-42EF-29C6-FD51-C5238B758C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0904" y="2179350"/>
            <a:ext cx="3566074" cy="4596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332661-2DF4-4DAB-78CB-0E3178B7FF80}"/>
              </a:ext>
            </a:extLst>
          </p:cNvPr>
          <p:cNvSpPr txBox="1"/>
          <p:nvPr/>
        </p:nvSpPr>
        <p:spPr>
          <a:xfrm>
            <a:off x="8079754" y="2681899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A) Cork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F2E91-0D77-1A1C-A853-AE89AF6C7AE5}"/>
              </a:ext>
            </a:extLst>
          </p:cNvPr>
          <p:cNvSpPr txBox="1"/>
          <p:nvPr/>
        </p:nvSpPr>
        <p:spPr>
          <a:xfrm>
            <a:off x="8079754" y="343112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B) Donegal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E52C99-4554-94BC-FDEE-0DF65E97B23D}"/>
              </a:ext>
            </a:extLst>
          </p:cNvPr>
          <p:cNvSpPr txBox="1"/>
          <p:nvPr/>
        </p:nvSpPr>
        <p:spPr>
          <a:xfrm>
            <a:off x="8079754" y="4163329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C) Galway</a:t>
            </a:r>
            <a:endParaRPr lang="en-GB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6B8ADD-2401-91AA-6978-D99295EC8389}"/>
              </a:ext>
            </a:extLst>
          </p:cNvPr>
          <p:cNvSpPr txBox="1"/>
          <p:nvPr/>
        </p:nvSpPr>
        <p:spPr>
          <a:xfrm>
            <a:off x="8079754" y="491255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D) Kerry </a:t>
            </a:r>
            <a:endParaRPr lang="en-GB" sz="3200" dirty="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1F458DD9-0D12-29F2-8013-51851D2D9BF3}"/>
              </a:ext>
            </a:extLst>
          </p:cNvPr>
          <p:cNvSpPr/>
          <p:nvPr/>
        </p:nvSpPr>
        <p:spPr>
          <a:xfrm flipV="1">
            <a:off x="10157162" y="4278267"/>
            <a:ext cx="1753875" cy="400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5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C78D-91EE-51A9-1EDB-8DAE47F8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What spice gives paella its yellow colour?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628D6-FA4A-33FF-1E8A-D4CD2DD8B69E}"/>
              </a:ext>
            </a:extLst>
          </p:cNvPr>
          <p:cNvSpPr txBox="1"/>
          <p:nvPr/>
        </p:nvSpPr>
        <p:spPr>
          <a:xfrm>
            <a:off x="8079754" y="2681899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A) Saffron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46A27-3BFB-DC5D-C4AA-670F42464925}"/>
              </a:ext>
            </a:extLst>
          </p:cNvPr>
          <p:cNvSpPr txBox="1"/>
          <p:nvPr/>
        </p:nvSpPr>
        <p:spPr>
          <a:xfrm>
            <a:off x="8079754" y="343112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B) Cumin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78326-5C30-841F-3BA0-036CA609E895}"/>
              </a:ext>
            </a:extLst>
          </p:cNvPr>
          <p:cNvSpPr txBox="1"/>
          <p:nvPr/>
        </p:nvSpPr>
        <p:spPr>
          <a:xfrm>
            <a:off x="8079754" y="4163329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C) Turmeric</a:t>
            </a:r>
            <a:endParaRPr lang="en-GB" sz="3200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29A037-1B4E-CD88-EDBA-B818FAC8966E}"/>
              </a:ext>
            </a:extLst>
          </p:cNvPr>
          <p:cNvSpPr txBox="1"/>
          <p:nvPr/>
        </p:nvSpPr>
        <p:spPr>
          <a:xfrm>
            <a:off x="8079754" y="491255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D) Paprika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A937C250-7F7B-9895-A4A5-94E61CD313A3}"/>
              </a:ext>
            </a:extLst>
          </p:cNvPr>
          <p:cNvSpPr/>
          <p:nvPr/>
        </p:nvSpPr>
        <p:spPr>
          <a:xfrm flipV="1">
            <a:off x="9969331" y="2772430"/>
            <a:ext cx="1753875" cy="400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E1722C0-D05C-4FB9-60D1-A80A050568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0" y="2342661"/>
            <a:ext cx="5908430" cy="393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C78D-91EE-51A9-1EDB-8DAE47F8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392406" cy="1212102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There are 17,132 native Irish-speakers in Donegal. </a:t>
            </a:r>
            <a:endParaRPr lang="en-GB" sz="4000" dirty="0">
              <a:solidFill>
                <a:schemeClr val="bg1"/>
              </a:solidFill>
              <a:latin typeface="Calibri"/>
              <a:cs typeface="Calibri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950A039-F547-0C08-E812-58F83092D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59" y="2458281"/>
            <a:ext cx="6540426" cy="3682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031344-8830-48C6-E552-84DA74FC2A46}"/>
              </a:ext>
            </a:extLst>
          </p:cNvPr>
          <p:cNvSpPr txBox="1"/>
          <p:nvPr/>
        </p:nvSpPr>
        <p:spPr>
          <a:xfrm>
            <a:off x="8984330" y="3232992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True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8DDF1-D045-8852-C1A1-A773A62E955B}"/>
              </a:ext>
            </a:extLst>
          </p:cNvPr>
          <p:cNvSpPr txBox="1"/>
          <p:nvPr/>
        </p:nvSpPr>
        <p:spPr>
          <a:xfrm>
            <a:off x="8984330" y="440920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False </a:t>
            </a:r>
            <a:endParaRPr lang="en-US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50DD5C00-7AA2-6B25-FB9F-FA9442C3DE7A}"/>
              </a:ext>
            </a:extLst>
          </p:cNvPr>
          <p:cNvSpPr/>
          <p:nvPr/>
        </p:nvSpPr>
        <p:spPr>
          <a:xfrm flipV="1">
            <a:off x="10051676" y="3325903"/>
            <a:ext cx="1753875" cy="400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9B91A-71F7-E4CC-B70C-59377261F96F}"/>
              </a:ext>
            </a:extLst>
          </p:cNvPr>
          <p:cNvSpPr txBox="1"/>
          <p:nvPr/>
        </p:nvSpPr>
        <p:spPr>
          <a:xfrm>
            <a:off x="8514522" y="3776870"/>
            <a:ext cx="6073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dirty="0">
                <a:cs typeface="Calibri"/>
              </a:rPr>
              <a:t>Or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822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C78D-91EE-51A9-1EDB-8DAE47F8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  <a:latin typeface="Calibri"/>
                <a:ea typeface="+mj-lt"/>
                <a:cs typeface="+mj-lt"/>
              </a:rPr>
              <a:t>What country does this flag represent?</a:t>
            </a:r>
            <a:endParaRPr lang="en-GB" sz="4000">
              <a:solidFill>
                <a:srgbClr val="FFFFFF"/>
              </a:solidFill>
              <a:latin typeface="Calibri"/>
              <a:cs typeface="Calibri Light"/>
            </a:endParaRP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6CF0DD7-7E4E-C939-1CF4-B749C33D2D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81" r="-1" b="6720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5E3D7F-AD74-D5AB-DDB5-F8BBB02D5515}"/>
              </a:ext>
            </a:extLst>
          </p:cNvPr>
          <p:cNvSpPr txBox="1"/>
          <p:nvPr/>
        </p:nvSpPr>
        <p:spPr>
          <a:xfrm>
            <a:off x="8505452" y="2681899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A) Belgium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80AB11-260E-6B25-AB7B-4E3322789266}"/>
              </a:ext>
            </a:extLst>
          </p:cNvPr>
          <p:cNvSpPr txBox="1"/>
          <p:nvPr/>
        </p:nvSpPr>
        <p:spPr>
          <a:xfrm>
            <a:off x="8505452" y="3490725"/>
            <a:ext cx="2781989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B) Switzerland</a:t>
            </a:r>
            <a:endParaRPr lang="en-GB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C214EA-D9AD-5096-59C5-ADA734DA52DC}"/>
              </a:ext>
            </a:extLst>
          </p:cNvPr>
          <p:cNvSpPr txBox="1"/>
          <p:nvPr/>
        </p:nvSpPr>
        <p:spPr>
          <a:xfrm>
            <a:off x="8530993" y="4295295"/>
            <a:ext cx="2739419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C) France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5E3A9E-FEBE-0A69-9C9E-E072C178B13C}"/>
              </a:ext>
            </a:extLst>
          </p:cNvPr>
          <p:cNvSpPr txBox="1"/>
          <p:nvPr/>
        </p:nvSpPr>
        <p:spPr>
          <a:xfrm>
            <a:off x="8530994" y="5108379"/>
            <a:ext cx="274367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D) Luxembourg</a:t>
            </a:r>
            <a:endParaRPr lang="en-US" dirty="0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6C9C01B0-85E0-3096-7E3C-984D1B9CFAAF}"/>
              </a:ext>
            </a:extLst>
          </p:cNvPr>
          <p:cNvSpPr/>
          <p:nvPr/>
        </p:nvSpPr>
        <p:spPr>
          <a:xfrm flipV="1">
            <a:off x="10344469" y="4384692"/>
            <a:ext cx="1753875" cy="400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3ED796B-99DC-C46F-F6E0-12E630057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" y="-232"/>
            <a:ext cx="12184564" cy="6858464"/>
          </a:xfrm>
          <a:prstGeom prst="rect">
            <a:avLst/>
          </a:prstGeom>
        </p:spPr>
      </p:pic>
      <p:pic>
        <p:nvPicPr>
          <p:cNvPr id="2" name="Fluffing-a-Duck.mp3">
            <a:hlinkClick r:id="" action="ppaction://media"/>
            <a:extLst>
              <a:ext uri="{FF2B5EF4-FFF2-40B4-BE49-F238E27FC236}">
                <a16:creationId xmlns:a16="http://schemas.microsoft.com/office/drawing/2014/main" id="{398D4E87-810B-6967-5212-FB4FDCD049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C78D-91EE-51A9-1EDB-8DAE47F8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What is the capital of Germany?</a:t>
            </a:r>
            <a:endParaRPr lang="en-US" dirty="0">
              <a:solidFill>
                <a:schemeClr val="bg1"/>
              </a:solidFill>
              <a:latin typeface="Calibri Light" panose="020F0302020204030204"/>
              <a:ea typeface="+mj-lt"/>
              <a:cs typeface="+mj-lt"/>
            </a:endParaRPr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AF16125-8413-DA2E-F82A-4E1A8B1560B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62" y="2316331"/>
            <a:ext cx="5872082" cy="3672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F45E93-25F7-EDE0-768D-16C95069D138}"/>
              </a:ext>
            </a:extLst>
          </p:cNvPr>
          <p:cNvSpPr txBox="1"/>
          <p:nvPr/>
        </p:nvSpPr>
        <p:spPr>
          <a:xfrm>
            <a:off x="8079754" y="2681899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A) </a:t>
            </a:r>
            <a:r>
              <a:rPr lang="en-GB" sz="3200" dirty="0">
                <a:ea typeface="+mn-lt"/>
                <a:cs typeface="+mn-lt"/>
              </a:rPr>
              <a:t>Munich</a:t>
            </a:r>
            <a:endParaRPr lang="en-GB" sz="3200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B52B5-B2A8-02E4-6D4E-251B7A2AD6B0}"/>
              </a:ext>
            </a:extLst>
          </p:cNvPr>
          <p:cNvSpPr txBox="1"/>
          <p:nvPr/>
        </p:nvSpPr>
        <p:spPr>
          <a:xfrm>
            <a:off x="8079754" y="343112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B) Berlin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6CBAFA-86BF-BFCA-12DF-DE98E9480EF0}"/>
              </a:ext>
            </a:extLst>
          </p:cNvPr>
          <p:cNvSpPr txBox="1"/>
          <p:nvPr/>
        </p:nvSpPr>
        <p:spPr>
          <a:xfrm>
            <a:off x="8079754" y="4163329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C) Hamburg</a:t>
            </a:r>
            <a:endParaRPr lang="en-GB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3742CA-DDB4-206D-7F75-99B4597C7D97}"/>
              </a:ext>
            </a:extLst>
          </p:cNvPr>
          <p:cNvSpPr txBox="1"/>
          <p:nvPr/>
        </p:nvSpPr>
        <p:spPr>
          <a:xfrm>
            <a:off x="8079754" y="491255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D) Frankfurt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8F9DE96F-14D9-96FC-C57F-54D1A4E864E1}"/>
              </a:ext>
            </a:extLst>
          </p:cNvPr>
          <p:cNvSpPr/>
          <p:nvPr/>
        </p:nvSpPr>
        <p:spPr>
          <a:xfrm flipV="1">
            <a:off x="9745173" y="3538752"/>
            <a:ext cx="1753875" cy="400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9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C78D-91EE-51A9-1EDB-8DAE47F8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‘Gaeltacht’ is used to describe the regions in Ireland in which Irish is the primary spoken language. </a:t>
            </a:r>
            <a:endParaRPr lang="en-GB" sz="4000" dirty="0">
              <a:solidFill>
                <a:schemeClr val="bg1"/>
              </a:solidFill>
              <a:latin typeface="Calibri"/>
              <a:cs typeface="Calibri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A27C7A1-5DC3-C858-A07A-2816DA5D76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108" y="2514421"/>
            <a:ext cx="5232399" cy="3489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E5CA35-5B59-24D5-5F9F-20D82FC48AFA}"/>
              </a:ext>
            </a:extLst>
          </p:cNvPr>
          <p:cNvSpPr txBox="1"/>
          <p:nvPr/>
        </p:nvSpPr>
        <p:spPr>
          <a:xfrm>
            <a:off x="8327838" y="3162654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True</a:t>
            </a:r>
            <a:endParaRPr lang="en-US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484E37E6-8DAA-8F7C-83F7-90566805B882}"/>
              </a:ext>
            </a:extLst>
          </p:cNvPr>
          <p:cNvSpPr/>
          <p:nvPr/>
        </p:nvSpPr>
        <p:spPr>
          <a:xfrm flipV="1">
            <a:off x="9469430" y="3228211"/>
            <a:ext cx="1753875" cy="400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917302-2C52-0961-BC0F-FCA8908E6262}"/>
              </a:ext>
            </a:extLst>
          </p:cNvPr>
          <p:cNvSpPr txBox="1"/>
          <p:nvPr/>
        </p:nvSpPr>
        <p:spPr>
          <a:xfrm>
            <a:off x="8327838" y="4291977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False 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54134-BE43-0266-86E6-F091CC1BCA6A}"/>
              </a:ext>
            </a:extLst>
          </p:cNvPr>
          <p:cNvSpPr txBox="1"/>
          <p:nvPr/>
        </p:nvSpPr>
        <p:spPr>
          <a:xfrm>
            <a:off x="7741478" y="3776870"/>
            <a:ext cx="6073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dirty="0">
                <a:cs typeface="Calibri"/>
              </a:rPr>
              <a:t>Or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1464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C78D-91EE-51A9-1EDB-8DAE47F8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More than 320 million people speak French in the world.</a:t>
            </a:r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F49F6-EAAF-0904-BC05-B24C040F0F10}"/>
              </a:ext>
            </a:extLst>
          </p:cNvPr>
          <p:cNvSpPr txBox="1"/>
          <p:nvPr/>
        </p:nvSpPr>
        <p:spPr>
          <a:xfrm>
            <a:off x="8984330" y="440920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False </a:t>
            </a:r>
            <a:endParaRPr lang="en-US" dirty="0"/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43EB14FD-9D27-E42E-D66C-F29891527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284" y="2544164"/>
            <a:ext cx="5548551" cy="4164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B4DFF-371B-637B-D3E9-521C75158CC6}"/>
              </a:ext>
            </a:extLst>
          </p:cNvPr>
          <p:cNvSpPr txBox="1"/>
          <p:nvPr/>
        </p:nvSpPr>
        <p:spPr>
          <a:xfrm>
            <a:off x="8984330" y="3232992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True</a:t>
            </a:r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0BA0D0B1-3499-C9ED-4B07-052CF6FB08A5}"/>
              </a:ext>
            </a:extLst>
          </p:cNvPr>
          <p:cNvSpPr/>
          <p:nvPr/>
        </p:nvSpPr>
        <p:spPr>
          <a:xfrm flipV="1">
            <a:off x="10051676" y="3325903"/>
            <a:ext cx="1753875" cy="400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3CB179-95A2-C517-7C86-81694AE25345}"/>
              </a:ext>
            </a:extLst>
          </p:cNvPr>
          <p:cNvSpPr txBox="1"/>
          <p:nvPr/>
        </p:nvSpPr>
        <p:spPr>
          <a:xfrm>
            <a:off x="8382000" y="3821044"/>
            <a:ext cx="6073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dirty="0">
                <a:cs typeface="Calibri"/>
              </a:rPr>
              <a:t>Or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023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C78D-91EE-51A9-1EDB-8DAE47F8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'Flautas', a Mexican dish, is Spanish for 'flutes'.</a:t>
            </a:r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BD14B-2A11-4132-58E7-DE5A2282C720}"/>
              </a:ext>
            </a:extLst>
          </p:cNvPr>
          <p:cNvSpPr txBox="1"/>
          <p:nvPr/>
        </p:nvSpPr>
        <p:spPr>
          <a:xfrm>
            <a:off x="8327838" y="3162654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True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0B86A-2C76-8BA4-2043-88D09A87294B}"/>
              </a:ext>
            </a:extLst>
          </p:cNvPr>
          <p:cNvSpPr txBox="1"/>
          <p:nvPr/>
        </p:nvSpPr>
        <p:spPr>
          <a:xfrm>
            <a:off x="8327838" y="4291977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False </a:t>
            </a:r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3A0E6CA1-AA32-7D39-3D8D-37047445A652}"/>
              </a:ext>
            </a:extLst>
          </p:cNvPr>
          <p:cNvSpPr/>
          <p:nvPr/>
        </p:nvSpPr>
        <p:spPr>
          <a:xfrm flipV="1">
            <a:off x="9469430" y="3228211"/>
            <a:ext cx="1753875" cy="400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010C4FC-4A76-B2BA-ADE3-09F979B6F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46" y="2314331"/>
            <a:ext cx="5759938" cy="4323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CA7C25-92AC-25DD-9F07-C0901D8ECB38}"/>
              </a:ext>
            </a:extLst>
          </p:cNvPr>
          <p:cNvSpPr txBox="1"/>
          <p:nvPr/>
        </p:nvSpPr>
        <p:spPr>
          <a:xfrm>
            <a:off x="7785652" y="3743740"/>
            <a:ext cx="6073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dirty="0">
                <a:cs typeface="Calibri"/>
              </a:rPr>
              <a:t>Or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880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C78D-91EE-51A9-1EDB-8DAE47F8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What French-speaking country is home to the </a:t>
            </a:r>
            <a:r>
              <a:rPr lang="en-GB" sz="4000" dirty="0" err="1">
                <a:solidFill>
                  <a:schemeClr val="bg1"/>
                </a:solidFill>
                <a:latin typeface="Calibri"/>
                <a:ea typeface="+mj-lt"/>
                <a:cs typeface="+mj-lt"/>
              </a:rPr>
              <a:t>Berlaymont</a:t>
            </a:r>
            <a:r>
              <a:rPr lang="en-GB" sz="40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 (EU Commission HQ)?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7342FB1-89DF-C29F-5A2F-C37289030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58" y="2295791"/>
            <a:ext cx="4369367" cy="4369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08C100-3090-99A8-52CA-18C54C7C6322}"/>
              </a:ext>
            </a:extLst>
          </p:cNvPr>
          <p:cNvSpPr txBox="1"/>
          <p:nvPr/>
        </p:nvSpPr>
        <p:spPr>
          <a:xfrm>
            <a:off x="8079754" y="2681899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A) </a:t>
            </a:r>
            <a:r>
              <a:rPr lang="en-GB" sz="3200" dirty="0">
                <a:ea typeface="+mn-lt"/>
                <a:cs typeface="+mn-lt"/>
              </a:rPr>
              <a:t>Belgium</a:t>
            </a:r>
            <a:endParaRPr lang="en-GB" sz="3200" dirty="0" err="1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44870-C17F-1611-1A0B-59CEFD43DFFE}"/>
              </a:ext>
            </a:extLst>
          </p:cNvPr>
          <p:cNvSpPr txBox="1"/>
          <p:nvPr/>
        </p:nvSpPr>
        <p:spPr>
          <a:xfrm>
            <a:off x="8079754" y="343112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B) Canada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70183C-1B93-78EA-084C-563D43109DCD}"/>
              </a:ext>
            </a:extLst>
          </p:cNvPr>
          <p:cNvSpPr txBox="1"/>
          <p:nvPr/>
        </p:nvSpPr>
        <p:spPr>
          <a:xfrm>
            <a:off x="8079754" y="4163329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C) Luxembourg</a:t>
            </a:r>
            <a:endParaRPr lang="en-GB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834A3A-B1C5-5B4F-39F4-BE1983B6F06D}"/>
              </a:ext>
            </a:extLst>
          </p:cNvPr>
          <p:cNvSpPr txBox="1"/>
          <p:nvPr/>
        </p:nvSpPr>
        <p:spPr>
          <a:xfrm>
            <a:off x="8079754" y="491255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D) </a:t>
            </a:r>
            <a:r>
              <a:rPr lang="en-GB" sz="3200" dirty="0">
                <a:ea typeface="+mn-lt"/>
                <a:cs typeface="+mn-lt"/>
              </a:rPr>
              <a:t>Algeria</a:t>
            </a:r>
            <a:endParaRPr lang="en-GB" sz="3200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DBEB73DD-31CC-910B-8670-BD10F00BF613}"/>
              </a:ext>
            </a:extLst>
          </p:cNvPr>
          <p:cNvSpPr/>
          <p:nvPr/>
        </p:nvSpPr>
        <p:spPr>
          <a:xfrm flipV="1">
            <a:off x="10111274" y="2772495"/>
            <a:ext cx="1753875" cy="400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C78D-91EE-51A9-1EDB-8DAE47F8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The Berlin Wall fell in 1989.</a:t>
            </a:r>
            <a:endParaRPr lang="en-US" dirty="0">
              <a:solidFill>
                <a:schemeClr val="bg1"/>
              </a:solidFill>
              <a:latin typeface="Calibri"/>
              <a:cs typeface="Calibri Light" panose="020F0302020204030204"/>
            </a:endParaRPr>
          </a:p>
        </p:txBody>
      </p:sp>
      <p:pic>
        <p:nvPicPr>
          <p:cNvPr id="3" name="Picture 3" descr="A picture containing outdoor, person, way&#10;&#10;Description automatically generated">
            <a:extLst>
              <a:ext uri="{FF2B5EF4-FFF2-40B4-BE49-F238E27FC236}">
                <a16:creationId xmlns:a16="http://schemas.microsoft.com/office/drawing/2014/main" id="{E1C89DE2-95DD-4A39-06FD-9FA3D07C3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18" y="2382634"/>
            <a:ext cx="6042361" cy="4025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3BD14B-2A11-4132-58E7-DE5A2282C720}"/>
              </a:ext>
            </a:extLst>
          </p:cNvPr>
          <p:cNvSpPr txBox="1"/>
          <p:nvPr/>
        </p:nvSpPr>
        <p:spPr>
          <a:xfrm>
            <a:off x="8327838" y="3162654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True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0B86A-2C76-8BA4-2043-88D09A87294B}"/>
              </a:ext>
            </a:extLst>
          </p:cNvPr>
          <p:cNvSpPr txBox="1"/>
          <p:nvPr/>
        </p:nvSpPr>
        <p:spPr>
          <a:xfrm>
            <a:off x="8327838" y="4291977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False </a:t>
            </a:r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3A0E6CA1-AA32-7D39-3D8D-37047445A652}"/>
              </a:ext>
            </a:extLst>
          </p:cNvPr>
          <p:cNvSpPr/>
          <p:nvPr/>
        </p:nvSpPr>
        <p:spPr>
          <a:xfrm flipV="1">
            <a:off x="9469430" y="3228211"/>
            <a:ext cx="1753875" cy="400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D72BD-DFA4-025C-3BAD-3781716C94C2}"/>
              </a:ext>
            </a:extLst>
          </p:cNvPr>
          <p:cNvSpPr txBox="1"/>
          <p:nvPr/>
        </p:nvSpPr>
        <p:spPr>
          <a:xfrm>
            <a:off x="7785652" y="3743740"/>
            <a:ext cx="6073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dirty="0">
                <a:cs typeface="Calibri"/>
              </a:rPr>
              <a:t>Or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3687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DC78D-91EE-51A9-1EDB-8DAE47F8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France is sometimes referred to as the 'Pentagon'.</a:t>
            </a:r>
            <a:endParaRPr lang="en-US" dirty="0">
              <a:solidFill>
                <a:schemeClr val="bg1"/>
              </a:solidFill>
              <a:latin typeface="Calibri"/>
              <a:cs typeface="Calibri Light" panose="020F0302020204030204"/>
            </a:endParaRP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2276AE43-35BC-0D23-D527-0297E1574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18" y="2185111"/>
            <a:ext cx="4518360" cy="4535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1E1068-62E2-6410-64E1-70824AC7AB81}"/>
              </a:ext>
            </a:extLst>
          </p:cNvPr>
          <p:cNvSpPr txBox="1"/>
          <p:nvPr/>
        </p:nvSpPr>
        <p:spPr>
          <a:xfrm>
            <a:off x="8984330" y="3232992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True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CDDD0-AFFA-CE6C-CE2E-155348B2803E}"/>
              </a:ext>
            </a:extLst>
          </p:cNvPr>
          <p:cNvSpPr txBox="1"/>
          <p:nvPr/>
        </p:nvSpPr>
        <p:spPr>
          <a:xfrm>
            <a:off x="8984330" y="4409208"/>
            <a:ext cx="276921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False </a:t>
            </a:r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C82BB59-CB71-880F-258D-81DFE6CDF920}"/>
              </a:ext>
            </a:extLst>
          </p:cNvPr>
          <p:cNvSpPr/>
          <p:nvPr/>
        </p:nvSpPr>
        <p:spPr>
          <a:xfrm flipV="1">
            <a:off x="10179386" y="4500830"/>
            <a:ext cx="1753875" cy="400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E1158-6261-D2CA-0704-DA9006D20A51}"/>
              </a:ext>
            </a:extLst>
          </p:cNvPr>
          <p:cNvSpPr txBox="1"/>
          <p:nvPr/>
        </p:nvSpPr>
        <p:spPr>
          <a:xfrm>
            <a:off x="5963477" y="5066930"/>
            <a:ext cx="3793282" cy="1661993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a typeface="+mn-lt"/>
                <a:cs typeface="+mn-lt"/>
              </a:rPr>
              <a:t>France is sometimes called the 'hexagon' due to its shape.</a:t>
            </a:r>
          </a:p>
          <a:p>
            <a:pPr algn="l"/>
            <a:endParaRPr lang="en-GB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ECC3D-3554-4A89-C409-0F9116D7D9C5}"/>
              </a:ext>
            </a:extLst>
          </p:cNvPr>
          <p:cNvSpPr txBox="1"/>
          <p:nvPr/>
        </p:nvSpPr>
        <p:spPr>
          <a:xfrm>
            <a:off x="8470348" y="3821044"/>
            <a:ext cx="6073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dirty="0">
                <a:cs typeface="Calibri"/>
              </a:rPr>
              <a:t>Or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088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cfdf86-9a8c-473c-bba3-90f0d598d136">
      <Terms xmlns="http://schemas.microsoft.com/office/infopath/2007/PartnerControls"/>
    </lcf76f155ced4ddcb4097134ff3c332f>
    <TaxCatchAll xmlns="c9b1cc09-b40a-4994-a2c5-3c6ec836404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706DCAFB2EC141B1864025F2930877" ma:contentTypeVersion="16" ma:contentTypeDescription="Create a new document." ma:contentTypeScope="" ma:versionID="16cc900ff79bc427b5921340eabf4470">
  <xsd:schema xmlns:xsd="http://www.w3.org/2001/XMLSchema" xmlns:xs="http://www.w3.org/2001/XMLSchema" xmlns:p="http://schemas.microsoft.com/office/2006/metadata/properties" xmlns:ns2="12cfdf86-9a8c-473c-bba3-90f0d598d136" xmlns:ns3="c9b1cc09-b40a-4994-a2c5-3c6ec8364040" targetNamespace="http://schemas.microsoft.com/office/2006/metadata/properties" ma:root="true" ma:fieldsID="5648499b9300e1e1406716efdf5ffbcc" ns2:_="" ns3:_="">
    <xsd:import namespace="12cfdf86-9a8c-473c-bba3-90f0d598d136"/>
    <xsd:import namespace="c9b1cc09-b40a-4994-a2c5-3c6ec83640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fdf86-9a8c-473c-bba3-90f0d598d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49ff12-39f2-416e-aa91-245a66e610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1cc09-b40a-4994-a2c5-3c6ec8364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ca3bcb-4763-4b87-abbb-dbce8510b155}" ma:internalName="TaxCatchAll" ma:showField="CatchAllData" ma:web="c9b1cc09-b40a-4994-a2c5-3c6ec83640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3F48B7-36E9-4C4F-A397-8518FDE88841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c9b1cc09-b40a-4994-a2c5-3c6ec8364040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2cfdf86-9a8c-473c-bba3-90f0d598d136"/>
  </ds:schemaRefs>
</ds:datastoreItem>
</file>

<file path=customXml/itemProps2.xml><?xml version="1.0" encoding="utf-8"?>
<ds:datastoreItem xmlns:ds="http://schemas.openxmlformats.org/officeDocument/2006/customXml" ds:itemID="{6623B588-F2E7-4A30-840A-1F4DDD960E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BCCE83-B520-43C5-AFC7-310DC00488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cfdf86-9a8c-473c-bba3-90f0d598d136"/>
    <ds:schemaRef ds:uri="c9b1cc09-b40a-4994-a2c5-3c6ec8364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298</Words>
  <Application>Microsoft Office PowerPoint</Application>
  <PresentationFormat>Widescreen</PresentationFormat>
  <Paragraphs>73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What is the capital of Germany?</vt:lpstr>
      <vt:lpstr>‘Gaeltacht’ is used to describe the regions in Ireland in which Irish is the primary spoken language. </vt:lpstr>
      <vt:lpstr>More than 320 million people speak French in the world.</vt:lpstr>
      <vt:lpstr>'Flautas', a Mexican dish, is Spanish for 'flutes'.</vt:lpstr>
      <vt:lpstr>What French-speaking country is home to the Berlaymont (EU Commission HQ)?</vt:lpstr>
      <vt:lpstr>The Berlin Wall fell in 1989.</vt:lpstr>
      <vt:lpstr>France is sometimes referred to as the 'Pentagon'.</vt:lpstr>
      <vt:lpstr>Spanish is not the official language of Guatemala.</vt:lpstr>
      <vt:lpstr>What is Irish for dolphin?</vt:lpstr>
      <vt:lpstr>What is German for 'red'?</vt:lpstr>
      <vt:lpstr>Which Spanish-speaking country does this flag represent?</vt:lpstr>
      <vt:lpstr>5,000 people made it over the Berlin Wall from 1961 to 1989.</vt:lpstr>
      <vt:lpstr>Where is the largest Irish-speaking community?</vt:lpstr>
      <vt:lpstr>What spice gives paella its yellow colour?</vt:lpstr>
      <vt:lpstr>There are 17,132 native Irish-speakers in Donegal. </vt:lpstr>
      <vt:lpstr>What country does this flag represent?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Michelle Devenny</cp:lastModifiedBy>
  <cp:revision>451</cp:revision>
  <dcterms:created xsi:type="dcterms:W3CDTF">2022-10-25T13:08:50Z</dcterms:created>
  <dcterms:modified xsi:type="dcterms:W3CDTF">2022-11-17T15:13:29Z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0x010100A6706DCAFB2EC141B1864025F2930877</vt:lpwstr>
  </property>
  <property fmtid="{D5CDD505-2E9C-101B-9397-08002B2CF9AE}" pid="3" name="MediaServiceImageTags">
    <vt:lpwstr/>
  </property>
</Properties>
</file>