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49" r:id="rId3"/>
    <p:sldId id="447" r:id="rId4"/>
    <p:sldId id="400" r:id="rId5"/>
    <p:sldId id="283" r:id="rId6"/>
    <p:sldId id="284" r:id="rId7"/>
    <p:sldId id="439" r:id="rId8"/>
    <p:sldId id="448" r:id="rId9"/>
    <p:sldId id="432" r:id="rId10"/>
    <p:sldId id="437" r:id="rId11"/>
    <p:sldId id="286" r:id="rId12"/>
    <p:sldId id="436" r:id="rId13"/>
    <p:sldId id="426" r:id="rId1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E1432-BD90-4C18-8595-A333C2E8AE27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81E7-FA98-4C3C-BE52-693ED9B9D65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Core of iPad use in my classroom. How I share links and info with pupils, how they send</a:t>
            </a:r>
            <a:r>
              <a:rPr lang="en-GB" baseline="0" dirty="0" smtClean="0"/>
              <a:t> work to me and submit via iPads or at home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Dept account </a:t>
            </a:r>
          </a:p>
          <a:p>
            <a:r>
              <a:rPr lang="en-GB" dirty="0" smtClean="0"/>
              <a:t>Tag resources of interest</a:t>
            </a:r>
          </a:p>
          <a:p>
            <a:r>
              <a:rPr lang="en-GB" dirty="0" smtClean="0"/>
              <a:t>Starters</a:t>
            </a:r>
            <a:r>
              <a:rPr lang="en-GB" baseline="0" dirty="0" smtClean="0"/>
              <a:t> in class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27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Wordfoto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Wordfoto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Wordfoto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 Collage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2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Path 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amandasalt.blogspot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asalt@grosvenorgrammarschool.org.u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entury Gothic" pitchFamily="34" charset="0"/>
              </a:rPr>
              <a:t>Apps</a:t>
            </a:r>
            <a:r>
              <a:rPr lang="es-ES" sz="3600" dirty="0" smtClean="0">
                <a:latin typeface="Century Gothic" pitchFamily="34" charset="0"/>
              </a:rPr>
              <a:t> (&amp; </a:t>
            </a:r>
            <a:r>
              <a:rPr lang="es-ES" sz="3600" dirty="0" err="1" smtClean="0">
                <a:latin typeface="Century Gothic" pitchFamily="34" charset="0"/>
              </a:rPr>
              <a:t>websites</a:t>
            </a:r>
            <a:r>
              <a:rPr lang="en-GB" sz="3600" dirty="0">
                <a:latin typeface="Century Gothic" pitchFamily="34" charset="0"/>
              </a:rPr>
              <a:t>)</a:t>
            </a:r>
            <a:r>
              <a:rPr lang="en-GB" sz="3600" dirty="0" smtClean="0">
                <a:latin typeface="Century Gothic" pitchFamily="34" charset="0"/>
              </a:rPr>
              <a:t> R Us</a:t>
            </a:r>
            <a:br>
              <a:rPr lang="en-GB" sz="3600" dirty="0" smtClean="0">
                <a:latin typeface="Century Gothic" pitchFamily="34" charset="0"/>
              </a:rPr>
            </a:br>
            <a:r>
              <a:rPr lang="en-GB" sz="3600" dirty="0" smtClean="0">
                <a:latin typeface="Century Gothic" pitchFamily="34" charset="0"/>
              </a:rPr>
              <a:t>PART 1</a:t>
            </a:r>
            <a:endParaRPr lang="en-GB" sz="3600" dirty="0"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212976"/>
            <a:ext cx="7704856" cy="242582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 Amanda Salt</a:t>
            </a:r>
            <a:endParaRPr lang="es-ES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s-ES" sz="2600" dirty="0" err="1" smtClean="0">
                <a:solidFill>
                  <a:schemeClr val="tx1"/>
                </a:solidFill>
                <a:latin typeface="Century Gothic" pitchFamily="34" charset="0"/>
              </a:rPr>
              <a:t>Hea</a:t>
            </a:r>
            <a:r>
              <a:rPr lang="en-GB" sz="2600" dirty="0" smtClean="0">
                <a:solidFill>
                  <a:schemeClr val="tx1"/>
                </a:solidFill>
                <a:latin typeface="Century Gothic" pitchFamily="34" charset="0"/>
              </a:rPr>
              <a:t>d of Spanish, Grosvenor Grammar School</a:t>
            </a:r>
          </a:p>
          <a:p>
            <a:r>
              <a:rPr lang="en-GB" sz="2600" dirty="0" smtClean="0">
                <a:solidFill>
                  <a:schemeClr val="tx1"/>
                </a:solidFill>
                <a:latin typeface="Century Gothic" pitchFamily="34" charset="0"/>
              </a:rPr>
              <a:t>asalt@grosvenorgrammarschool.org.uk</a:t>
            </a:r>
          </a:p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  <a:hlinkClick r:id="rId2"/>
              </a:rPr>
              <a:t>http://amandasalt.blogspot.com</a:t>
            </a:r>
            <a:endParaRPr lang="en-GB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@</a:t>
            </a:r>
            <a:r>
              <a:rPr lang="en-GB" dirty="0" err="1" smtClean="0">
                <a:solidFill>
                  <a:schemeClr val="tx1"/>
                </a:solidFill>
                <a:latin typeface="Century Gothic" pitchFamily="34" charset="0"/>
              </a:rPr>
              <a:t>amandasalt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347775"/>
            <a:ext cx="615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Pic Collage That’s not my monster </a:t>
            </a:r>
            <a:endParaRPr lang="en-US" sz="26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5" descr="Lara Pic Collage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99"/>
            <a:ext cx="4668209" cy="5883761"/>
          </a:xfrm>
          <a:prstGeom prst="rect">
            <a:avLst/>
          </a:prstGeom>
        </p:spPr>
      </p:pic>
      <p:pic>
        <p:nvPicPr>
          <p:cNvPr id="7" name="Picture 6" descr="Joshua Pic Collage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58"/>
            <a:ext cx="446196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51920" y="8114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03501"/>
            <a:ext cx="4742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Path on</a:t>
            </a:r>
            <a:endParaRPr lang="en-US" sz="80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157433"/>
            <a:ext cx="47429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Ballon</a:t>
            </a:r>
            <a:r>
              <a:rPr lang="en-GB" sz="26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+ </a:t>
            </a:r>
            <a:r>
              <a:rPr lang="en-GB" sz="26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stickies</a:t>
            </a:r>
            <a:r>
              <a:rPr lang="en-GB" sz="26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6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6" y="310161"/>
            <a:ext cx="7796362" cy="58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340768"/>
            <a:ext cx="8208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entury Gothic" pitchFamily="34" charset="0"/>
                <a:hlinkClick r:id="rId2"/>
              </a:rPr>
              <a:t>asalt@grosvenorgrammarschool.org.uk</a:t>
            </a:r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r>
              <a:rPr lang="en-GB" sz="3200" dirty="0" smtClean="0">
                <a:latin typeface="Century Gothic" pitchFamily="34" charset="0"/>
              </a:rPr>
              <a:t>@</a:t>
            </a:r>
            <a:r>
              <a:rPr lang="en-GB" sz="3200" dirty="0" err="1" smtClean="0">
                <a:latin typeface="Century Gothic" pitchFamily="34" charset="0"/>
              </a:rPr>
              <a:t>amandasalt</a:t>
            </a:r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r>
              <a:rPr lang="en-GB" sz="3200" dirty="0" smtClean="0">
                <a:latin typeface="Century Gothic" pitchFamily="34" charset="0"/>
              </a:rPr>
              <a:t>http://amandasalt.blogspot.com</a:t>
            </a:r>
            <a:r>
              <a:rPr lang="en-GB" sz="4000" dirty="0" smtClean="0">
                <a:latin typeface="Century Gothic" pitchFamily="34" charset="0"/>
              </a:rPr>
              <a:t>	</a:t>
            </a:r>
          </a:p>
          <a:p>
            <a:pPr algn="ctr"/>
            <a:endParaRPr lang="en-GB" sz="4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881269"/>
            <a:ext cx="3825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smtClean="0">
                <a:solidFill>
                  <a:srgbClr val="FF0000"/>
                </a:solidFill>
                <a:latin typeface="Century Gothic"/>
                <a:cs typeface="Century Gothic"/>
              </a:rPr>
              <a:t>TRIPTICO</a:t>
            </a:r>
            <a:r>
              <a:rPr lang="en-GB" sz="40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endParaRPr lang="en-US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28" t="8909" r="20247" b="6814"/>
          <a:stretch/>
        </p:blipFill>
        <p:spPr>
          <a:xfrm>
            <a:off x="0" y="126520"/>
            <a:ext cx="3128513" cy="5440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059" t="4528" r="22483" b="3920"/>
          <a:stretch/>
        </p:blipFill>
        <p:spPr>
          <a:xfrm>
            <a:off x="3013494" y="126520"/>
            <a:ext cx="2852468" cy="6278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060" t="9571" r="22336" b="3920"/>
          <a:stretch/>
        </p:blipFill>
        <p:spPr>
          <a:xfrm>
            <a:off x="6142007" y="126520"/>
            <a:ext cx="2860001" cy="59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8" y="261907"/>
            <a:ext cx="4580555" cy="3878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733" r="3003" b="5377"/>
          <a:stretch/>
        </p:blipFill>
        <p:spPr>
          <a:xfrm>
            <a:off x="3452469" y="3499448"/>
            <a:ext cx="5553509" cy="33585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86639"/>
            <a:ext cx="38257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smtClean="0">
                <a:solidFill>
                  <a:srgbClr val="FF0000"/>
                </a:solidFill>
                <a:latin typeface="Century Gothic"/>
                <a:cs typeface="Century Gothic"/>
              </a:rPr>
              <a:t>FORMULATOR TARSIA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endParaRPr lang="en-US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77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8144" y="5949280"/>
            <a:ext cx="313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entury Gothic"/>
                <a:cs typeface="Century Gothic"/>
              </a:rPr>
              <a:t>EDMODO</a:t>
            </a:r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endParaRPr lang="en-US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8224" y="692696"/>
            <a:ext cx="2537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entury Gothic"/>
                <a:cs typeface="Century Gothic"/>
              </a:rPr>
              <a:t>PINTEREST</a:t>
            </a:r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  </a:t>
            </a:r>
            <a:endParaRPr lang="en-US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674353"/>
            <a:ext cx="4742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Wordfoto</a:t>
            </a:r>
            <a:endParaRPr lang="en-US" sz="80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9" y="5750004"/>
            <a:ext cx="7308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MemeGenerator</a:t>
            </a:r>
            <a:endParaRPr lang="en-US" sz="66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 descr="File_00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96952"/>
            <a:ext cx="2599432" cy="2935998"/>
          </a:xfrm>
          <a:prstGeom prst="rect">
            <a:avLst/>
          </a:prstGeom>
        </p:spPr>
      </p:pic>
      <p:pic>
        <p:nvPicPr>
          <p:cNvPr id="5" name="Picture 4" descr="File_00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2630399" cy="2664296"/>
          </a:xfrm>
          <a:prstGeom prst="rect">
            <a:avLst/>
          </a:prstGeom>
        </p:spPr>
      </p:pic>
      <p:pic>
        <p:nvPicPr>
          <p:cNvPr id="6" name="Picture 5" descr="File_00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68960"/>
            <a:ext cx="2701491" cy="2736304"/>
          </a:xfrm>
          <a:prstGeom prst="rect">
            <a:avLst/>
          </a:prstGeom>
        </p:spPr>
      </p:pic>
      <p:pic>
        <p:nvPicPr>
          <p:cNvPr id="7" name="Picture 6" descr="File_00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263039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5568" y="3501008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http://</a:t>
            </a:r>
            <a:r>
              <a:rPr lang="en-GB" sz="3200" b="1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bighugelabs.com</a:t>
            </a:r>
            <a:r>
              <a:rPr lang="en-GB" sz="3200" b="1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/</a:t>
            </a:r>
            <a:endParaRPr lang="en-US" sz="32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 descr="bighugelabs Magazine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852796" cy="62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3789040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Pic Collage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110</Words>
  <Application>Microsoft Office PowerPoint</Application>
  <PresentationFormat>On-screen Show (4:3)</PresentationFormat>
  <Paragraphs>44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Office Theme</vt:lpstr>
      <vt:lpstr>Apps (&amp; websites) R Us PART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Amanda</dc:creator>
  <cp:lastModifiedBy>Judith Paxton</cp:lastModifiedBy>
  <cp:revision>110</cp:revision>
  <dcterms:created xsi:type="dcterms:W3CDTF">2014-02-04T21:00:36Z</dcterms:created>
  <dcterms:modified xsi:type="dcterms:W3CDTF">2017-11-08T10:02:24Z</dcterms:modified>
</cp:coreProperties>
</file>