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38" r:id="rId3"/>
    <p:sldId id="434" r:id="rId4"/>
    <p:sldId id="433" r:id="rId5"/>
    <p:sldId id="435" r:id="rId6"/>
    <p:sldId id="420" r:id="rId7"/>
    <p:sldId id="419" r:id="rId8"/>
    <p:sldId id="445" r:id="rId9"/>
    <p:sldId id="412" r:id="rId10"/>
    <p:sldId id="446" r:id="rId11"/>
    <p:sldId id="411" r:id="rId12"/>
    <p:sldId id="422" r:id="rId13"/>
    <p:sldId id="426" r:id="rId1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E1432-BD90-4C18-8595-A333C2E8AE27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81E7-FA98-4C3C-BE52-693ED9B9D65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99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51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13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Decide Now!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Pass the Parcel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04FB2-790E-4152-9D74-46F704DEED6B}" type="datetimeFigureOut">
              <a:rPr lang="en-GB" smtClean="0"/>
              <a:pPr/>
              <a:t>08/11/2017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amandasalt.blogspo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asalt@grosvenorgrammarschool.org.uk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entury Gothic" pitchFamily="34" charset="0"/>
              </a:rPr>
              <a:t>Apps</a:t>
            </a:r>
            <a:r>
              <a:rPr lang="es-ES" sz="3600" dirty="0" smtClean="0">
                <a:latin typeface="Century Gothic" pitchFamily="34" charset="0"/>
              </a:rPr>
              <a:t> (&amp; </a:t>
            </a:r>
            <a:r>
              <a:rPr lang="es-ES" sz="3600" dirty="0" err="1" smtClean="0">
                <a:latin typeface="Century Gothic" pitchFamily="34" charset="0"/>
              </a:rPr>
              <a:t>websites</a:t>
            </a:r>
            <a:r>
              <a:rPr lang="en-GB" sz="3600" dirty="0">
                <a:latin typeface="Century Gothic" pitchFamily="34" charset="0"/>
              </a:rPr>
              <a:t>)</a:t>
            </a:r>
            <a:r>
              <a:rPr lang="en-GB" sz="3600" dirty="0" smtClean="0">
                <a:latin typeface="Century Gothic" pitchFamily="34" charset="0"/>
              </a:rPr>
              <a:t> R Us</a:t>
            </a:r>
            <a:br>
              <a:rPr lang="en-GB" sz="3600" dirty="0" smtClean="0">
                <a:latin typeface="Century Gothic" pitchFamily="34" charset="0"/>
              </a:rPr>
            </a:br>
            <a:r>
              <a:rPr lang="en-GB" sz="3600" smtClean="0">
                <a:latin typeface="Century Gothic" pitchFamily="34" charset="0"/>
              </a:rPr>
              <a:t>PART </a:t>
            </a:r>
            <a:r>
              <a:rPr lang="en-GB" sz="3600" smtClean="0">
                <a:latin typeface="Century Gothic" pitchFamily="34" charset="0"/>
              </a:rPr>
              <a:t>2</a:t>
            </a:r>
            <a:endParaRPr lang="en-GB" sz="3600" dirty="0"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212976"/>
            <a:ext cx="7704856" cy="2425824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 Amanda Salt</a:t>
            </a:r>
            <a:endParaRPr lang="es-ES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s-ES" sz="2600" dirty="0" err="1" smtClean="0">
                <a:solidFill>
                  <a:schemeClr val="tx1"/>
                </a:solidFill>
                <a:latin typeface="Century Gothic" pitchFamily="34" charset="0"/>
              </a:rPr>
              <a:t>Hea</a:t>
            </a:r>
            <a:r>
              <a:rPr lang="en-GB" sz="2600" dirty="0" smtClean="0">
                <a:solidFill>
                  <a:schemeClr val="tx1"/>
                </a:solidFill>
                <a:latin typeface="Century Gothic" pitchFamily="34" charset="0"/>
              </a:rPr>
              <a:t>d of Spanish, Grosvenor Grammar School</a:t>
            </a:r>
          </a:p>
          <a:p>
            <a:r>
              <a:rPr lang="en-GB" sz="2600" dirty="0" smtClean="0">
                <a:solidFill>
                  <a:schemeClr val="tx1"/>
                </a:solidFill>
                <a:latin typeface="Century Gothic" pitchFamily="34" charset="0"/>
              </a:rPr>
              <a:t>asalt@grosvenorgrammarschool.org.uk</a:t>
            </a: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http://amandasalt.blogspot.com</a:t>
            </a:r>
            <a:endParaRPr lang="en-GB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@</a:t>
            </a:r>
            <a:r>
              <a:rPr lang="en-GB" dirty="0" err="1" smtClean="0">
                <a:solidFill>
                  <a:schemeClr val="tx1"/>
                </a:solidFill>
                <a:latin typeface="Century Gothic" pitchFamily="34" charset="0"/>
              </a:rPr>
              <a:t>amandasalt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566" y="1299728"/>
            <a:ext cx="474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Heads Up!  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4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19012" y="2598003"/>
            <a:ext cx="474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Pass the parcel 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340768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entury Gothic" pitchFamily="34" charset="0"/>
                <a:hlinkClick r:id="rId2"/>
              </a:rPr>
              <a:t>asalt@grosvenorgrammarschool.org.uk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@</a:t>
            </a:r>
            <a:r>
              <a:rPr lang="en-GB" sz="3200" dirty="0" err="1" smtClean="0">
                <a:latin typeface="Century Gothic" pitchFamily="34" charset="0"/>
              </a:rPr>
              <a:t>amandasalt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http://amandasalt.blogspot.com</a:t>
            </a:r>
            <a:r>
              <a:rPr lang="en-GB" sz="4000" dirty="0" smtClean="0">
                <a:latin typeface="Century Gothic" pitchFamily="34" charset="0"/>
              </a:rPr>
              <a:t>	</a:t>
            </a:r>
          </a:p>
          <a:p>
            <a:pPr algn="ctr"/>
            <a:endParaRPr lang="en-GB" sz="4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5805263"/>
            <a:ext cx="78097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App smashing (Path On &amp; Pic Collage, uploaded </a:t>
            </a:r>
            <a:r>
              <a:rPr lang="en-GB" sz="2600" b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to </a:t>
            </a:r>
            <a:r>
              <a:rPr lang="en-GB" sz="26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Edmodo</a:t>
            </a:r>
            <a:r>
              <a:rPr lang="en-GB" sz="2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) </a:t>
            </a:r>
            <a:endParaRPr lang="en-US" sz="2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Picture 1" descr="Alex Tooncamera &amp; PicCollage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75"/>
            <a:ext cx="4299942" cy="5733256"/>
          </a:xfrm>
          <a:prstGeom prst="rect">
            <a:avLst/>
          </a:prstGeom>
        </p:spPr>
      </p:pic>
      <p:pic>
        <p:nvPicPr>
          <p:cNvPr id="5" name="Picture 4" descr="Holly Path On Pic Collage 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849" y="-4830"/>
            <a:ext cx="4599044" cy="58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4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163" y="6227139"/>
            <a:ext cx="47429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PhotoFunia</a:t>
            </a:r>
            <a:endParaRPr lang="en-US" sz="2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30" y="287908"/>
            <a:ext cx="7739003" cy="58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5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674353"/>
            <a:ext cx="474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Piktochart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331" t="6718" r="33084"/>
          <a:stretch/>
        </p:blipFill>
        <p:spPr>
          <a:xfrm>
            <a:off x="3708272" y="460655"/>
            <a:ext cx="1727456" cy="63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027003"/>
            <a:ext cx="474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Newsbooth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35" y="250941"/>
            <a:ext cx="8709056" cy="48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3360" y="3072348"/>
            <a:ext cx="47429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Voice Record Pro</a:t>
            </a:r>
            <a:endParaRPr lang="en-US" sz="80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2566" y="1299728"/>
            <a:ext cx="474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Yakit</a:t>
            </a:r>
            <a:r>
              <a:rPr lang="en-GB" sz="48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 Kids 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635896" y="11431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5559189"/>
            <a:ext cx="4742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Century Gothic" charset="0"/>
                <a:ea typeface="Century Gothic" charset="0"/>
                <a:cs typeface="Century Gothic" charset="0"/>
              </a:rPr>
              <a:t>Decide Now</a:t>
            </a:r>
            <a:endParaRPr lang="en-US" sz="3600" b="1" dirty="0">
              <a:solidFill>
                <a:srgbClr val="FF0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74</Words>
  <Application>Microsoft Office PowerPoint</Application>
  <PresentationFormat>On-screen Show (4:3)</PresentationFormat>
  <Paragraphs>34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Century Gothic</vt:lpstr>
      <vt:lpstr>Office Theme</vt:lpstr>
      <vt:lpstr>Apps (&amp; websites) R Us PART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Amanda</dc:creator>
  <cp:lastModifiedBy>Judith Paxton</cp:lastModifiedBy>
  <cp:revision>111</cp:revision>
  <dcterms:created xsi:type="dcterms:W3CDTF">2014-02-04T21:00:36Z</dcterms:created>
  <dcterms:modified xsi:type="dcterms:W3CDTF">2017-11-08T10:02:39Z</dcterms:modified>
</cp:coreProperties>
</file>