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91" r:id="rId3"/>
    <p:sldId id="409" r:id="rId4"/>
    <p:sldId id="444" r:id="rId5"/>
    <p:sldId id="392" r:id="rId6"/>
    <p:sldId id="404" r:id="rId7"/>
    <p:sldId id="429" r:id="rId8"/>
    <p:sldId id="430" r:id="rId9"/>
    <p:sldId id="394" r:id="rId10"/>
    <p:sldId id="405" r:id="rId11"/>
    <p:sldId id="323" r:id="rId12"/>
    <p:sldId id="428" r:id="rId13"/>
    <p:sldId id="426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 varScale="1">
        <p:scale>
          <a:sx n="106" d="100"/>
          <a:sy n="106" d="100"/>
        </p:scale>
        <p:origin x="11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E1432-BD90-4C18-8595-A333C2E8AE27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81E7-FA98-4C3C-BE52-693ED9B9D6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Popplet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Tap Roulette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Popplet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06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Popplet</a:t>
            </a:r>
            <a:r>
              <a:rPr lang="en-GB" baseline="0" dirty="0" smtClean="0"/>
              <a:t> for essay planning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Popplet</a:t>
            </a:r>
            <a:r>
              <a:rPr lang="en-GB" baseline="0" dirty="0" smtClean="0"/>
              <a:t> for essay planning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90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Popplet</a:t>
            </a:r>
            <a:r>
              <a:rPr lang="en-GB" baseline="0" dirty="0" smtClean="0"/>
              <a:t> for essay planning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81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Explain Everything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Make Dice </a:t>
            </a:r>
            <a:r>
              <a:rPr lang="en-GB" dirty="0" err="1" smtClean="0"/>
              <a:t>Lite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Self</a:t>
            </a:r>
            <a:r>
              <a:rPr lang="en-GB" baseline="0" dirty="0" smtClean="0"/>
              <a:t> assessment </a:t>
            </a:r>
          </a:p>
          <a:p>
            <a:r>
              <a:rPr lang="en-GB" baseline="0" dirty="0" smtClean="0"/>
              <a:t>Pupil 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mandasalt.blogspo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salt@grosvenorgrammarschool.org.u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entury Gothic" pitchFamily="34" charset="0"/>
              </a:rPr>
              <a:t>Apps</a:t>
            </a:r>
            <a:r>
              <a:rPr lang="es-ES" sz="3600" dirty="0" smtClean="0">
                <a:latin typeface="Century Gothic" pitchFamily="34" charset="0"/>
              </a:rPr>
              <a:t> (&amp; </a:t>
            </a:r>
            <a:r>
              <a:rPr lang="es-ES" sz="3600" dirty="0" err="1" smtClean="0">
                <a:latin typeface="Century Gothic" pitchFamily="34" charset="0"/>
              </a:rPr>
              <a:t>websites</a:t>
            </a:r>
            <a:r>
              <a:rPr lang="en-GB" sz="3600" dirty="0">
                <a:latin typeface="Century Gothic" pitchFamily="34" charset="0"/>
              </a:rPr>
              <a:t>)</a:t>
            </a:r>
            <a:r>
              <a:rPr lang="en-GB" sz="3600" dirty="0" smtClean="0">
                <a:latin typeface="Century Gothic" pitchFamily="34" charset="0"/>
              </a:rPr>
              <a:t> R Us</a:t>
            </a:r>
            <a:br>
              <a:rPr lang="en-GB" sz="3600" dirty="0" smtClean="0">
                <a:latin typeface="Century Gothic" pitchFamily="34" charset="0"/>
              </a:rPr>
            </a:br>
            <a:r>
              <a:rPr lang="en-GB" sz="3600" smtClean="0">
                <a:latin typeface="Century Gothic" pitchFamily="34" charset="0"/>
              </a:rPr>
              <a:t>PART </a:t>
            </a:r>
            <a:r>
              <a:rPr lang="en-GB" sz="3600" smtClean="0">
                <a:latin typeface="Century Gothic" pitchFamily="34" charset="0"/>
              </a:rPr>
              <a:t>3</a:t>
            </a:r>
            <a:endParaRPr lang="en-GB" sz="360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7704856" cy="242582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 Amanda Salt</a:t>
            </a:r>
            <a:endParaRPr lang="es-E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s-ES" sz="2600" dirty="0" err="1" smtClean="0">
                <a:solidFill>
                  <a:schemeClr val="tx1"/>
                </a:solidFill>
                <a:latin typeface="Century Gothic" pitchFamily="34" charset="0"/>
              </a:rPr>
              <a:t>Hea</a:t>
            </a:r>
            <a:r>
              <a:rPr lang="en-GB" sz="2600" dirty="0" smtClean="0">
                <a:solidFill>
                  <a:schemeClr val="tx1"/>
                </a:solidFill>
                <a:latin typeface="Century Gothic" pitchFamily="34" charset="0"/>
              </a:rPr>
              <a:t>d of Spanish, Grosvenor Grammar School</a:t>
            </a:r>
          </a:p>
          <a:p>
            <a:r>
              <a:rPr lang="en-GB" sz="2600" dirty="0" smtClean="0">
                <a:solidFill>
                  <a:schemeClr val="tx1"/>
                </a:solidFill>
                <a:latin typeface="Century Gothic" pitchFamily="34" charset="0"/>
              </a:rPr>
              <a:t>asalt@grosvenorgrammarschool.org.uk</a:t>
            </a:r>
          </a:p>
          <a:p>
            <a:r>
              <a:rPr lang="en-GB" dirty="0" smtClean="0">
                <a:solidFill>
                  <a:schemeClr val="tx1"/>
                </a:solidFill>
                <a:latin typeface="Century Gothic" pitchFamily="34" charset="0"/>
                <a:hlinkClick r:id="rId2"/>
              </a:rPr>
              <a:t>http://amandasalt.blogspot.com</a:t>
            </a:r>
            <a:endParaRPr lang="en-GB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@</a:t>
            </a:r>
            <a:r>
              <a:rPr lang="en-GB" dirty="0" err="1" smtClean="0">
                <a:solidFill>
                  <a:schemeClr val="tx1"/>
                </a:solidFill>
                <a:latin typeface="Century Gothic" pitchFamily="34" charset="0"/>
              </a:rPr>
              <a:t>amandasalt</a:t>
            </a:r>
            <a:endParaRPr lang="en-GB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4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0506" y="1841830"/>
            <a:ext cx="4742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Make Dice Lite</a:t>
            </a:r>
            <a:endParaRPr lang="en-US" sz="48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3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4763" y="1129962"/>
            <a:ext cx="3747151" cy="4996202"/>
          </a:xfrm>
        </p:spPr>
      </p:pic>
      <p:sp>
        <p:nvSpPr>
          <p:cNvPr id="5" name="Rectangle 4"/>
          <p:cNvSpPr/>
          <p:nvPr/>
        </p:nvSpPr>
        <p:spPr>
          <a:xfrm>
            <a:off x="6516216" y="476672"/>
            <a:ext cx="20619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Plickers</a:t>
            </a:r>
            <a:endParaRPr lang="en-US" sz="40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40768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entury Gothic" pitchFamily="34" charset="0"/>
                <a:hlinkClick r:id="rId2"/>
              </a:rPr>
              <a:t>asalt@grosvenorgrammarschool.org.uk</a:t>
            </a:r>
            <a:endParaRPr lang="en-GB" sz="3200" dirty="0" smtClean="0">
              <a:latin typeface="Century Gothic" pitchFamily="34" charset="0"/>
            </a:endParaRPr>
          </a:p>
          <a:p>
            <a:pPr algn="ctr"/>
            <a:endParaRPr lang="en-GB" sz="3200" dirty="0" smtClean="0">
              <a:latin typeface="Century Gothic" pitchFamily="34" charset="0"/>
            </a:endParaRPr>
          </a:p>
          <a:p>
            <a:pPr algn="ctr"/>
            <a:endParaRPr lang="en-GB" sz="3200" dirty="0" smtClean="0">
              <a:latin typeface="Century Gothic" pitchFamily="34" charset="0"/>
            </a:endParaRPr>
          </a:p>
          <a:p>
            <a:pPr algn="ctr"/>
            <a:r>
              <a:rPr lang="en-GB" sz="3200" dirty="0" smtClean="0">
                <a:latin typeface="Century Gothic" pitchFamily="34" charset="0"/>
              </a:rPr>
              <a:t>@</a:t>
            </a:r>
            <a:r>
              <a:rPr lang="en-GB" sz="3200" dirty="0" err="1" smtClean="0">
                <a:latin typeface="Century Gothic" pitchFamily="34" charset="0"/>
              </a:rPr>
              <a:t>amandasalt</a:t>
            </a:r>
            <a:endParaRPr lang="en-GB" sz="3200" dirty="0" smtClean="0">
              <a:latin typeface="Century Gothic" pitchFamily="34" charset="0"/>
            </a:endParaRPr>
          </a:p>
          <a:p>
            <a:pPr algn="ctr"/>
            <a:endParaRPr lang="en-GB" sz="3200" dirty="0" smtClean="0">
              <a:latin typeface="Century Gothic" pitchFamily="34" charset="0"/>
            </a:endParaRPr>
          </a:p>
          <a:p>
            <a:pPr algn="ctr"/>
            <a:endParaRPr lang="en-GB" sz="3200" dirty="0" smtClean="0">
              <a:latin typeface="Century Gothic" pitchFamily="34" charset="0"/>
            </a:endParaRPr>
          </a:p>
          <a:p>
            <a:pPr algn="ctr"/>
            <a:r>
              <a:rPr lang="en-GB" sz="3200" dirty="0" smtClean="0">
                <a:latin typeface="Century Gothic" pitchFamily="34" charset="0"/>
              </a:rPr>
              <a:t>http://amandasalt.blogspot.com</a:t>
            </a:r>
            <a:r>
              <a:rPr lang="en-GB" sz="4000" dirty="0" smtClean="0">
                <a:latin typeface="Century Gothic" pitchFamily="34" charset="0"/>
              </a:rPr>
              <a:t>	</a:t>
            </a:r>
          </a:p>
          <a:p>
            <a:pPr algn="ctr"/>
            <a:endParaRPr lang="en-GB" sz="40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74353"/>
            <a:ext cx="4742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Class Dojo</a:t>
            </a:r>
            <a:endParaRPr lang="en-US" sz="48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9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09995" y="-83833"/>
            <a:ext cx="7013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Tap Roulette</a:t>
            </a:r>
            <a:endParaRPr lang="en-US" sz="80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53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1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54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41326" y="-119791"/>
            <a:ext cx="4742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Linoit</a:t>
            </a:r>
            <a:endParaRPr lang="en-US" sz="48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75965"/>
            <a:ext cx="4742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Padlet</a:t>
            </a:r>
            <a:endParaRPr lang="en-US" sz="80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3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1013" y="-222031"/>
            <a:ext cx="4742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iAnnotate</a:t>
            </a:r>
            <a:endParaRPr lang="en-US" sz="72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9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56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51920" y="5589240"/>
            <a:ext cx="46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Explain Everything</a:t>
            </a:r>
            <a:endParaRPr lang="en-US" sz="40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76</Words>
  <Application>Microsoft Office PowerPoint</Application>
  <PresentationFormat>On-screen Show (4:3)</PresentationFormat>
  <Paragraphs>40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Office Theme</vt:lpstr>
      <vt:lpstr>Apps (&amp; websites) R Us PART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Amanda</dc:creator>
  <cp:lastModifiedBy>Judith Paxton</cp:lastModifiedBy>
  <cp:revision>110</cp:revision>
  <dcterms:created xsi:type="dcterms:W3CDTF">2014-02-04T21:00:36Z</dcterms:created>
  <dcterms:modified xsi:type="dcterms:W3CDTF">2017-11-08T10:02:51Z</dcterms:modified>
</cp:coreProperties>
</file>