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8" d="100"/>
          <a:sy n="78" d="100"/>
        </p:scale>
        <p:origin x="-2502" y="-11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5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71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47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92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36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61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80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03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15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3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12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E1C05-58EE-4F02-BE16-A0F61B30D32D}" type="datetimeFigureOut">
              <a:rPr lang="en-GB" smtClean="0"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6BE3B-2009-4742-BCFC-76826386A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4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hyperlink" Target="https://www.eventbrite.co.uk/e/guest-speaker-prof-danial-bar-tal-tickets-326868422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s://www.qub.ac.uk/research-centres/ciir/Image1,503114,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1345"/>
            <a:ext cx="7559675" cy="297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www.qub.ac.uk/research-centres/ciir/Image1,503114,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7953"/>
            <a:ext cx="7559675" cy="297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www.qub.ac.uk/research-centres/ciir/Image1,503114,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6195"/>
            <a:ext cx="7559675" cy="297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www.qub.ac.uk/research-centres/ciir/Image1,503114,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29"/>
            <a:ext cx="7559675" cy="297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323023" y="1447863"/>
            <a:ext cx="6872161" cy="30012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137" y="1494198"/>
            <a:ext cx="3790188" cy="2583733"/>
          </a:xfrm>
        </p:spPr>
        <p:txBody>
          <a:bodyPr>
            <a:noAutofit/>
          </a:bodyPr>
          <a:lstStyle/>
          <a:p>
            <a:r>
              <a:rPr lang="en-GB" sz="2500" b="1" u="sng" dirty="0"/>
              <a:t>Professor Emeritus </a:t>
            </a:r>
            <a:r>
              <a:rPr lang="en-GB" sz="2500" b="1" u="sng" dirty="0" smtClean="0"/>
              <a:t/>
            </a:r>
            <a:br>
              <a:rPr lang="en-GB" sz="2500" b="1" u="sng" dirty="0" smtClean="0"/>
            </a:br>
            <a:r>
              <a:rPr lang="en-GB" sz="2500" b="1" u="sng" dirty="0" smtClean="0"/>
              <a:t>Danny </a:t>
            </a:r>
            <a:r>
              <a:rPr lang="en-GB" sz="2500" b="1" u="sng" dirty="0"/>
              <a:t>Bar-Tal</a:t>
            </a:r>
            <a:br>
              <a:rPr lang="en-GB" sz="2500" b="1" u="sng" dirty="0"/>
            </a:br>
            <a:r>
              <a:rPr lang="en-GB" sz="2500" dirty="0"/>
              <a:t>Tuesday 27th June 2017</a:t>
            </a:r>
            <a:br>
              <a:rPr lang="en-GB" sz="2500" dirty="0"/>
            </a:br>
            <a:r>
              <a:rPr lang="en-GB" sz="2500" dirty="0"/>
              <a:t>4:00 – </a:t>
            </a:r>
            <a:r>
              <a:rPr lang="en-GB" sz="2500" dirty="0" smtClean="0"/>
              <a:t>5:30 pm</a:t>
            </a:r>
            <a:br>
              <a:rPr lang="en-GB" sz="2500" dirty="0" smtClean="0"/>
            </a:br>
            <a:r>
              <a:rPr lang="en-GB" sz="2500" dirty="0" smtClean="0"/>
              <a:t>with </a:t>
            </a:r>
            <a:r>
              <a:rPr lang="en-GB" sz="2500" dirty="0"/>
              <a:t>reception to follow</a:t>
            </a:r>
            <a:br>
              <a:rPr lang="en-GB" sz="2500" dirty="0"/>
            </a:br>
            <a:r>
              <a:rPr lang="en-GB" sz="2500" dirty="0"/>
              <a:t>Great Hall, Lanyon </a:t>
            </a:r>
            <a:r>
              <a:rPr lang="en-GB" sz="2500" dirty="0" smtClean="0"/>
              <a:t>Building </a:t>
            </a:r>
            <a:br>
              <a:rPr lang="en-GB" sz="2500" dirty="0" smtClean="0"/>
            </a:br>
            <a:r>
              <a:rPr lang="en-GB" sz="2500" dirty="0" smtClean="0"/>
              <a:t>Queen’s </a:t>
            </a:r>
            <a:r>
              <a:rPr lang="en-GB" sz="2500" dirty="0"/>
              <a:t>University Belfast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6035041"/>
            <a:ext cx="3130651" cy="147828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34137" y="4659865"/>
            <a:ext cx="6861048" cy="55299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15" y="417684"/>
            <a:ext cx="1916746" cy="87917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6324" y="4793152"/>
            <a:ext cx="64197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u="sng" dirty="0" smtClean="0"/>
              <a:t>Narratives supporting conflicts: </a:t>
            </a:r>
          </a:p>
          <a:p>
            <a:pPr algn="ctr"/>
            <a:r>
              <a:rPr lang="en-GB" sz="2500" dirty="0" smtClean="0"/>
              <a:t>Development, institutionalization and the struggle to maintain them</a:t>
            </a:r>
          </a:p>
          <a:p>
            <a:pPr algn="ctr"/>
            <a:endParaRPr lang="en-GB" sz="1000" dirty="0" smtClean="0"/>
          </a:p>
          <a:p>
            <a:pPr algn="just"/>
            <a:r>
              <a:rPr lang="en-GB" sz="1300" dirty="0" smtClean="0"/>
              <a:t>Danny Bar-Tal is a world-respected leader in the study of intractable conflicts. This lecture will explore how such conflicts are constructed as well as their content, dissemination,  and institutionalization</a:t>
            </a:r>
            <a:r>
              <a:rPr lang="en-GB" sz="1300" dirty="0"/>
              <a:t>. His talk, based on decades of research and activism, will challenge the narrative of intractable conflicts. </a:t>
            </a:r>
          </a:p>
          <a:p>
            <a:pPr algn="just"/>
            <a:endParaRPr lang="en-GB" sz="1300" dirty="0" smtClean="0"/>
          </a:p>
          <a:p>
            <a:pPr algn="just"/>
            <a:r>
              <a:rPr lang="en-GB" sz="1300" dirty="0"/>
              <a:t>The </a:t>
            </a:r>
            <a:r>
              <a:rPr lang="en-GB" sz="1300" dirty="0" smtClean="0"/>
              <a:t>interdisciplinary keynote </a:t>
            </a:r>
            <a:r>
              <a:rPr lang="en-GB" sz="1300" dirty="0"/>
              <a:t>is envisioned as being </a:t>
            </a:r>
            <a:r>
              <a:rPr lang="en-GB" sz="1300" dirty="0" smtClean="0"/>
              <a:t>a </a:t>
            </a:r>
            <a:r>
              <a:rPr lang="en-GB" sz="1300" dirty="0"/>
              <a:t>space for QUB staff, students and community partners to hear from a leader in the field on intractable conflict. </a:t>
            </a:r>
            <a:endParaRPr lang="en-GB" sz="1300" dirty="0" smtClean="0"/>
          </a:p>
          <a:p>
            <a:pPr algn="just"/>
            <a:endParaRPr lang="en-GB" sz="1300" dirty="0" smtClean="0"/>
          </a:p>
          <a:p>
            <a:pPr algn="just"/>
            <a:r>
              <a:rPr lang="en-GB" sz="1300" dirty="0" smtClean="0"/>
              <a:t>The keynote lecture is part the </a:t>
            </a:r>
            <a:r>
              <a:rPr lang="en-GB" sz="1300" i="1" dirty="0" smtClean="0"/>
              <a:t>Challenging the Narrative of Intractable Conflict </a:t>
            </a:r>
            <a:r>
              <a:rPr lang="en-GB" sz="1300" dirty="0" smtClean="0"/>
              <a:t>conference.</a:t>
            </a:r>
          </a:p>
          <a:p>
            <a:pPr algn="just"/>
            <a:r>
              <a:rPr lang="en-GB" sz="1300" dirty="0" smtClean="0"/>
              <a:t>Co-sponsored by the: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n-GB" sz="1300" dirty="0" smtClean="0"/>
              <a:t>School of Psychology</a:t>
            </a:r>
            <a:r>
              <a:rPr lang="en-GB" sz="1300" dirty="0"/>
              <a:t>, Queen’s University Belfast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n-GB" sz="1300" dirty="0" smtClean="0"/>
              <a:t>Centre for Identity and Intergroup Relations (CIIR), Queen’s University Belfast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n-GB" sz="1300" dirty="0" smtClean="0"/>
              <a:t>The Senator George J. Mitchell Institute for Global Peace, Security and Justice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n-GB" sz="1300" dirty="0" smtClean="0"/>
              <a:t>Northern </a:t>
            </a:r>
            <a:r>
              <a:rPr lang="en-GB" sz="1300" smtClean="0"/>
              <a:t>Ireland branch of </a:t>
            </a:r>
            <a:r>
              <a:rPr lang="en-GB" sz="1300" dirty="0" smtClean="0"/>
              <a:t>the British Psychological Association (NIBPS)</a:t>
            </a:r>
          </a:p>
          <a:p>
            <a:pPr algn="just"/>
            <a:r>
              <a:rPr lang="en-GB" sz="1300" dirty="0" smtClean="0"/>
              <a:t>With the support of the European Association for Social Psychology (EASP)</a:t>
            </a:r>
          </a:p>
          <a:p>
            <a:pPr algn="just"/>
            <a:r>
              <a:rPr lang="en-GB" sz="1300" dirty="0" smtClean="0"/>
              <a:t> </a:t>
            </a:r>
            <a:endParaRPr lang="en-GB" sz="1300" dirty="0"/>
          </a:p>
          <a:p>
            <a:pPr algn="just"/>
            <a:r>
              <a:rPr lang="en-GB" sz="1300" dirty="0"/>
              <a:t>This event is free and open to the public, but registration is required:</a:t>
            </a:r>
          </a:p>
          <a:p>
            <a:pPr algn="just"/>
            <a:r>
              <a:rPr lang="en-GB" sz="1300" dirty="0" smtClean="0">
                <a:hlinkClick r:id="rId4"/>
              </a:rPr>
              <a:t>https</a:t>
            </a:r>
            <a:r>
              <a:rPr lang="en-GB" sz="1300" dirty="0">
                <a:hlinkClick r:id="rId4"/>
              </a:rPr>
              <a:t>://www.eventbrite.co.uk/e/guest-speaker-prof-danial-bar-tal-tickets-32686842225</a:t>
            </a:r>
            <a:endParaRPr lang="en-GB" sz="1300" dirty="0"/>
          </a:p>
          <a:p>
            <a:pPr algn="just"/>
            <a:r>
              <a:rPr lang="en-GB" sz="1300" dirty="0"/>
              <a:t> </a:t>
            </a:r>
          </a:p>
          <a:p>
            <a:pPr algn="just"/>
            <a:endParaRPr lang="en-GB" sz="1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977" y="417684"/>
            <a:ext cx="2100570" cy="8728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2860" y="1647264"/>
            <a:ext cx="2891662" cy="2500803"/>
          </a:xfrm>
          <a:prstGeom prst="rect">
            <a:avLst/>
          </a:prstGeom>
        </p:spPr>
      </p:pic>
      <p:sp>
        <p:nvSpPr>
          <p:cNvPr id="6" name="AutoShape 2" descr="https://intranet.qol.qub.ac.uk/schools/spsy/school/Marketing/Logos/306%20-%20turquoise/Psychology%20Q%20in%20swatch%20306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AutoShape 4" descr="https://intranet.qol.qub.ac.uk/schools/spsy/school/Marketing/Logos/306%20-%20turquoise/Psychology%20Q%20in%20swatch%20306C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73" y="422495"/>
            <a:ext cx="1117324" cy="881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380" y="420181"/>
            <a:ext cx="1476252" cy="88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79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191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Professor Emeritus  Danny Bar-Tal Tuesday 27th June 2017 4:00 – 5:30 pm with reception to follow Great Hall, Lanyon Building  Queen’s University Belfast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McNicholl</dc:creator>
  <cp:lastModifiedBy>Claire Wright</cp:lastModifiedBy>
  <cp:revision>23</cp:revision>
  <cp:lastPrinted>2017-03-15T14:40:42Z</cp:lastPrinted>
  <dcterms:created xsi:type="dcterms:W3CDTF">2017-03-09T12:06:49Z</dcterms:created>
  <dcterms:modified xsi:type="dcterms:W3CDTF">2017-05-16T13:10:38Z</dcterms:modified>
</cp:coreProperties>
</file>