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872" y="1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E2C4-14DC-4E3C-91CA-0A0E065D08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12/09/2017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A197-4538-4228-8F35-6FC4236A14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425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E2C4-14DC-4E3C-91CA-0A0E065D08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12/09/2017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A197-4538-4228-8F35-6FC4236A14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92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5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5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E2C4-14DC-4E3C-91CA-0A0E065D08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12/09/2017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A197-4538-4228-8F35-6FC4236A14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55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E2C4-14DC-4E3C-91CA-0A0E065D08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12/09/2017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A197-4538-4228-8F35-6FC4236A14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717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279654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119288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E2C4-14DC-4E3C-91CA-0A0E065D08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12/09/2017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A197-4538-4228-8F35-6FC4236A14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2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E2C4-14DC-4E3C-91CA-0A0E065D08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12/09/2017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A197-4538-4228-8F35-6FC4236A14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347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7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E2C4-14DC-4E3C-91CA-0A0E065D08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12/09/2017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A197-4538-4228-8F35-6FC4236A14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791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E2C4-14DC-4E3C-91CA-0A0E065D08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12/09/2017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A197-4538-4228-8F35-6FC4236A14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377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E2C4-14DC-4E3C-91CA-0A0E065D08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12/09/2017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A197-4538-4228-8F35-6FC4236A14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766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316570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E2C4-14DC-4E3C-91CA-0A0E065D08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12/09/2017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A197-4538-4228-8F35-6FC4236A14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101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316570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E2C4-14DC-4E3C-91CA-0A0E065D08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12/09/2017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A197-4538-4228-8F35-6FC4236A14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732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7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7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09AE2C4-14DC-4E3C-91CA-0A0E065D08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457200"/>
              <a:t>12/09/2017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7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7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4A7A197-4538-4228-8F35-6FC4236A14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12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 rot="5400000">
            <a:off x="3117485" y="5412371"/>
            <a:ext cx="623033" cy="685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 b="1" dirty="0">
              <a:solidFill>
                <a:prstClr val="white"/>
              </a:solidFill>
              <a:latin typeface="Candara" panose="020E0502030303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" y="1"/>
            <a:ext cx="2057289" cy="9144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 dirty="0">
              <a:solidFill>
                <a:prstClr val="white"/>
              </a:solidFill>
              <a:latin typeface="Candara" panose="020E0502030303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11388" y="2"/>
            <a:ext cx="4970923" cy="175432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3600" b="1" i="1" dirty="0">
                <a:solidFill>
                  <a:prstClr val="black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8</a:t>
            </a:r>
            <a:r>
              <a:rPr lang="en-GB" sz="3600" b="1" i="1" baseline="30000" dirty="0">
                <a:solidFill>
                  <a:prstClr val="black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th</a:t>
            </a:r>
            <a:r>
              <a:rPr lang="en-GB" sz="3600" b="1" i="1" dirty="0">
                <a:solidFill>
                  <a:prstClr val="black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Annual Psychology Postgraduate Conference</a:t>
            </a:r>
            <a:endParaRPr lang="en-GB" sz="3600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46477" y="2588035"/>
            <a:ext cx="3410998" cy="53810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endParaRPr lang="en-GB" sz="1400" dirty="0">
              <a:solidFill>
                <a:prstClr val="black"/>
              </a:solidFill>
              <a:latin typeface="Candara" panose="020E0502030303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05963" y="8703366"/>
            <a:ext cx="156942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it-IT" sz="950" dirty="0">
                <a:solidFill>
                  <a:prstClr val="white"/>
                </a:solidFill>
                <a:latin typeface="Candara" panose="020E0502030303020204" pitchFamily="34" charset="0"/>
              </a:rPr>
              <a:t>Louise O’Hagan</a:t>
            </a:r>
          </a:p>
          <a:p>
            <a:pPr algn="ctr" defTabSz="457200"/>
            <a:r>
              <a:rPr lang="it-IT" sz="950" dirty="0">
                <a:solidFill>
                  <a:prstClr val="white"/>
                </a:solidFill>
                <a:latin typeface="Candara" panose="020E0502030303020204" pitchFamily="34" charset="0"/>
              </a:rPr>
              <a:t>lohagan634@qub.ac.uk</a:t>
            </a:r>
            <a:endParaRPr lang="en-GB" sz="950" dirty="0">
              <a:solidFill>
                <a:prstClr val="white"/>
              </a:solidFill>
              <a:latin typeface="Candara" panose="020E0502030303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4521" y="8703365"/>
            <a:ext cx="146838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950" dirty="0">
                <a:solidFill>
                  <a:prstClr val="white"/>
                </a:solidFill>
                <a:latin typeface="Candara" panose="020E0502030303020204" pitchFamily="34" charset="0"/>
              </a:rPr>
              <a:t>Bronagh Allison</a:t>
            </a:r>
          </a:p>
          <a:p>
            <a:pPr algn="ctr" defTabSz="457200"/>
            <a:r>
              <a:rPr lang="en-GB" sz="950" dirty="0">
                <a:solidFill>
                  <a:prstClr val="white"/>
                </a:solidFill>
                <a:latin typeface="Candara" panose="020E0502030303020204" pitchFamily="34" charset="0"/>
              </a:rPr>
              <a:t>ballison01@qub.ac.uk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865275" y="8557171"/>
            <a:ext cx="1489400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it-IT" sz="950" dirty="0">
                <a:solidFill>
                  <a:prstClr val="white"/>
                </a:solidFill>
                <a:latin typeface="Candara" panose="020E0502030303020204" pitchFamily="34" charset="0"/>
              </a:rPr>
              <a:t/>
            </a:r>
            <a:br>
              <a:rPr lang="it-IT" sz="950" dirty="0">
                <a:solidFill>
                  <a:prstClr val="white"/>
                </a:solidFill>
                <a:latin typeface="Candara" panose="020E0502030303020204" pitchFamily="34" charset="0"/>
              </a:rPr>
            </a:br>
            <a:r>
              <a:rPr lang="it-IT" sz="950" dirty="0">
                <a:solidFill>
                  <a:prstClr val="white"/>
                </a:solidFill>
                <a:latin typeface="Candara" panose="020E0502030303020204" pitchFamily="34" charset="0"/>
              </a:rPr>
              <a:t>Dean O’Driscoll</a:t>
            </a:r>
          </a:p>
          <a:p>
            <a:pPr algn="ctr" defTabSz="457200"/>
            <a:r>
              <a:rPr lang="it-IT" sz="950" dirty="0">
                <a:solidFill>
                  <a:prstClr val="white"/>
                </a:solidFill>
                <a:latin typeface="Candara" panose="020E0502030303020204" pitchFamily="34" charset="0"/>
              </a:rPr>
              <a:t>dodriscoll02@qub.ac.uk </a:t>
            </a:r>
            <a:endParaRPr lang="en-GB" sz="950" dirty="0">
              <a:solidFill>
                <a:prstClr val="white"/>
              </a:solidFill>
              <a:latin typeface="Candara" panose="020E0502030303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52445" y="8703364"/>
            <a:ext cx="171308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it-IT" sz="950" dirty="0">
                <a:solidFill>
                  <a:prstClr val="white"/>
                </a:solidFill>
                <a:latin typeface="Candara" panose="020E0502030303020204" pitchFamily="34" charset="0"/>
              </a:rPr>
              <a:t>Perla  Fletes-Houston</a:t>
            </a:r>
          </a:p>
          <a:p>
            <a:pPr algn="ctr" defTabSz="457200"/>
            <a:r>
              <a:rPr lang="it-IT" sz="950" dirty="0">
                <a:solidFill>
                  <a:prstClr val="white"/>
                </a:solidFill>
                <a:latin typeface="Candara" panose="020E0502030303020204" pitchFamily="34" charset="0"/>
              </a:rPr>
              <a:t>pfleteshouston01@qub.ac.uk</a:t>
            </a:r>
            <a:endParaRPr lang="en-GB" sz="950" dirty="0">
              <a:solidFill>
                <a:prstClr val="white"/>
              </a:solidFill>
              <a:latin typeface="Candara" panose="020E0502030303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005762" y="1924863"/>
            <a:ext cx="4759769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/>
            <a:r>
              <a:rPr lang="en-GB" sz="1600" b="1" dirty="0">
                <a:solidFill>
                  <a:prstClr val="black"/>
                </a:solidFill>
                <a:latin typeface="Book Antiqua" panose="02040602050305030304" pitchFamily="18" charset="0"/>
              </a:rPr>
              <a:t>Friday 22nd September 2017</a:t>
            </a:r>
          </a:p>
          <a:p>
            <a:pPr algn="ctr" defTabSz="457200"/>
            <a:r>
              <a:rPr lang="en-GB" sz="1400" dirty="0">
                <a:solidFill>
                  <a:prstClr val="black"/>
                </a:solidFill>
                <a:latin typeface="Book Antiqua" panose="02040602050305030304" pitchFamily="18" charset="0"/>
              </a:rPr>
              <a:t>9:00 – 17:00 pm</a:t>
            </a:r>
            <a:r>
              <a:rPr lang="en-GB" sz="1400" b="1" dirty="0">
                <a:solidFill>
                  <a:prstClr val="black"/>
                </a:solidFill>
                <a:latin typeface="Book Antiqua" panose="02040602050305030304" pitchFamily="18" charset="0"/>
              </a:rPr>
              <a:t> </a:t>
            </a:r>
          </a:p>
          <a:p>
            <a:pPr algn="ctr" defTabSz="457200"/>
            <a:r>
              <a:rPr lang="en-GB" sz="1100" i="1" dirty="0">
                <a:solidFill>
                  <a:prstClr val="black"/>
                </a:solidFill>
                <a:latin typeface="Book Antiqua" panose="02040602050305030304" pitchFamily="18" charset="0"/>
              </a:rPr>
              <a:t>David Keir Building, Stranmillis Road, 0G.012</a:t>
            </a:r>
          </a:p>
          <a:p>
            <a:pPr algn="ctr" defTabSz="457200"/>
            <a:endParaRPr lang="en-GB" b="1" dirty="0">
              <a:solidFill>
                <a:prstClr val="black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963357" y="5533145"/>
            <a:ext cx="2956723" cy="663875"/>
          </a:xfrm>
          <a:prstGeom prst="rect">
            <a:avLst/>
          </a:prstGeom>
          <a:solidFill>
            <a:srgbClr val="BF95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dirty="0">
                <a:solidFill>
                  <a:prstClr val="black"/>
                </a:solidFill>
                <a:latin typeface="Book Antiqua" panose="02040602050305030304" pitchFamily="18" charset="0"/>
              </a:rPr>
              <a:t>Try a Digital Detox before lunch @ 12.30pm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808119" y="2804330"/>
            <a:ext cx="3231515" cy="20313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en-GB" b="1" i="1" dirty="0">
                <a:solidFill>
                  <a:prstClr val="black"/>
                </a:solidFill>
                <a:latin typeface="Book Antiqua" panose="02040602050305030304" pitchFamily="18" charset="0"/>
              </a:rPr>
              <a:t>Cyberpsychology</a:t>
            </a:r>
          </a:p>
          <a:p>
            <a:pPr algn="ctr" defTabSz="457200"/>
            <a:r>
              <a:rPr lang="en-GB" sz="1600" dirty="0">
                <a:solidFill>
                  <a:prstClr val="black"/>
                </a:solidFill>
                <a:latin typeface="Book Antiqua" panose="02040602050305030304" pitchFamily="18" charset="0"/>
              </a:rPr>
              <a:t>Keynote: Prof Monica Whitty University of Warwick</a:t>
            </a:r>
          </a:p>
          <a:p>
            <a:pPr algn="ctr" defTabSz="457200"/>
            <a:endParaRPr lang="en-GB" sz="1600" dirty="0">
              <a:solidFill>
                <a:prstClr val="black"/>
              </a:solidFill>
              <a:latin typeface="Book Antiqua" panose="02040602050305030304" pitchFamily="18" charset="0"/>
            </a:endParaRPr>
          </a:p>
          <a:p>
            <a:pPr algn="ctr" defTabSz="457200"/>
            <a:r>
              <a:rPr lang="en-GB" sz="1400" dirty="0">
                <a:solidFill>
                  <a:prstClr val="black"/>
                </a:solidFill>
                <a:latin typeface="Book Antiqua" panose="02040602050305030304" pitchFamily="18" charset="0"/>
              </a:rPr>
              <a:t>Jason Johnstone Abertay University</a:t>
            </a:r>
          </a:p>
          <a:p>
            <a:pPr algn="ctr" defTabSz="457200"/>
            <a:endParaRPr lang="en-GB" sz="1600" dirty="0">
              <a:solidFill>
                <a:prstClr val="black"/>
              </a:solidFill>
              <a:latin typeface="Book Antiqua" panose="02040602050305030304" pitchFamily="18" charset="0"/>
            </a:endParaRPr>
          </a:p>
          <a:p>
            <a:pPr algn="ctr" defTabSz="457200"/>
            <a:endParaRPr lang="en-GB" sz="1600" dirty="0">
              <a:solidFill>
                <a:prstClr val="black"/>
              </a:solidFill>
              <a:latin typeface="Book Antiqua" panose="02040602050305030304" pitchFamily="18" charset="0"/>
            </a:endParaRPr>
          </a:p>
          <a:p>
            <a:pPr algn="ctr" defTabSz="457200"/>
            <a:endParaRPr lang="en-GB" sz="1400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92390" y="8161024"/>
            <a:ext cx="306382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/>
            <a:r>
              <a:rPr lang="en-GB" sz="1400" dirty="0">
                <a:solidFill>
                  <a:prstClr val="black"/>
                </a:solidFill>
                <a:latin typeface="Book Antiqua" panose="02040602050305030304" pitchFamily="18" charset="0"/>
              </a:rPr>
              <a:t>Lunch &amp; refreshments included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796859" y="4260417"/>
            <a:ext cx="3231515" cy="123110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1600" b="1" i="1" dirty="0">
                <a:solidFill>
                  <a:prstClr val="black"/>
                </a:solidFill>
                <a:latin typeface="Book Antiqua" panose="02040602050305030304" pitchFamily="18" charset="0"/>
              </a:rPr>
              <a:t>Witchcraft &amp; Gossip</a:t>
            </a:r>
          </a:p>
          <a:p>
            <a:pPr algn="ctr" defTabSz="457200"/>
            <a:r>
              <a:rPr lang="en-GB" sz="1600" dirty="0">
                <a:solidFill>
                  <a:prstClr val="black"/>
                </a:solidFill>
                <a:latin typeface="Book Antiqua" panose="02040602050305030304" pitchFamily="18" charset="0"/>
              </a:rPr>
              <a:t>Dr Andrew Sneddon </a:t>
            </a:r>
          </a:p>
          <a:p>
            <a:pPr algn="ctr" defTabSz="457200"/>
            <a:r>
              <a:rPr lang="en-GB" sz="1600" dirty="0">
                <a:solidFill>
                  <a:prstClr val="black"/>
                </a:solidFill>
                <a:latin typeface="Book Antiqua" panose="02040602050305030304" pitchFamily="18" charset="0"/>
              </a:rPr>
              <a:t>Ulster University</a:t>
            </a:r>
          </a:p>
          <a:p>
            <a:pPr algn="ctr" defTabSz="457200"/>
            <a:r>
              <a:rPr lang="en-GB" sz="1200" dirty="0">
                <a:solidFill>
                  <a:prstClr val="black"/>
                </a:solidFill>
                <a:latin typeface="Book Antiqua" panose="02040602050305030304" pitchFamily="18" charset="0"/>
              </a:rPr>
              <a:t>From sell-out lecture in the Black Box</a:t>
            </a:r>
          </a:p>
          <a:p>
            <a:pPr algn="ctr" defTabSz="457200"/>
            <a:endParaRPr lang="en-GB" sz="1400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-143881" y="8391425"/>
            <a:ext cx="217830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1050" b="1" dirty="0">
                <a:solidFill>
                  <a:prstClr val="white"/>
                </a:solidFill>
                <a:latin typeface="Candara" panose="020E0502030303020204" pitchFamily="34" charset="0"/>
              </a:rPr>
              <a:t>Committee contact details: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1083" y="2128236"/>
            <a:ext cx="1961739" cy="459801"/>
          </a:xfrm>
          <a:prstGeom prst="rect">
            <a:avLst/>
          </a:prstGeom>
          <a:solidFill>
            <a:srgbClr val="BF95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dirty="0">
                <a:solidFill>
                  <a:prstClr val="black"/>
                </a:solidFill>
                <a:latin typeface="Book Antiqua" panose="02040602050305030304" pitchFamily="18" charset="0"/>
              </a:rPr>
              <a:t>#QUBPsyConf17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825962" y="6380571"/>
            <a:ext cx="3231515" cy="8002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1600" dirty="0">
                <a:solidFill>
                  <a:prstClr val="black"/>
                </a:solidFill>
                <a:latin typeface="Book Antiqua" panose="02040602050305030304" pitchFamily="18" charset="0"/>
              </a:rPr>
              <a:t>Oral Presentations from the QUB Postgraduate Community</a:t>
            </a:r>
          </a:p>
          <a:p>
            <a:pPr algn="ctr" defTabSz="457200"/>
            <a:endParaRPr lang="en-GB" sz="1400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76" y="2988317"/>
            <a:ext cx="1572268" cy="8923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23" y="5734346"/>
            <a:ext cx="1554421" cy="71900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46" y="4213121"/>
            <a:ext cx="1056028" cy="9117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76" y="7084803"/>
            <a:ext cx="1577968" cy="82273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727217" y="7322766"/>
            <a:ext cx="3429000" cy="584775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defTabSz="457200"/>
            <a:r>
              <a:rPr lang="en-GB" sz="1600" dirty="0">
                <a:solidFill>
                  <a:srgbClr val="7030A0"/>
                </a:solidFill>
                <a:latin typeface="Book Antiqua" panose="02040602050305030304" pitchFamily="18" charset="0"/>
              </a:rPr>
              <a:t>Prize-giving ceremony for best oral and poster presentation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 cstate="print">
            <a:clrChange>
              <a:clrFrom>
                <a:srgbClr val="505050"/>
              </a:clrFrom>
              <a:clrTo>
                <a:srgbClr val="505050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661" y="180755"/>
            <a:ext cx="1780427" cy="17441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9613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91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Book Antiqua</vt:lpstr>
      <vt:lpstr>Calibri</vt:lpstr>
      <vt:lpstr>Calibri Light</vt:lpstr>
      <vt:lpstr>Candara</vt:lpstr>
      <vt:lpstr>Times New Roman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Perla Fletes-Houston</dc:creator>
  <cp:lastModifiedBy>Claire Wright</cp:lastModifiedBy>
  <cp:revision>2</cp:revision>
  <dcterms:created xsi:type="dcterms:W3CDTF">2017-09-07T14:50:21Z</dcterms:created>
  <dcterms:modified xsi:type="dcterms:W3CDTF">2017-09-12T10:19:17Z</dcterms:modified>
  <cp:contentStatus/>
</cp:coreProperties>
</file>