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sldIdLst>
    <p:sldId id="256" r:id="rId2"/>
  </p:sldIdLst>
  <p:sldSz cx="6858000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12192002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625602"/>
            <a:ext cx="5210345" cy="6201362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7826963"/>
            <a:ext cx="4321922" cy="2425833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10875265"/>
            <a:ext cx="643105" cy="649111"/>
          </a:xfrm>
        </p:spPr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10875265"/>
            <a:ext cx="2707079" cy="64911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10875265"/>
            <a:ext cx="308610" cy="649111"/>
          </a:xfrm>
        </p:spPr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6705600"/>
            <a:ext cx="271463" cy="16086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6874934"/>
            <a:ext cx="46435" cy="143934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269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8413982"/>
            <a:ext cx="5636993" cy="100753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657088"/>
            <a:ext cx="4628299" cy="562662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9421517"/>
            <a:ext cx="5636993" cy="87771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9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1219200"/>
            <a:ext cx="5636993" cy="5418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4" cy="25738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2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534263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501226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1219203"/>
            <a:ext cx="5230586" cy="48767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6095998"/>
            <a:ext cx="4973346" cy="677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3" cy="25738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47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5881922"/>
            <a:ext cx="5636992" cy="26112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8493122"/>
            <a:ext cx="5636993" cy="15296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92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534263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501226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1219203"/>
            <a:ext cx="5230586" cy="48767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6908800"/>
            <a:ext cx="5636993" cy="1580444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8489245"/>
            <a:ext cx="5636993" cy="1806222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4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1219203"/>
            <a:ext cx="5636993" cy="484857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6231467"/>
            <a:ext cx="5636994" cy="14901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4" cy="25738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4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1219200"/>
            <a:ext cx="996092" cy="90762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1219200"/>
            <a:ext cx="4512280" cy="9076267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8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812802"/>
            <a:ext cx="5778500" cy="3522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4741333"/>
            <a:ext cx="5778500" cy="592500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10858975"/>
            <a:ext cx="643105" cy="649111"/>
          </a:xfrm>
        </p:spPr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10858975"/>
            <a:ext cx="3985888" cy="64911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10858975"/>
            <a:ext cx="320875" cy="649111"/>
          </a:xfrm>
        </p:spPr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0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4741331"/>
            <a:ext cx="5024854" cy="41956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8937013"/>
            <a:ext cx="5024852" cy="15296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10873014"/>
            <a:ext cx="310112" cy="649111"/>
          </a:xfrm>
        </p:spPr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3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219202"/>
            <a:ext cx="5778500" cy="31157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4741333"/>
            <a:ext cx="2804922" cy="598875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4741334"/>
            <a:ext cx="2804922" cy="594990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0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4726281"/>
            <a:ext cx="2592218" cy="1024466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5929487"/>
            <a:ext cx="2754186" cy="4738238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4741333"/>
            <a:ext cx="2600855" cy="1024466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5929487"/>
            <a:ext cx="2754186" cy="4738238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0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844800"/>
            <a:ext cx="1996901" cy="24384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1219201"/>
            <a:ext cx="3511472" cy="90762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5283200"/>
            <a:ext cx="1996901" cy="32512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4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3115732"/>
            <a:ext cx="3053009" cy="24384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625600"/>
            <a:ext cx="1846028" cy="8128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5554132"/>
            <a:ext cx="3053009" cy="32512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6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12192002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812802"/>
            <a:ext cx="5778500" cy="35221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741334"/>
            <a:ext cx="5778500" cy="5967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10873014"/>
            <a:ext cx="64310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BE123E-F6DA-407D-96B8-74D79134A5E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10873014"/>
            <a:ext cx="398588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10873014"/>
            <a:ext cx="31011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8B508F-80C4-4E1B-8B6B-3649035F1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  <p:sldLayoutId id="2147484074" r:id="rId14"/>
    <p:sldLayoutId id="2147484075" r:id="rId15"/>
    <p:sldLayoutId id="2147484076" r:id="rId16"/>
    <p:sldLayoutId id="2147484077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dengsp9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4745" y="923876"/>
            <a:ext cx="51632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 part in our research!</a:t>
            </a:r>
            <a:endParaRPr lang="en-GB" sz="8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09" y="142272"/>
            <a:ext cx="2357513" cy="8505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4745" y="3136116"/>
            <a:ext cx="470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Bahnschrift" panose="020B0502040204020203" pitchFamily="34" charset="0"/>
              </a:rPr>
              <a:t>ONLINE RESEARCH OPPORTUNITY FOR KIDS</a:t>
            </a:r>
            <a:endParaRPr lang="en-GB" dirty="0">
              <a:solidFill>
                <a:srgbClr val="00B0F0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4201" y="3918115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What is it?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24834" y="3718060"/>
            <a:ext cx="3202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in need of some young participants (aged </a:t>
            </a:r>
            <a:r>
              <a:rPr lang="en-US" dirty="0"/>
              <a:t>5</a:t>
            </a:r>
            <a:r>
              <a:rPr lang="en-US" dirty="0" smtClean="0"/>
              <a:t> to 6 years old) to help us with our research into </a:t>
            </a:r>
            <a:r>
              <a:rPr lang="en-US" b="1" dirty="0" smtClean="0"/>
              <a:t>emotions.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1204354" y="5159535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How to help?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4834" y="5066500"/>
            <a:ext cx="356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 to </a:t>
            </a:r>
            <a:r>
              <a:rPr lang="en-US" b="1" dirty="0" smtClean="0"/>
              <a:t>fun and interactive </a:t>
            </a:r>
            <a:r>
              <a:rPr lang="en-US" dirty="0" smtClean="0"/>
              <a:t>stories at home through online video chat with a Queen’s scientist!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928798" y="6372227"/>
            <a:ext cx="2532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Why take part?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4834" y="6172172"/>
            <a:ext cx="320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Contribute to science </a:t>
            </a:r>
            <a:r>
              <a:rPr lang="en-US" dirty="0" smtClean="0"/>
              <a:t>and listen to fun stories from the comfort of your own home!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550017" y="9193415"/>
            <a:ext cx="4183605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 Demi" panose="020E0802020502020306" pitchFamily="34" charset="0"/>
              </a:rPr>
              <a:t>INTERESTED?</a:t>
            </a:r>
          </a:p>
          <a:p>
            <a:pPr algn="ctr"/>
            <a:r>
              <a:rPr lang="en-US" sz="2400" u="sng" dirty="0" smtClean="0">
                <a:latin typeface="Berlin Sans FB Demi" panose="020E0802020502020306" pitchFamily="34" charset="0"/>
              </a:rPr>
              <a:t>Visit our website and fill in a contact survey</a:t>
            </a:r>
          </a:p>
          <a:p>
            <a:pPr algn="ctr"/>
            <a:r>
              <a:rPr lang="en-US" sz="2400" u="sng" dirty="0" smtClean="0">
                <a:latin typeface="Berlin Sans FB Demi" panose="020E0802020502020306" pitchFamily="34" charset="0"/>
                <a:hlinkClick r:id="rId3"/>
              </a:rPr>
              <a:t>https://tinyurl.com/ydengsp9</a:t>
            </a:r>
            <a:endParaRPr lang="en-US" sz="2400" u="sng" dirty="0" smtClean="0">
              <a:latin typeface="Berlin Sans FB Demi" panose="020E0802020502020306" pitchFamily="34" charset="0"/>
            </a:endParaRPr>
          </a:p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Or scan the QR code (just point your phone camera)</a:t>
            </a:r>
            <a:endParaRPr lang="en-GB" sz="1600" dirty="0">
              <a:latin typeface="Berlin Sans FB Demi" panose="020E0802020502020306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676" y="11620202"/>
            <a:ext cx="6508042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erlin Sans FB Demi" panose="020E0802020502020306" pitchFamily="34" charset="0"/>
              </a:rPr>
              <a:t>Any questions? Contact mjohnston69@qub.ac.uk</a:t>
            </a:r>
            <a:endParaRPr lang="en-GB" sz="1400" dirty="0">
              <a:latin typeface="Berlin Sans FB Demi" panose="020E0802020502020306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24" y="7584919"/>
            <a:ext cx="1657059" cy="11683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6009" y="7482544"/>
            <a:ext cx="1740100" cy="129619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6588" y="7328915"/>
            <a:ext cx="1716497" cy="16264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2" y="9190483"/>
            <a:ext cx="2065036" cy="20650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21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242</TotalTime>
  <Words>112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Berlin Sans FB Demi</vt:lpstr>
      <vt:lpstr>Corbel</vt:lpstr>
      <vt:lpstr>Parallax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David McGarry</cp:lastModifiedBy>
  <cp:revision>16</cp:revision>
  <dcterms:created xsi:type="dcterms:W3CDTF">2020-04-30T09:09:39Z</dcterms:created>
  <dcterms:modified xsi:type="dcterms:W3CDTF">2020-05-18T07:38:50Z</dcterms:modified>
</cp:coreProperties>
</file>