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0" r:id="rId1"/>
  </p:sldMasterIdLst>
  <p:sldIdLst>
    <p:sldId id="256" r:id="rId2"/>
  </p:sldIdLst>
  <p:sldSz cx="6858000" cy="12192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42" d="100"/>
          <a:sy n="42" d="100"/>
        </p:scale>
        <p:origin x="252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52400" y="1"/>
            <a:ext cx="2833688" cy="12192002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4755" y="1625602"/>
            <a:ext cx="5210345" cy="6201362"/>
          </a:xfrm>
        </p:spPr>
        <p:txBody>
          <a:bodyPr anchor="b">
            <a:normAutofit/>
          </a:bodyPr>
          <a:lstStyle>
            <a:lvl1pPr algn="r">
              <a:defRPr sz="405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3179" y="7826963"/>
            <a:ext cx="4321922" cy="2425833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94330" y="10875265"/>
            <a:ext cx="643105" cy="649111"/>
          </a:xfrm>
        </p:spPr>
        <p:txBody>
          <a:bodyPr/>
          <a:lstStyle/>
          <a:p>
            <a:fld id="{A4BE123E-F6DA-407D-96B8-74D79134A5E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7800" y="10875265"/>
            <a:ext cx="2707079" cy="64911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6490" y="10875265"/>
            <a:ext cx="308610" cy="649111"/>
          </a:xfrm>
        </p:spPr>
        <p:txBody>
          <a:bodyPr/>
          <a:lstStyle/>
          <a:p>
            <a:fld id="{898B508F-80C4-4E1B-8B6B-3649035F1357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Freeform 12"/>
          <p:cNvSpPr/>
          <p:nvPr/>
        </p:nvSpPr>
        <p:spPr bwMode="auto">
          <a:xfrm>
            <a:off x="152400" y="6705600"/>
            <a:ext cx="271463" cy="16086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420291" y="6874934"/>
            <a:ext cx="46435" cy="143934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426901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3" y="8413982"/>
            <a:ext cx="5636993" cy="1007534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42482" y="1657088"/>
            <a:ext cx="4628299" cy="5626624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5143" y="9421517"/>
            <a:ext cx="5636993" cy="877710"/>
          </a:xfrm>
        </p:spPr>
        <p:txBody>
          <a:bodyPr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123E-F6DA-407D-96B8-74D79134A5E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508F-80C4-4E1B-8B6B-3649035F1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799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1219200"/>
            <a:ext cx="5636993" cy="5418667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7721600"/>
            <a:ext cx="5636994" cy="25738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123E-F6DA-407D-96B8-74D79134A5E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508F-80C4-4E1B-8B6B-3649035F1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820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27066" y="1534263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9148" y="5012265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056" y="1219203"/>
            <a:ext cx="5230586" cy="4876798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8676" y="6095998"/>
            <a:ext cx="4973346" cy="677333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7721600"/>
            <a:ext cx="5636993" cy="25738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123E-F6DA-407D-96B8-74D79134A5E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508F-80C4-4E1B-8B6B-3649035F1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147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5881922"/>
            <a:ext cx="5636992" cy="2611200"/>
          </a:xfrm>
        </p:spPr>
        <p:txBody>
          <a:bodyPr anchor="b">
            <a:normAutofit/>
          </a:bodyPr>
          <a:lstStyle>
            <a:lvl1pPr algn="r">
              <a:defRPr sz="2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8493122"/>
            <a:ext cx="5636993" cy="15296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123E-F6DA-407D-96B8-74D79134A5E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508F-80C4-4E1B-8B6B-3649035F1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992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27066" y="1534263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9148" y="5012265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056" y="1219203"/>
            <a:ext cx="5230586" cy="4876798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5144" y="6908800"/>
            <a:ext cx="5636993" cy="1580444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8489245"/>
            <a:ext cx="5636993" cy="1806222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123E-F6DA-407D-96B8-74D79134A5E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508F-80C4-4E1B-8B6B-3649035F1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749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1219203"/>
            <a:ext cx="5636993" cy="484857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5143" y="6231467"/>
            <a:ext cx="5636994" cy="149013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7721600"/>
            <a:ext cx="5636994" cy="2573867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123E-F6DA-407D-96B8-74D79134A5E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508F-80C4-4E1B-8B6B-3649035F1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66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123E-F6DA-407D-96B8-74D79134A5E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508F-80C4-4E1B-8B6B-3649035F1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0442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76045" y="1219200"/>
            <a:ext cx="996092" cy="907626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5143" y="1219200"/>
            <a:ext cx="4512280" cy="9076267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123E-F6DA-407D-96B8-74D79134A5E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508F-80C4-4E1B-8B6B-3649035F1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386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812802"/>
            <a:ext cx="5778500" cy="35221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4741333"/>
            <a:ext cx="5778500" cy="592500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08247" y="10858975"/>
            <a:ext cx="643105" cy="649111"/>
          </a:xfrm>
        </p:spPr>
        <p:txBody>
          <a:bodyPr/>
          <a:lstStyle/>
          <a:p>
            <a:fld id="{A4BE123E-F6DA-407D-96B8-74D79134A5E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79486" y="10858975"/>
            <a:ext cx="3985888" cy="64911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4226" y="10858975"/>
            <a:ext cx="320875" cy="649111"/>
          </a:xfrm>
        </p:spPr>
        <p:txBody>
          <a:bodyPr/>
          <a:lstStyle/>
          <a:p>
            <a:fld id="{898B508F-80C4-4E1B-8B6B-3649035F1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608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247" y="4741331"/>
            <a:ext cx="5024854" cy="4195682"/>
          </a:xfrm>
        </p:spPr>
        <p:txBody>
          <a:bodyPr anchor="b"/>
          <a:lstStyle>
            <a:lvl1pPr algn="r">
              <a:defRPr sz="3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248" y="8937013"/>
            <a:ext cx="5024852" cy="15296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123E-F6DA-407D-96B8-74D79134A5E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4988" y="10873014"/>
            <a:ext cx="310112" cy="649111"/>
          </a:xfrm>
        </p:spPr>
        <p:txBody>
          <a:bodyPr/>
          <a:lstStyle/>
          <a:p>
            <a:fld id="{898B508F-80C4-4E1B-8B6B-3649035F1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038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219202"/>
            <a:ext cx="5778500" cy="31157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6600" y="4741333"/>
            <a:ext cx="2804922" cy="598875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0178" y="4741334"/>
            <a:ext cx="2804922" cy="5949909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123E-F6DA-407D-96B8-74D79134A5E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508F-80C4-4E1B-8B6B-3649035F1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401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7111" y="4726281"/>
            <a:ext cx="2592218" cy="1024466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5142" y="5929487"/>
            <a:ext cx="2754186" cy="4738238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71282" y="4741333"/>
            <a:ext cx="2600855" cy="1024466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7950" y="5929487"/>
            <a:ext cx="2754186" cy="4738238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123E-F6DA-407D-96B8-74D79134A5E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508F-80C4-4E1B-8B6B-3649035F1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00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123E-F6DA-407D-96B8-74D79134A5E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508F-80C4-4E1B-8B6B-3649035F1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270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123E-F6DA-407D-96B8-74D79134A5E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508F-80C4-4E1B-8B6B-3649035F1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310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3" y="2844800"/>
            <a:ext cx="1996901" cy="24384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0665" y="1219201"/>
            <a:ext cx="3511472" cy="9076268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5143" y="5283200"/>
            <a:ext cx="1996901" cy="32512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123E-F6DA-407D-96B8-74D79134A5E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508F-80C4-4E1B-8B6B-3649035F1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543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250" y="3115732"/>
            <a:ext cx="3053009" cy="2438400"/>
          </a:xfrm>
        </p:spPr>
        <p:txBody>
          <a:bodyPr anchor="b">
            <a:normAutofit/>
          </a:bodyPr>
          <a:lstStyle>
            <a:lvl1pPr algn="ctr">
              <a:defRPr sz="21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3122" y="1625600"/>
            <a:ext cx="1846028" cy="8128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4250" y="5554132"/>
            <a:ext cx="3053009" cy="3251200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123E-F6DA-407D-96B8-74D79134A5E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B508F-80C4-4E1B-8B6B-3649035F1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628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1"/>
            <a:ext cx="1599010" cy="12192002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6600" y="812802"/>
            <a:ext cx="5778500" cy="35221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4741334"/>
            <a:ext cx="5778500" cy="5967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9010" y="10873014"/>
            <a:ext cx="64310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4BE123E-F6DA-407D-96B8-74D79134A5EC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0248" y="10873014"/>
            <a:ext cx="3985888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4988" y="10873014"/>
            <a:ext cx="310112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98B508F-80C4-4E1B-8B6B-3649035F1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026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1" r:id="rId1"/>
    <p:sldLayoutId id="2147484062" r:id="rId2"/>
    <p:sldLayoutId id="2147484063" r:id="rId3"/>
    <p:sldLayoutId id="2147484064" r:id="rId4"/>
    <p:sldLayoutId id="2147484065" r:id="rId5"/>
    <p:sldLayoutId id="2147484066" r:id="rId6"/>
    <p:sldLayoutId id="2147484067" r:id="rId7"/>
    <p:sldLayoutId id="2147484068" r:id="rId8"/>
    <p:sldLayoutId id="2147484069" r:id="rId9"/>
    <p:sldLayoutId id="2147484070" r:id="rId10"/>
    <p:sldLayoutId id="2147484071" r:id="rId11"/>
    <p:sldLayoutId id="2147484072" r:id="rId12"/>
    <p:sldLayoutId id="2147484073" r:id="rId13"/>
    <p:sldLayoutId id="2147484074" r:id="rId14"/>
    <p:sldLayoutId id="2147484075" r:id="rId15"/>
    <p:sldLayoutId id="2147484076" r:id="rId16"/>
    <p:sldLayoutId id="2147484077" r:id="rId17"/>
  </p:sldLayoutIdLst>
  <p:txStyles>
    <p:titleStyle>
      <a:lvl1pPr algn="ctr" defTabSz="342900" rtl="0" eaLnBrk="1" latinLnBrk="0" hangingPunct="1">
        <a:spcBef>
          <a:spcPct val="0"/>
        </a:spcBef>
        <a:buNone/>
        <a:defRPr sz="3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ydengsp9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4745" y="923876"/>
            <a:ext cx="516325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Take part in our research!</a:t>
            </a:r>
            <a:endParaRPr lang="en-GB" sz="8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109" y="142272"/>
            <a:ext cx="2357513" cy="8505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94745" y="3136116"/>
            <a:ext cx="4708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Bahnschrift" panose="020B0502040204020203" pitchFamily="34" charset="0"/>
              </a:rPr>
              <a:t>ONLINE RESEARCH OPPORTUNITY FOR KIDS</a:t>
            </a:r>
            <a:endParaRPr lang="en-GB" dirty="0">
              <a:solidFill>
                <a:srgbClr val="00B0F0"/>
              </a:solidFill>
              <a:latin typeface="Bahnschrift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64201" y="3918115"/>
            <a:ext cx="18101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What is it?</a:t>
            </a:r>
            <a:endParaRPr lang="en-GB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424834" y="3718060"/>
            <a:ext cx="3202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are in need of some young participants (aged </a:t>
            </a:r>
            <a:r>
              <a:rPr lang="en-US" dirty="0"/>
              <a:t>5</a:t>
            </a:r>
            <a:r>
              <a:rPr lang="en-US" dirty="0" smtClean="0"/>
              <a:t> to 6 years old) to help us with our research into </a:t>
            </a:r>
            <a:r>
              <a:rPr lang="en-US" b="1" dirty="0" smtClean="0"/>
              <a:t>emotions.</a:t>
            </a:r>
            <a:endParaRPr lang="en-GB" b="1" dirty="0"/>
          </a:p>
        </p:txBody>
      </p:sp>
      <p:sp>
        <p:nvSpPr>
          <p:cNvPr id="10" name="Rectangle 9"/>
          <p:cNvSpPr/>
          <p:nvPr/>
        </p:nvSpPr>
        <p:spPr>
          <a:xfrm>
            <a:off x="1204354" y="5159535"/>
            <a:ext cx="22204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How to help?</a:t>
            </a:r>
            <a:endParaRPr lang="en-GB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424834" y="5066500"/>
            <a:ext cx="35665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Listen to </a:t>
            </a:r>
            <a:r>
              <a:rPr lang="en-US" b="1" dirty="0" smtClean="0"/>
              <a:t>fun and interactive </a:t>
            </a:r>
            <a:r>
              <a:rPr lang="en-US" dirty="0" smtClean="0"/>
              <a:t>stories at home through online video chat with a Queen’s scientist!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928798" y="6372227"/>
            <a:ext cx="2532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Why take part?</a:t>
            </a:r>
            <a:endParaRPr lang="en-GB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424834" y="6172172"/>
            <a:ext cx="3202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Contribute to science </a:t>
            </a:r>
            <a:r>
              <a:rPr lang="en-US" dirty="0" smtClean="0"/>
              <a:t>and listen to fun stories from the comfort of your own home!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2550017" y="9193415"/>
            <a:ext cx="4183605" cy="206210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Berlin Sans FB Demi" panose="020E0802020502020306" pitchFamily="34" charset="0"/>
              </a:rPr>
              <a:t>INTERESTED?</a:t>
            </a:r>
          </a:p>
          <a:p>
            <a:pPr algn="ctr"/>
            <a:r>
              <a:rPr lang="en-US" sz="2400" u="sng" dirty="0" smtClean="0">
                <a:latin typeface="Berlin Sans FB Demi" panose="020E0802020502020306" pitchFamily="34" charset="0"/>
              </a:rPr>
              <a:t>Visit our website and fill in a contact survey</a:t>
            </a:r>
          </a:p>
          <a:p>
            <a:pPr algn="ctr"/>
            <a:r>
              <a:rPr lang="en-US" sz="2400" u="sng" dirty="0" smtClean="0">
                <a:latin typeface="Berlin Sans FB Demi" panose="020E0802020502020306" pitchFamily="34" charset="0"/>
                <a:hlinkClick r:id="rId3"/>
              </a:rPr>
              <a:t>https://tinyurl.com/ydengsp9</a:t>
            </a:r>
            <a:endParaRPr lang="en-US" sz="2400" u="sng" dirty="0" smtClean="0">
              <a:latin typeface="Berlin Sans FB Demi" panose="020E0802020502020306" pitchFamily="34" charset="0"/>
            </a:endParaRPr>
          </a:p>
          <a:p>
            <a:pPr algn="ctr"/>
            <a:r>
              <a:rPr lang="en-US" sz="1600" dirty="0" smtClean="0">
                <a:latin typeface="Berlin Sans FB Demi" panose="020E0802020502020306" pitchFamily="34" charset="0"/>
              </a:rPr>
              <a:t>Or scan the QR code (just point your phone camera)</a:t>
            </a:r>
            <a:endParaRPr lang="en-GB" sz="1600" dirty="0">
              <a:latin typeface="Berlin Sans FB Demi" panose="020E0802020502020306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9676" y="11620202"/>
            <a:ext cx="6508042" cy="40011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Berlin Sans FB Demi" panose="020E0802020502020306" pitchFamily="34" charset="0"/>
              </a:rPr>
              <a:t>Any questions? Contact mjohnston69@qub.ac.uk</a:t>
            </a:r>
            <a:endParaRPr lang="en-GB" sz="1400" dirty="0">
              <a:latin typeface="Berlin Sans FB Demi" panose="020E0802020502020306" pitchFamily="34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824" y="7584919"/>
            <a:ext cx="1657059" cy="116834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36009" y="7482544"/>
            <a:ext cx="1740100" cy="1296196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86588" y="7328915"/>
            <a:ext cx="1716497" cy="162643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02" y="9190483"/>
            <a:ext cx="2065036" cy="20650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6215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242</TotalTime>
  <Words>112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</vt:lpstr>
      <vt:lpstr>Berlin Sans FB Demi</vt:lpstr>
      <vt:lpstr>Corbel</vt:lpstr>
      <vt:lpstr>Parallax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David McGarry</cp:lastModifiedBy>
  <cp:revision>16</cp:revision>
  <dcterms:created xsi:type="dcterms:W3CDTF">2020-04-30T09:09:39Z</dcterms:created>
  <dcterms:modified xsi:type="dcterms:W3CDTF">2020-05-18T07:38:50Z</dcterms:modified>
</cp:coreProperties>
</file>