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60" r:id="rId1"/>
  </p:sldMasterIdLst>
  <p:sldIdLst>
    <p:sldId id="256" r:id="rId2"/>
  </p:sldIdLst>
  <p:sldSz cx="6858000" cy="12192000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2" autoAdjust="0"/>
    <p:restoredTop sz="94660"/>
  </p:normalViewPr>
  <p:slideViewPr>
    <p:cSldViewPr snapToGrid="0">
      <p:cViewPr varScale="1">
        <p:scale>
          <a:sx n="42" d="100"/>
          <a:sy n="42" d="100"/>
        </p:scale>
        <p:origin x="252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/>
          <p:cNvGrpSpPr/>
          <p:nvPr/>
        </p:nvGrpSpPr>
        <p:grpSpPr>
          <a:xfrm>
            <a:off x="152400" y="1"/>
            <a:ext cx="2833688" cy="12192002"/>
            <a:chOff x="203200" y="0"/>
            <a:chExt cx="3778250" cy="6858001"/>
          </a:xfrm>
        </p:grpSpPr>
        <p:sp>
          <p:nvSpPr>
            <p:cNvPr id="14" name="Freeform 6"/>
            <p:cNvSpPr/>
            <p:nvPr/>
          </p:nvSpPr>
          <p:spPr bwMode="auto">
            <a:xfrm>
              <a:off x="641350" y="0"/>
              <a:ext cx="1365250" cy="3971925"/>
            </a:xfrm>
            <a:custGeom>
              <a:avLst/>
              <a:gdLst/>
              <a:ahLst/>
              <a:cxnLst/>
              <a:rect l="0" t="0" r="r" b="b"/>
              <a:pathLst>
                <a:path w="860" h="2502">
                  <a:moveTo>
                    <a:pt x="0" y="2445"/>
                  </a:moveTo>
                  <a:lnTo>
                    <a:pt x="228" y="2502"/>
                  </a:lnTo>
                  <a:lnTo>
                    <a:pt x="860" y="0"/>
                  </a:lnTo>
                  <a:lnTo>
                    <a:pt x="620" y="0"/>
                  </a:lnTo>
                  <a:lnTo>
                    <a:pt x="0" y="2445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15" name="Freeform 7"/>
            <p:cNvSpPr/>
            <p:nvPr/>
          </p:nvSpPr>
          <p:spPr bwMode="auto">
            <a:xfrm>
              <a:off x="203200" y="0"/>
              <a:ext cx="1336675" cy="3862388"/>
            </a:xfrm>
            <a:custGeom>
              <a:avLst/>
              <a:gdLst/>
              <a:ahLst/>
              <a:cxnLst/>
              <a:rect l="0" t="0" r="r" b="b"/>
              <a:pathLst>
                <a:path w="842" h="2433">
                  <a:moveTo>
                    <a:pt x="842" y="0"/>
                  </a:moveTo>
                  <a:lnTo>
                    <a:pt x="602" y="0"/>
                  </a:lnTo>
                  <a:lnTo>
                    <a:pt x="0" y="2376"/>
                  </a:lnTo>
                  <a:lnTo>
                    <a:pt x="228" y="2433"/>
                  </a:lnTo>
                  <a:lnTo>
                    <a:pt x="842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6" name="Freeform 8"/>
            <p:cNvSpPr/>
            <p:nvPr/>
          </p:nvSpPr>
          <p:spPr bwMode="auto">
            <a:xfrm>
              <a:off x="207963" y="3776663"/>
              <a:ext cx="1936750" cy="3081338"/>
            </a:xfrm>
            <a:custGeom>
              <a:avLst/>
              <a:gdLst/>
              <a:ahLst/>
              <a:cxnLst/>
              <a:rect l="0" t="0" r="r" b="b"/>
              <a:pathLst>
                <a:path w="1220" h="1941">
                  <a:moveTo>
                    <a:pt x="0" y="0"/>
                  </a:moveTo>
                  <a:lnTo>
                    <a:pt x="1166" y="1941"/>
                  </a:lnTo>
                  <a:lnTo>
                    <a:pt x="1220" y="19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0" name="Freeform 9"/>
            <p:cNvSpPr/>
            <p:nvPr/>
          </p:nvSpPr>
          <p:spPr bwMode="auto">
            <a:xfrm>
              <a:off x="646113" y="3886200"/>
              <a:ext cx="2373313" cy="2971800"/>
            </a:xfrm>
            <a:custGeom>
              <a:avLst/>
              <a:gdLst/>
              <a:ahLst/>
              <a:cxnLst/>
              <a:rect l="0" t="0" r="r" b="b"/>
              <a:pathLst>
                <a:path w="1495" h="1872">
                  <a:moveTo>
                    <a:pt x="1495" y="1872"/>
                  </a:moveTo>
                  <a:lnTo>
                    <a:pt x="0" y="0"/>
                  </a:lnTo>
                  <a:lnTo>
                    <a:pt x="1442" y="1872"/>
                  </a:lnTo>
                  <a:lnTo>
                    <a:pt x="1495" y="1872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1" name="Freeform 10"/>
            <p:cNvSpPr/>
            <p:nvPr/>
          </p:nvSpPr>
          <p:spPr bwMode="auto">
            <a:xfrm>
              <a:off x="641350" y="3881438"/>
              <a:ext cx="3340100" cy="2976563"/>
            </a:xfrm>
            <a:custGeom>
              <a:avLst/>
              <a:gdLst/>
              <a:ahLst/>
              <a:cxnLst/>
              <a:rect l="0" t="0" r="r" b="b"/>
              <a:pathLst>
                <a:path w="2104" h="1875">
                  <a:moveTo>
                    <a:pt x="0" y="0"/>
                  </a:moveTo>
                  <a:lnTo>
                    <a:pt x="3" y="3"/>
                  </a:lnTo>
                  <a:lnTo>
                    <a:pt x="1498" y="1875"/>
                  </a:lnTo>
                  <a:lnTo>
                    <a:pt x="2104" y="1875"/>
                  </a:lnTo>
                  <a:lnTo>
                    <a:pt x="228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2" name="Freeform 11"/>
            <p:cNvSpPr/>
            <p:nvPr/>
          </p:nvSpPr>
          <p:spPr bwMode="auto">
            <a:xfrm>
              <a:off x="203200" y="3771900"/>
              <a:ext cx="2660650" cy="3086100"/>
            </a:xfrm>
            <a:custGeom>
              <a:avLst/>
              <a:gdLst/>
              <a:ahLst/>
              <a:cxnLst/>
              <a:rect l="0" t="0" r="r" b="b"/>
              <a:pathLst>
                <a:path w="1676" h="1944">
                  <a:moveTo>
                    <a:pt x="1676" y="1944"/>
                  </a:moveTo>
                  <a:lnTo>
                    <a:pt x="264" y="111"/>
                  </a:lnTo>
                  <a:lnTo>
                    <a:pt x="225" y="60"/>
                  </a:lnTo>
                  <a:lnTo>
                    <a:pt x="228" y="60"/>
                  </a:lnTo>
                  <a:lnTo>
                    <a:pt x="264" y="111"/>
                  </a:lnTo>
                  <a:lnTo>
                    <a:pt x="234" y="69"/>
                  </a:lnTo>
                  <a:lnTo>
                    <a:pt x="228" y="57"/>
                  </a:lnTo>
                  <a:lnTo>
                    <a:pt x="222" y="54"/>
                  </a:lnTo>
                  <a:lnTo>
                    <a:pt x="0" y="0"/>
                  </a:lnTo>
                  <a:lnTo>
                    <a:pt x="3" y="3"/>
                  </a:lnTo>
                  <a:lnTo>
                    <a:pt x="1223" y="1944"/>
                  </a:lnTo>
                  <a:lnTo>
                    <a:pt x="1676" y="1944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04755" y="1625602"/>
            <a:ext cx="5210345" cy="6201362"/>
          </a:xfrm>
        </p:spPr>
        <p:txBody>
          <a:bodyPr anchor="b">
            <a:normAutofit/>
          </a:bodyPr>
          <a:lstStyle>
            <a:lvl1pPr algn="r">
              <a:defRPr sz="405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93179" y="7826963"/>
            <a:ext cx="4321922" cy="2425833"/>
          </a:xfrm>
        </p:spPr>
        <p:txBody>
          <a:bodyPr anchor="t">
            <a:normAutofit/>
          </a:bodyPr>
          <a:lstStyle>
            <a:lvl1pPr marL="0" indent="0" algn="r">
              <a:buNone/>
              <a:defRPr sz="1350">
                <a:solidFill>
                  <a:schemeClr val="tx1"/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494330" y="10875265"/>
            <a:ext cx="643105" cy="649111"/>
          </a:xfrm>
        </p:spPr>
        <p:txBody>
          <a:bodyPr/>
          <a:lstStyle/>
          <a:p>
            <a:fld id="{A4BE123E-F6DA-407D-96B8-74D79134A5EC}" type="datetimeFigureOut">
              <a:rPr lang="en-GB" smtClean="0"/>
              <a:t>18/05/2020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17800" y="10875265"/>
            <a:ext cx="2707079" cy="649111"/>
          </a:xfr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06490" y="10875265"/>
            <a:ext cx="308610" cy="649111"/>
          </a:xfrm>
        </p:spPr>
        <p:txBody>
          <a:bodyPr/>
          <a:lstStyle/>
          <a:p>
            <a:fld id="{898B508F-80C4-4E1B-8B6B-3649035F1357}" type="slidenum">
              <a:rPr lang="en-GB" smtClean="0"/>
              <a:t>‹#›</a:t>
            </a:fld>
            <a:endParaRPr lang="en-GB"/>
          </a:p>
        </p:txBody>
      </p:sp>
      <p:sp>
        <p:nvSpPr>
          <p:cNvPr id="23" name="Freeform 12"/>
          <p:cNvSpPr/>
          <p:nvPr/>
        </p:nvSpPr>
        <p:spPr bwMode="auto">
          <a:xfrm>
            <a:off x="152400" y="6705600"/>
            <a:ext cx="271463" cy="160868"/>
          </a:xfrm>
          <a:custGeom>
            <a:avLst/>
            <a:gdLst/>
            <a:ahLst/>
            <a:cxnLst/>
            <a:rect l="0" t="0" r="r" b="b"/>
            <a:pathLst>
              <a:path w="228" h="57">
                <a:moveTo>
                  <a:pt x="228" y="57"/>
                </a:moveTo>
                <a:lnTo>
                  <a:pt x="0" y="0"/>
                </a:lnTo>
                <a:lnTo>
                  <a:pt x="222" y="54"/>
                </a:lnTo>
                <a:lnTo>
                  <a:pt x="228" y="57"/>
                </a:lnTo>
                <a:close/>
              </a:path>
            </a:pathLst>
          </a:custGeom>
          <a:solidFill>
            <a:srgbClr val="29ABE2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  <p:sp>
        <p:nvSpPr>
          <p:cNvPr id="24" name="Freeform 13"/>
          <p:cNvSpPr/>
          <p:nvPr/>
        </p:nvSpPr>
        <p:spPr bwMode="auto">
          <a:xfrm>
            <a:off x="420291" y="6874934"/>
            <a:ext cx="46435" cy="143934"/>
          </a:xfrm>
          <a:custGeom>
            <a:avLst/>
            <a:gdLst/>
            <a:ahLst/>
            <a:cxnLst/>
            <a:rect l="0" t="0" r="r" b="b"/>
            <a:pathLst>
              <a:path w="39" h="51">
                <a:moveTo>
                  <a:pt x="0" y="0"/>
                </a:moveTo>
                <a:lnTo>
                  <a:pt x="39" y="51"/>
                </a:lnTo>
                <a:lnTo>
                  <a:pt x="3" y="0"/>
                </a:lnTo>
                <a:lnTo>
                  <a:pt x="0" y="0"/>
                </a:lnTo>
                <a:close/>
              </a:path>
            </a:pathLst>
          </a:custGeom>
          <a:solidFill>
            <a:srgbClr val="29ABE2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</p:spTree>
    <p:extLst>
      <p:ext uri="{BB962C8B-B14F-4D97-AF65-F5344CB8AC3E}">
        <p14:creationId xmlns:p14="http://schemas.microsoft.com/office/powerpoint/2010/main" val="24269014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5143" y="8413982"/>
            <a:ext cx="5636993" cy="1007534"/>
          </a:xfrm>
        </p:spPr>
        <p:txBody>
          <a:bodyPr anchor="b">
            <a:normAutofit/>
          </a:bodyPr>
          <a:lstStyle>
            <a:lvl1pPr algn="ctr">
              <a:defRPr sz="1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42482" y="1657088"/>
            <a:ext cx="4628299" cy="5626624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5143" y="9421517"/>
            <a:ext cx="5636993" cy="877710"/>
          </a:xfrm>
        </p:spPr>
        <p:txBody>
          <a:bodyPr>
            <a:normAutofit/>
          </a:bodyPr>
          <a:lstStyle>
            <a:lvl1pPr marL="0" indent="0" algn="ctr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E123E-F6DA-407D-96B8-74D79134A5EC}" type="datetimeFigureOut">
              <a:rPr lang="en-GB" smtClean="0"/>
              <a:t>18/05/2020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B508F-80C4-4E1B-8B6B-3649035F13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37999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5144" y="1219200"/>
            <a:ext cx="5636993" cy="5418667"/>
          </a:xfrm>
        </p:spPr>
        <p:txBody>
          <a:bodyPr anchor="ctr">
            <a:normAutofit/>
          </a:bodyPr>
          <a:lstStyle>
            <a:lvl1pPr algn="ctr">
              <a:defRPr sz="2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5143" y="7721600"/>
            <a:ext cx="5636994" cy="2573867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>
                <a:solidFill>
                  <a:schemeClr val="tx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E123E-F6DA-407D-96B8-74D79134A5EC}" type="datetimeFigureOut">
              <a:rPr lang="en-GB" smtClean="0"/>
              <a:t>18/05/2020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B508F-80C4-4E1B-8B6B-3649035F13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48200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727066" y="1534263"/>
            <a:ext cx="342989" cy="103960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6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129148" y="5012265"/>
            <a:ext cx="342989" cy="103960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6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0056" y="1219203"/>
            <a:ext cx="5230586" cy="4876798"/>
          </a:xfrm>
        </p:spPr>
        <p:txBody>
          <a:bodyPr anchor="ctr">
            <a:normAutofit/>
          </a:bodyPr>
          <a:lstStyle>
            <a:lvl1pPr algn="ctr">
              <a:defRPr sz="24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98676" y="6095998"/>
            <a:ext cx="4973346" cy="677333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350"/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5143" y="7721600"/>
            <a:ext cx="5636993" cy="2573867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>
                <a:solidFill>
                  <a:schemeClr val="tx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E123E-F6DA-407D-96B8-74D79134A5EC}" type="datetimeFigureOut">
              <a:rPr lang="en-GB" smtClean="0"/>
              <a:t>18/05/2020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B508F-80C4-4E1B-8B6B-3649035F13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014705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5144" y="5881922"/>
            <a:ext cx="5636992" cy="2611200"/>
          </a:xfrm>
        </p:spPr>
        <p:txBody>
          <a:bodyPr anchor="b">
            <a:normAutofit/>
          </a:bodyPr>
          <a:lstStyle>
            <a:lvl1pPr algn="r">
              <a:defRPr sz="2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5143" y="8493122"/>
            <a:ext cx="5636993" cy="1529600"/>
          </a:xfrm>
        </p:spPr>
        <p:txBody>
          <a:bodyPr anchor="t">
            <a:normAutofit/>
          </a:bodyPr>
          <a:lstStyle>
            <a:lvl1pPr marL="0" indent="0" algn="r">
              <a:buNone/>
              <a:defRPr sz="1500">
                <a:solidFill>
                  <a:schemeClr val="tx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E123E-F6DA-407D-96B8-74D79134A5EC}" type="datetimeFigureOut">
              <a:rPr lang="en-GB" smtClean="0"/>
              <a:t>18/05/2020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B508F-80C4-4E1B-8B6B-3649035F13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199278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727066" y="1534263"/>
            <a:ext cx="342989" cy="103960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6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129148" y="5012265"/>
            <a:ext cx="342989" cy="103960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6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0056" y="1219203"/>
            <a:ext cx="5230586" cy="4876798"/>
          </a:xfrm>
        </p:spPr>
        <p:txBody>
          <a:bodyPr anchor="ctr">
            <a:normAutofit/>
          </a:bodyPr>
          <a:lstStyle>
            <a:lvl1pPr algn="ctr">
              <a:defRPr sz="24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835144" y="6908800"/>
            <a:ext cx="5636993" cy="1580444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1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5143" y="8489245"/>
            <a:ext cx="5636993" cy="1806222"/>
          </a:xfrm>
        </p:spPr>
        <p:txBody>
          <a:bodyPr anchor="t">
            <a:normAutofit/>
          </a:bodyPr>
          <a:lstStyle>
            <a:lvl1pPr marL="0" indent="0" algn="r">
              <a:buNone/>
              <a:defRPr sz="1350">
                <a:solidFill>
                  <a:schemeClr val="tx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E123E-F6DA-407D-96B8-74D79134A5EC}" type="datetimeFigureOut">
              <a:rPr lang="en-GB" smtClean="0"/>
              <a:t>18/05/2020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B508F-80C4-4E1B-8B6B-3649035F13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274961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5144" y="1219203"/>
            <a:ext cx="5636993" cy="4848578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835143" y="6231467"/>
            <a:ext cx="5636994" cy="1490133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1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5143" y="7721600"/>
            <a:ext cx="5636994" cy="2573867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tx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E123E-F6DA-407D-96B8-74D79134A5EC}" type="datetimeFigureOut">
              <a:rPr lang="en-GB" smtClean="0"/>
              <a:t>18/05/2020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B508F-80C4-4E1B-8B6B-3649035F13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36603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E123E-F6DA-407D-96B8-74D79134A5EC}" type="datetimeFigureOut">
              <a:rPr lang="en-GB" smtClean="0"/>
              <a:t>18/05/2020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B508F-80C4-4E1B-8B6B-3649035F13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904423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76045" y="1219200"/>
            <a:ext cx="996092" cy="907626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5143" y="1219200"/>
            <a:ext cx="4512280" cy="9076267"/>
          </a:xfrm>
        </p:spPr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E123E-F6DA-407D-96B8-74D79134A5EC}" type="datetimeFigureOut">
              <a:rPr lang="en-GB" smtClean="0"/>
              <a:t>18/05/2020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B508F-80C4-4E1B-8B6B-3649035F13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23865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600" y="812802"/>
            <a:ext cx="5778500" cy="35221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36600" y="4741333"/>
            <a:ext cx="5778500" cy="5925006"/>
          </a:xfrm>
        </p:spPr>
        <p:txBody>
          <a:bodyPr anchor="ctr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08247" y="10858975"/>
            <a:ext cx="643105" cy="649111"/>
          </a:xfrm>
        </p:spPr>
        <p:txBody>
          <a:bodyPr/>
          <a:lstStyle/>
          <a:p>
            <a:fld id="{A4BE123E-F6DA-407D-96B8-74D79134A5EC}" type="datetimeFigureOut">
              <a:rPr lang="en-GB" smtClean="0"/>
              <a:t>18/05/2020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79486" y="10858975"/>
            <a:ext cx="3985888" cy="649111"/>
          </a:xfr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194226" y="10858975"/>
            <a:ext cx="320875" cy="649111"/>
          </a:xfrm>
        </p:spPr>
        <p:txBody>
          <a:bodyPr/>
          <a:lstStyle/>
          <a:p>
            <a:fld id="{898B508F-80C4-4E1B-8B6B-3649035F13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36084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90247" y="4741331"/>
            <a:ext cx="5024854" cy="4195682"/>
          </a:xfrm>
        </p:spPr>
        <p:txBody>
          <a:bodyPr anchor="b"/>
          <a:lstStyle>
            <a:lvl1pPr algn="r">
              <a:defRPr sz="3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90248" y="8937013"/>
            <a:ext cx="5024852" cy="1529600"/>
          </a:xfrm>
        </p:spPr>
        <p:txBody>
          <a:bodyPr anchor="t">
            <a:normAutofit/>
          </a:bodyPr>
          <a:lstStyle>
            <a:lvl1pPr marL="0" indent="0" algn="r">
              <a:buNone/>
              <a:defRPr sz="1500">
                <a:solidFill>
                  <a:schemeClr val="tx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E123E-F6DA-407D-96B8-74D79134A5EC}" type="datetimeFigureOut">
              <a:rPr lang="en-GB" smtClean="0"/>
              <a:t>18/05/2020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04988" y="10873014"/>
            <a:ext cx="310112" cy="649111"/>
          </a:xfrm>
        </p:spPr>
        <p:txBody>
          <a:bodyPr/>
          <a:lstStyle/>
          <a:p>
            <a:fld id="{898B508F-80C4-4E1B-8B6B-3649035F13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10385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600" y="1219202"/>
            <a:ext cx="5778500" cy="311573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6600" y="4741333"/>
            <a:ext cx="2804922" cy="5988754"/>
          </a:xfrm>
        </p:spPr>
        <p:txBody>
          <a:bodyPr>
            <a:normAutofit/>
          </a:bodyPr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0178" y="4741334"/>
            <a:ext cx="2804922" cy="5949909"/>
          </a:xfrm>
        </p:spPr>
        <p:txBody>
          <a:bodyPr>
            <a:normAutofit/>
          </a:bodyPr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E123E-F6DA-407D-96B8-74D79134A5EC}" type="datetimeFigureOut">
              <a:rPr lang="en-GB" smtClean="0"/>
              <a:t>18/05/2020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B508F-80C4-4E1B-8B6B-3649035F13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44011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97111" y="4726281"/>
            <a:ext cx="2592218" cy="1024466"/>
          </a:xfrm>
        </p:spPr>
        <p:txBody>
          <a:bodyPr anchor="b">
            <a:noAutofit/>
          </a:bodyPr>
          <a:lstStyle>
            <a:lvl1pPr marL="0" indent="0">
              <a:buNone/>
              <a:defRPr sz="2100" b="0">
                <a:solidFill>
                  <a:schemeClr val="accent1">
                    <a:lumMod val="75000"/>
                  </a:schemeClr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5142" y="5929487"/>
            <a:ext cx="2754186" cy="4738238"/>
          </a:xfrm>
        </p:spPr>
        <p:txBody>
          <a:bodyPr anchor="t">
            <a:normAutofit/>
          </a:bodyPr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71282" y="4741333"/>
            <a:ext cx="2600855" cy="1024466"/>
          </a:xfrm>
        </p:spPr>
        <p:txBody>
          <a:bodyPr anchor="b">
            <a:noAutofit/>
          </a:bodyPr>
          <a:lstStyle>
            <a:lvl1pPr marL="0" indent="0">
              <a:buNone/>
              <a:defRPr sz="2100" b="0">
                <a:solidFill>
                  <a:schemeClr val="accent1">
                    <a:lumMod val="75000"/>
                  </a:schemeClr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7950" y="5929487"/>
            <a:ext cx="2754186" cy="4738238"/>
          </a:xfrm>
        </p:spPr>
        <p:txBody>
          <a:bodyPr anchor="t">
            <a:normAutofit/>
          </a:bodyPr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E123E-F6DA-407D-96B8-74D79134A5EC}" type="datetimeFigureOut">
              <a:rPr lang="en-GB" smtClean="0"/>
              <a:t>18/05/2020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B508F-80C4-4E1B-8B6B-3649035F13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70050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E123E-F6DA-407D-96B8-74D79134A5EC}" type="datetimeFigureOut">
              <a:rPr lang="en-GB" smtClean="0"/>
              <a:t>18/05/2020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B508F-80C4-4E1B-8B6B-3649035F13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42705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E123E-F6DA-407D-96B8-74D79134A5EC}" type="datetimeFigureOut">
              <a:rPr lang="en-GB" smtClean="0"/>
              <a:t>18/05/2020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B508F-80C4-4E1B-8B6B-3649035F13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83109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5143" y="2844800"/>
            <a:ext cx="1996901" cy="2438400"/>
          </a:xfrm>
        </p:spPr>
        <p:txBody>
          <a:bodyPr anchor="b">
            <a:normAutofit/>
          </a:bodyPr>
          <a:lstStyle>
            <a:lvl1pPr algn="ctr">
              <a:defRPr sz="1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60665" y="1219201"/>
            <a:ext cx="3511472" cy="9076268"/>
          </a:xfrm>
        </p:spPr>
        <p:txBody>
          <a:bodyPr anchor="ctr">
            <a:normAutofit/>
          </a:bodyPr>
          <a:lstStyle>
            <a:lvl1pPr>
              <a:defRPr sz="1500"/>
            </a:lvl1pPr>
            <a:lvl2pPr>
              <a:defRPr sz="1350"/>
            </a:lvl2pPr>
            <a:lvl3pPr>
              <a:defRPr sz="1200"/>
            </a:lvl3pPr>
            <a:lvl4pPr>
              <a:defRPr sz="1050"/>
            </a:lvl4pPr>
            <a:lvl5pPr>
              <a:defRPr sz="1050"/>
            </a:lvl5pPr>
            <a:lvl6pPr>
              <a:defRPr sz="1050"/>
            </a:lvl6pPr>
            <a:lvl7pPr>
              <a:defRPr sz="1050"/>
            </a:lvl7pPr>
            <a:lvl8pPr>
              <a:defRPr sz="1050"/>
            </a:lvl8pPr>
            <a:lvl9pPr>
              <a:defRPr sz="105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5143" y="5283200"/>
            <a:ext cx="1996901" cy="3251200"/>
          </a:xfrm>
        </p:spPr>
        <p:txBody>
          <a:bodyPr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E123E-F6DA-407D-96B8-74D79134A5EC}" type="datetimeFigureOut">
              <a:rPr lang="en-GB" smtClean="0"/>
              <a:t>18/05/2020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B508F-80C4-4E1B-8B6B-3649035F13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25432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4250" y="3115732"/>
            <a:ext cx="3053009" cy="2438400"/>
          </a:xfrm>
        </p:spPr>
        <p:txBody>
          <a:bodyPr anchor="b">
            <a:normAutofit/>
          </a:bodyPr>
          <a:lstStyle>
            <a:lvl1pPr algn="ctr">
              <a:defRPr sz="21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73122" y="1625600"/>
            <a:ext cx="1846028" cy="8128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4250" y="5554132"/>
            <a:ext cx="3053009" cy="3251200"/>
          </a:xfrm>
        </p:spPr>
        <p:txBody>
          <a:bodyPr>
            <a:normAutofit/>
          </a:bodyPr>
          <a:lstStyle>
            <a:lvl1pPr marL="0" indent="0" algn="ctr">
              <a:buNone/>
              <a:defRPr sz="13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E123E-F6DA-407D-96B8-74D79134A5EC}" type="datetimeFigureOut">
              <a:rPr lang="en-GB" smtClean="0"/>
              <a:t>18/05/2020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B508F-80C4-4E1B-8B6B-3649035F13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86288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0" y="1"/>
            <a:ext cx="1599010" cy="12192002"/>
            <a:chOff x="0" y="0"/>
            <a:chExt cx="2132013" cy="6858001"/>
          </a:xfrm>
        </p:grpSpPr>
        <p:sp>
          <p:nvSpPr>
            <p:cNvPr id="15" name="Freeform 6"/>
            <p:cNvSpPr/>
            <p:nvPr/>
          </p:nvSpPr>
          <p:spPr bwMode="auto">
            <a:xfrm>
              <a:off x="0" y="0"/>
              <a:ext cx="1073150" cy="5291138"/>
            </a:xfrm>
            <a:custGeom>
              <a:avLst/>
              <a:gdLst/>
              <a:ahLst/>
              <a:cxnLst/>
              <a:rect l="0" t="0" r="r" b="b"/>
              <a:pathLst>
                <a:path w="676" h="3333">
                  <a:moveTo>
                    <a:pt x="0" y="3132"/>
                  </a:moveTo>
                  <a:lnTo>
                    <a:pt x="0" y="3312"/>
                  </a:lnTo>
                  <a:lnTo>
                    <a:pt x="126" y="3333"/>
                  </a:lnTo>
                  <a:lnTo>
                    <a:pt x="676" y="0"/>
                  </a:lnTo>
                  <a:lnTo>
                    <a:pt x="514" y="0"/>
                  </a:lnTo>
                  <a:lnTo>
                    <a:pt x="0" y="3132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16" name="Freeform 7"/>
            <p:cNvSpPr/>
            <p:nvPr/>
          </p:nvSpPr>
          <p:spPr bwMode="auto">
            <a:xfrm>
              <a:off x="0" y="0"/>
              <a:ext cx="758825" cy="4624388"/>
            </a:xfrm>
            <a:custGeom>
              <a:avLst/>
              <a:gdLst/>
              <a:ahLst/>
              <a:cxnLst/>
              <a:rect l="0" t="0" r="r" b="b"/>
              <a:pathLst>
                <a:path w="478" h="2913">
                  <a:moveTo>
                    <a:pt x="478" y="0"/>
                  </a:moveTo>
                  <a:lnTo>
                    <a:pt x="318" y="0"/>
                  </a:lnTo>
                  <a:lnTo>
                    <a:pt x="0" y="1938"/>
                  </a:lnTo>
                  <a:lnTo>
                    <a:pt x="0" y="2913"/>
                  </a:lnTo>
                  <a:lnTo>
                    <a:pt x="478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7" name="Freeform 8"/>
            <p:cNvSpPr/>
            <p:nvPr/>
          </p:nvSpPr>
          <p:spPr bwMode="auto">
            <a:xfrm>
              <a:off x="0" y="5662613"/>
              <a:ext cx="906463" cy="1195388"/>
            </a:xfrm>
            <a:custGeom>
              <a:avLst/>
              <a:gdLst/>
              <a:ahLst/>
              <a:cxnLst/>
              <a:rect l="0" t="0" r="r" b="b"/>
              <a:pathLst>
                <a:path w="571" h="753">
                  <a:moveTo>
                    <a:pt x="0" y="0"/>
                  </a:moveTo>
                  <a:lnTo>
                    <a:pt x="0" y="12"/>
                  </a:lnTo>
                  <a:lnTo>
                    <a:pt x="538" y="753"/>
                  </a:lnTo>
                  <a:lnTo>
                    <a:pt x="571" y="75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8" name="Freeform 9"/>
            <p:cNvSpPr/>
            <p:nvPr/>
          </p:nvSpPr>
          <p:spPr bwMode="auto">
            <a:xfrm>
              <a:off x="0" y="5295900"/>
              <a:ext cx="1487488" cy="1562100"/>
            </a:xfrm>
            <a:custGeom>
              <a:avLst/>
              <a:gdLst/>
              <a:ahLst/>
              <a:cxnLst/>
              <a:rect l="0" t="0" r="r" b="b"/>
              <a:pathLst>
                <a:path w="937" h="984">
                  <a:moveTo>
                    <a:pt x="0" y="0"/>
                  </a:moveTo>
                  <a:lnTo>
                    <a:pt x="0" y="3"/>
                  </a:lnTo>
                  <a:lnTo>
                    <a:pt x="901" y="984"/>
                  </a:lnTo>
                  <a:lnTo>
                    <a:pt x="937" y="98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9" name="Freeform 10"/>
            <p:cNvSpPr/>
            <p:nvPr/>
          </p:nvSpPr>
          <p:spPr bwMode="auto">
            <a:xfrm>
              <a:off x="0" y="5257800"/>
              <a:ext cx="2132013" cy="1600200"/>
            </a:xfrm>
            <a:custGeom>
              <a:avLst/>
              <a:gdLst/>
              <a:ahLst/>
              <a:cxnLst/>
              <a:rect l="0" t="0" r="r" b="b"/>
              <a:pathLst>
                <a:path w="1343" h="1008">
                  <a:moveTo>
                    <a:pt x="0" y="24"/>
                  </a:moveTo>
                  <a:lnTo>
                    <a:pt x="937" y="1008"/>
                  </a:lnTo>
                  <a:lnTo>
                    <a:pt x="1343" y="1008"/>
                  </a:lnTo>
                  <a:lnTo>
                    <a:pt x="126" y="21"/>
                  </a:lnTo>
                  <a:lnTo>
                    <a:pt x="0" y="0"/>
                  </a:lnTo>
                  <a:lnTo>
                    <a:pt x="0" y="24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0" name="Freeform 11"/>
            <p:cNvSpPr/>
            <p:nvPr/>
          </p:nvSpPr>
          <p:spPr bwMode="auto">
            <a:xfrm>
              <a:off x="0" y="5357813"/>
              <a:ext cx="1377950" cy="1500188"/>
            </a:xfrm>
            <a:custGeom>
              <a:avLst/>
              <a:gdLst/>
              <a:ahLst/>
              <a:cxnLst/>
              <a:rect l="0" t="0" r="r" b="b"/>
              <a:pathLst>
                <a:path w="868" h="945">
                  <a:moveTo>
                    <a:pt x="0" y="192"/>
                  </a:moveTo>
                  <a:lnTo>
                    <a:pt x="571" y="945"/>
                  </a:lnTo>
                  <a:lnTo>
                    <a:pt x="868" y="945"/>
                  </a:lnTo>
                  <a:lnTo>
                    <a:pt x="0" y="0"/>
                  </a:lnTo>
                  <a:lnTo>
                    <a:pt x="0" y="192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6600" y="812802"/>
            <a:ext cx="5778500" cy="3522133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600" y="4741334"/>
            <a:ext cx="5778500" cy="596799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519010" y="10873014"/>
            <a:ext cx="64310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5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A4BE123E-F6DA-407D-96B8-74D79134A5EC}" type="datetimeFigureOut">
              <a:rPr lang="en-GB" smtClean="0"/>
              <a:t>18/05/2020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90248" y="10873014"/>
            <a:ext cx="3985888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5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204988" y="10873014"/>
            <a:ext cx="310112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5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898B508F-80C4-4E1B-8B6B-3649035F13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10260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61" r:id="rId1"/>
    <p:sldLayoutId id="2147484062" r:id="rId2"/>
    <p:sldLayoutId id="2147484063" r:id="rId3"/>
    <p:sldLayoutId id="2147484064" r:id="rId4"/>
    <p:sldLayoutId id="2147484065" r:id="rId5"/>
    <p:sldLayoutId id="2147484066" r:id="rId6"/>
    <p:sldLayoutId id="2147484067" r:id="rId7"/>
    <p:sldLayoutId id="2147484068" r:id="rId8"/>
    <p:sldLayoutId id="2147484069" r:id="rId9"/>
    <p:sldLayoutId id="2147484070" r:id="rId10"/>
    <p:sldLayoutId id="2147484071" r:id="rId11"/>
    <p:sldLayoutId id="2147484072" r:id="rId12"/>
    <p:sldLayoutId id="2147484073" r:id="rId13"/>
    <p:sldLayoutId id="2147484074" r:id="rId14"/>
    <p:sldLayoutId id="2147484075" r:id="rId15"/>
    <p:sldLayoutId id="2147484076" r:id="rId16"/>
    <p:sldLayoutId id="2147484077" r:id="rId17"/>
  </p:sldLayoutIdLst>
  <p:txStyles>
    <p:titleStyle>
      <a:lvl1pPr algn="ctr" defTabSz="342900" rtl="0" eaLnBrk="1" latinLnBrk="0" hangingPunct="1">
        <a:spcBef>
          <a:spcPct val="0"/>
        </a:spcBef>
        <a:buNone/>
        <a:defRPr sz="3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14313" indent="-214313" algn="l" defTabSz="342900" rtl="0" eaLnBrk="1" latinLnBrk="0" hangingPunct="1">
        <a:spcBef>
          <a:spcPct val="20000"/>
        </a:spcBef>
        <a:spcAft>
          <a:spcPts val="45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57213" indent="-214313" algn="l" defTabSz="342900" rtl="0" eaLnBrk="1" latinLnBrk="0" hangingPunct="1">
        <a:spcBef>
          <a:spcPct val="20000"/>
        </a:spcBef>
        <a:spcAft>
          <a:spcPts val="45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5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900113" indent="-214313" algn="l" defTabSz="342900" rtl="0" eaLnBrk="1" latinLnBrk="0" hangingPunct="1">
        <a:spcBef>
          <a:spcPct val="20000"/>
        </a:spcBef>
        <a:spcAft>
          <a:spcPts val="45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35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157288" indent="-128588" algn="l" defTabSz="342900" rtl="0" eaLnBrk="1" latinLnBrk="0" hangingPunct="1">
        <a:spcBef>
          <a:spcPct val="20000"/>
        </a:spcBef>
        <a:spcAft>
          <a:spcPts val="45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1500188" indent="-128588" algn="l" defTabSz="342900" rtl="0" eaLnBrk="1" latinLnBrk="0" hangingPunct="1">
        <a:spcBef>
          <a:spcPct val="20000"/>
        </a:spcBef>
        <a:spcAft>
          <a:spcPts val="45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05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1885950" indent="-171450" algn="l" defTabSz="342900" rtl="0" eaLnBrk="1" latinLnBrk="0" hangingPunct="1">
        <a:spcBef>
          <a:spcPct val="20000"/>
        </a:spcBef>
        <a:spcAft>
          <a:spcPts val="45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05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228850" indent="-171450" algn="l" defTabSz="342900" rtl="0" eaLnBrk="1" latinLnBrk="0" hangingPunct="1">
        <a:spcBef>
          <a:spcPct val="20000"/>
        </a:spcBef>
        <a:spcAft>
          <a:spcPts val="45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05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2571750" indent="-171450" algn="l" defTabSz="342900" rtl="0" eaLnBrk="1" latinLnBrk="0" hangingPunct="1">
        <a:spcBef>
          <a:spcPct val="20000"/>
        </a:spcBef>
        <a:spcAft>
          <a:spcPts val="45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05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2914650" indent="-171450" algn="l" defTabSz="342900" rtl="0" eaLnBrk="1" latinLnBrk="0" hangingPunct="1">
        <a:spcBef>
          <a:spcPct val="20000"/>
        </a:spcBef>
        <a:spcAft>
          <a:spcPts val="45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05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tinyurl.com/ydengsp9" TargetMode="External"/><Relationship Id="rId7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94745" y="923876"/>
            <a:ext cx="5163255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Take part in our research!</a:t>
            </a:r>
            <a:endParaRPr lang="en-GB" sz="80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76109" y="142272"/>
            <a:ext cx="2357513" cy="850518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694745" y="3136116"/>
            <a:ext cx="47083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B0F0"/>
                </a:solidFill>
                <a:latin typeface="Bahnschrift" panose="020B0502040204020203" pitchFamily="34" charset="0"/>
              </a:rPr>
              <a:t>ONLINE RESEARCH OPPORTUNITY FOR KIDS</a:t>
            </a:r>
            <a:endParaRPr lang="en-GB" dirty="0">
              <a:solidFill>
                <a:srgbClr val="00B0F0"/>
              </a:solidFill>
              <a:latin typeface="Bahnschrift" panose="020B0502040204020203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464201" y="3918115"/>
            <a:ext cx="181011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/>
              <a:t>What is it?</a:t>
            </a:r>
            <a:endParaRPr lang="en-GB" sz="28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3424834" y="3718060"/>
            <a:ext cx="320288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We are in need of some young participants (aged </a:t>
            </a:r>
            <a:r>
              <a:rPr lang="en-US" dirty="0"/>
              <a:t>5</a:t>
            </a:r>
            <a:r>
              <a:rPr lang="en-US" dirty="0" smtClean="0"/>
              <a:t> to 6 years old) to help us with our research into </a:t>
            </a:r>
            <a:r>
              <a:rPr lang="en-US" b="1" dirty="0" smtClean="0"/>
              <a:t>emotions.</a:t>
            </a:r>
            <a:endParaRPr lang="en-GB" b="1" dirty="0"/>
          </a:p>
        </p:txBody>
      </p:sp>
      <p:sp>
        <p:nvSpPr>
          <p:cNvPr id="10" name="Rectangle 9"/>
          <p:cNvSpPr/>
          <p:nvPr/>
        </p:nvSpPr>
        <p:spPr>
          <a:xfrm>
            <a:off x="1204354" y="5159535"/>
            <a:ext cx="222048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/>
              <a:t>How to help?</a:t>
            </a:r>
            <a:endParaRPr lang="en-GB" sz="28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3424834" y="5066500"/>
            <a:ext cx="356651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Listen to </a:t>
            </a:r>
            <a:r>
              <a:rPr lang="en-US" b="1" dirty="0" smtClean="0"/>
              <a:t>fun and interactive </a:t>
            </a:r>
            <a:r>
              <a:rPr lang="en-US" dirty="0" smtClean="0"/>
              <a:t>stories at home through online video chat with a Queen’s scientist!</a:t>
            </a:r>
            <a:endParaRPr lang="en-GB" dirty="0"/>
          </a:p>
        </p:txBody>
      </p:sp>
      <p:sp>
        <p:nvSpPr>
          <p:cNvPr id="14" name="Rectangle 13"/>
          <p:cNvSpPr/>
          <p:nvPr/>
        </p:nvSpPr>
        <p:spPr>
          <a:xfrm>
            <a:off x="928798" y="6372227"/>
            <a:ext cx="253248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/>
              <a:t>Why take part?</a:t>
            </a:r>
            <a:endParaRPr lang="en-GB" sz="2800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3424834" y="6172172"/>
            <a:ext cx="320288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Contribute to science </a:t>
            </a:r>
            <a:r>
              <a:rPr lang="en-US" dirty="0" smtClean="0"/>
              <a:t>and listen to fun stories from the comfort of your own home!</a:t>
            </a:r>
            <a:endParaRPr lang="en-GB" dirty="0"/>
          </a:p>
        </p:txBody>
      </p:sp>
      <p:sp>
        <p:nvSpPr>
          <p:cNvPr id="17" name="TextBox 16"/>
          <p:cNvSpPr txBox="1"/>
          <p:nvPr/>
        </p:nvSpPr>
        <p:spPr>
          <a:xfrm>
            <a:off x="2550017" y="9193415"/>
            <a:ext cx="4183605" cy="2062103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latin typeface="Berlin Sans FB Demi" panose="020E0802020502020306" pitchFamily="34" charset="0"/>
              </a:rPr>
              <a:t>INTERESTED?</a:t>
            </a:r>
          </a:p>
          <a:p>
            <a:pPr algn="ctr"/>
            <a:r>
              <a:rPr lang="en-US" sz="2400" u="sng" dirty="0" smtClean="0">
                <a:latin typeface="Berlin Sans FB Demi" panose="020E0802020502020306" pitchFamily="34" charset="0"/>
              </a:rPr>
              <a:t>Visit our website and fill in a contact survey</a:t>
            </a:r>
          </a:p>
          <a:p>
            <a:pPr algn="ctr"/>
            <a:r>
              <a:rPr lang="en-US" sz="2400" u="sng" dirty="0" smtClean="0">
                <a:latin typeface="Berlin Sans FB Demi" panose="020E0802020502020306" pitchFamily="34" charset="0"/>
                <a:hlinkClick r:id="rId3"/>
              </a:rPr>
              <a:t>https://tinyurl.com/ydengsp9</a:t>
            </a:r>
            <a:endParaRPr lang="en-US" sz="2400" u="sng" dirty="0" smtClean="0">
              <a:latin typeface="Berlin Sans FB Demi" panose="020E0802020502020306" pitchFamily="34" charset="0"/>
            </a:endParaRPr>
          </a:p>
          <a:p>
            <a:pPr algn="ctr"/>
            <a:r>
              <a:rPr lang="en-US" sz="1600" dirty="0" smtClean="0">
                <a:latin typeface="Berlin Sans FB Demi" panose="020E0802020502020306" pitchFamily="34" charset="0"/>
              </a:rPr>
              <a:t>Or scan the QR code (just point your phone camera)</a:t>
            </a:r>
            <a:endParaRPr lang="en-GB" sz="1600" dirty="0">
              <a:latin typeface="Berlin Sans FB Demi" panose="020E0802020502020306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19676" y="11620202"/>
            <a:ext cx="6508042" cy="40011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latin typeface="Berlin Sans FB Demi" panose="020E0802020502020306" pitchFamily="34" charset="0"/>
              </a:rPr>
              <a:t>Any questions? Contact mjohnston69@qub.ac.uk</a:t>
            </a:r>
            <a:endParaRPr lang="en-GB" sz="1400" dirty="0">
              <a:latin typeface="Berlin Sans FB Demi" panose="020E0802020502020306" pitchFamily="34" charset="0"/>
            </a:endParaRPr>
          </a:p>
        </p:txBody>
      </p:sp>
      <p:pic>
        <p:nvPicPr>
          <p:cNvPr id="21" name="Picture 2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5824" y="7584919"/>
            <a:ext cx="1657059" cy="1168341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636009" y="7482544"/>
            <a:ext cx="1740100" cy="1296196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86588" y="7328915"/>
            <a:ext cx="1716497" cy="1626434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302" y="9190483"/>
            <a:ext cx="2065036" cy="2065036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662155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EBEBEB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TM03457496[[fn=Parallax]]</Template>
  <TotalTime>242</TotalTime>
  <Words>112</Words>
  <Application>Microsoft Office PowerPoint</Application>
  <PresentationFormat>Widescreen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Bahnschrift</vt:lpstr>
      <vt:lpstr>Berlin Sans FB Demi</vt:lpstr>
      <vt:lpstr>Corbel</vt:lpstr>
      <vt:lpstr>Parallax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David McGarry</cp:lastModifiedBy>
  <cp:revision>16</cp:revision>
  <dcterms:created xsi:type="dcterms:W3CDTF">2020-04-30T09:09:39Z</dcterms:created>
  <dcterms:modified xsi:type="dcterms:W3CDTF">2020-05-18T07:38:50Z</dcterms:modified>
</cp:coreProperties>
</file>