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115550" cy="125999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1" autoAdjust="0"/>
    <p:restoredTop sz="94660"/>
  </p:normalViewPr>
  <p:slideViewPr>
    <p:cSldViewPr snapToGrid="0">
      <p:cViewPr>
        <p:scale>
          <a:sx n="70" d="100"/>
          <a:sy n="70" d="100"/>
        </p:scale>
        <p:origin x="1530" y="-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8666" y="2062083"/>
            <a:ext cx="8598218" cy="4386662"/>
          </a:xfrm>
        </p:spPr>
        <p:txBody>
          <a:bodyPr anchor="b"/>
          <a:lstStyle>
            <a:lvl1pPr algn="ctr">
              <a:defRPr sz="663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4444" y="6617911"/>
            <a:ext cx="7586663" cy="3042080"/>
          </a:xfrm>
        </p:spPr>
        <p:txBody>
          <a:bodyPr/>
          <a:lstStyle>
            <a:lvl1pPr marL="0" indent="0" algn="ctr">
              <a:buNone/>
              <a:defRPr sz="2655"/>
            </a:lvl1pPr>
            <a:lvl2pPr marL="505800" indent="0" algn="ctr">
              <a:buNone/>
              <a:defRPr sz="2213"/>
            </a:lvl2pPr>
            <a:lvl3pPr marL="1011601" indent="0" algn="ctr">
              <a:buNone/>
              <a:defRPr sz="1991"/>
            </a:lvl3pPr>
            <a:lvl4pPr marL="1517401" indent="0" algn="ctr">
              <a:buNone/>
              <a:defRPr sz="1770"/>
            </a:lvl4pPr>
            <a:lvl5pPr marL="2023201" indent="0" algn="ctr">
              <a:buNone/>
              <a:defRPr sz="1770"/>
            </a:lvl5pPr>
            <a:lvl6pPr marL="2529002" indent="0" algn="ctr">
              <a:buNone/>
              <a:defRPr sz="1770"/>
            </a:lvl6pPr>
            <a:lvl7pPr marL="3034802" indent="0" algn="ctr">
              <a:buNone/>
              <a:defRPr sz="1770"/>
            </a:lvl7pPr>
            <a:lvl8pPr marL="3540603" indent="0" algn="ctr">
              <a:buNone/>
              <a:defRPr sz="1770"/>
            </a:lvl8pPr>
            <a:lvl9pPr marL="4046403" indent="0" algn="ctr">
              <a:buNone/>
              <a:defRPr sz="177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30D-D206-4E66-9D21-40BA56ADA45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E5F-75FE-432F-831B-30904FA4E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1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30D-D206-4E66-9D21-40BA56ADA45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E5F-75FE-432F-831B-30904FA4E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6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8941" y="670833"/>
            <a:ext cx="2181165" cy="106779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5445" y="670833"/>
            <a:ext cx="6417052" cy="106779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30D-D206-4E66-9D21-40BA56ADA45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E5F-75FE-432F-831B-30904FA4E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510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30D-D206-4E66-9D21-40BA56ADA45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E5F-75FE-432F-831B-30904FA4E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47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176" y="3141251"/>
            <a:ext cx="8724662" cy="5241244"/>
          </a:xfrm>
        </p:spPr>
        <p:txBody>
          <a:bodyPr anchor="b"/>
          <a:lstStyle>
            <a:lvl1pPr>
              <a:defRPr sz="663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176" y="8432079"/>
            <a:ext cx="8724662" cy="2756246"/>
          </a:xfrm>
        </p:spPr>
        <p:txBody>
          <a:bodyPr/>
          <a:lstStyle>
            <a:lvl1pPr marL="0" indent="0">
              <a:buNone/>
              <a:defRPr sz="2655">
                <a:solidFill>
                  <a:schemeClr val="tx1"/>
                </a:solidFill>
              </a:defRPr>
            </a:lvl1pPr>
            <a:lvl2pPr marL="505800" indent="0">
              <a:buNone/>
              <a:defRPr sz="2213">
                <a:solidFill>
                  <a:schemeClr val="tx1">
                    <a:tint val="75000"/>
                  </a:schemeClr>
                </a:solidFill>
              </a:defRPr>
            </a:lvl2pPr>
            <a:lvl3pPr marL="1011601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3pPr>
            <a:lvl4pPr marL="1517401" indent="0">
              <a:buNone/>
              <a:defRPr sz="1770">
                <a:solidFill>
                  <a:schemeClr val="tx1">
                    <a:tint val="75000"/>
                  </a:schemeClr>
                </a:solidFill>
              </a:defRPr>
            </a:lvl4pPr>
            <a:lvl5pPr marL="2023201" indent="0">
              <a:buNone/>
              <a:defRPr sz="1770">
                <a:solidFill>
                  <a:schemeClr val="tx1">
                    <a:tint val="75000"/>
                  </a:schemeClr>
                </a:solidFill>
              </a:defRPr>
            </a:lvl5pPr>
            <a:lvl6pPr marL="2529002" indent="0">
              <a:buNone/>
              <a:defRPr sz="1770">
                <a:solidFill>
                  <a:schemeClr val="tx1">
                    <a:tint val="75000"/>
                  </a:schemeClr>
                </a:solidFill>
              </a:defRPr>
            </a:lvl6pPr>
            <a:lvl7pPr marL="3034802" indent="0">
              <a:buNone/>
              <a:defRPr sz="1770">
                <a:solidFill>
                  <a:schemeClr val="tx1">
                    <a:tint val="75000"/>
                  </a:schemeClr>
                </a:solidFill>
              </a:defRPr>
            </a:lvl7pPr>
            <a:lvl8pPr marL="3540603" indent="0">
              <a:buNone/>
              <a:defRPr sz="1770">
                <a:solidFill>
                  <a:schemeClr val="tx1">
                    <a:tint val="75000"/>
                  </a:schemeClr>
                </a:solidFill>
              </a:defRPr>
            </a:lvl8pPr>
            <a:lvl9pPr marL="4046403" indent="0">
              <a:buNone/>
              <a:defRPr sz="17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30D-D206-4E66-9D21-40BA56ADA45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E5F-75FE-432F-831B-30904FA4E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20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444" y="3354163"/>
            <a:ext cx="4299109" cy="799457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997" y="3354163"/>
            <a:ext cx="4299109" cy="799457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30D-D206-4E66-9D21-40BA56ADA45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E5F-75FE-432F-831B-30904FA4E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073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762" y="670836"/>
            <a:ext cx="8724662" cy="24354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763" y="3088748"/>
            <a:ext cx="4279351" cy="1513748"/>
          </a:xfrm>
        </p:spPr>
        <p:txBody>
          <a:bodyPr anchor="b"/>
          <a:lstStyle>
            <a:lvl1pPr marL="0" indent="0">
              <a:buNone/>
              <a:defRPr sz="2655" b="1"/>
            </a:lvl1pPr>
            <a:lvl2pPr marL="505800" indent="0">
              <a:buNone/>
              <a:defRPr sz="2213" b="1"/>
            </a:lvl2pPr>
            <a:lvl3pPr marL="1011601" indent="0">
              <a:buNone/>
              <a:defRPr sz="1991" b="1"/>
            </a:lvl3pPr>
            <a:lvl4pPr marL="1517401" indent="0">
              <a:buNone/>
              <a:defRPr sz="1770" b="1"/>
            </a:lvl4pPr>
            <a:lvl5pPr marL="2023201" indent="0">
              <a:buNone/>
              <a:defRPr sz="1770" b="1"/>
            </a:lvl5pPr>
            <a:lvl6pPr marL="2529002" indent="0">
              <a:buNone/>
              <a:defRPr sz="1770" b="1"/>
            </a:lvl6pPr>
            <a:lvl7pPr marL="3034802" indent="0">
              <a:buNone/>
              <a:defRPr sz="1770" b="1"/>
            </a:lvl7pPr>
            <a:lvl8pPr marL="3540603" indent="0">
              <a:buNone/>
              <a:defRPr sz="1770" b="1"/>
            </a:lvl8pPr>
            <a:lvl9pPr marL="4046403" indent="0">
              <a:buNone/>
              <a:defRPr sz="177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763" y="4602496"/>
            <a:ext cx="4279351" cy="676957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998" y="3088748"/>
            <a:ext cx="4300426" cy="1513748"/>
          </a:xfrm>
        </p:spPr>
        <p:txBody>
          <a:bodyPr anchor="b"/>
          <a:lstStyle>
            <a:lvl1pPr marL="0" indent="0">
              <a:buNone/>
              <a:defRPr sz="2655" b="1"/>
            </a:lvl1pPr>
            <a:lvl2pPr marL="505800" indent="0">
              <a:buNone/>
              <a:defRPr sz="2213" b="1"/>
            </a:lvl2pPr>
            <a:lvl3pPr marL="1011601" indent="0">
              <a:buNone/>
              <a:defRPr sz="1991" b="1"/>
            </a:lvl3pPr>
            <a:lvl4pPr marL="1517401" indent="0">
              <a:buNone/>
              <a:defRPr sz="1770" b="1"/>
            </a:lvl4pPr>
            <a:lvl5pPr marL="2023201" indent="0">
              <a:buNone/>
              <a:defRPr sz="1770" b="1"/>
            </a:lvl5pPr>
            <a:lvl6pPr marL="2529002" indent="0">
              <a:buNone/>
              <a:defRPr sz="1770" b="1"/>
            </a:lvl6pPr>
            <a:lvl7pPr marL="3034802" indent="0">
              <a:buNone/>
              <a:defRPr sz="1770" b="1"/>
            </a:lvl7pPr>
            <a:lvl8pPr marL="3540603" indent="0">
              <a:buNone/>
              <a:defRPr sz="1770" b="1"/>
            </a:lvl8pPr>
            <a:lvl9pPr marL="4046403" indent="0">
              <a:buNone/>
              <a:defRPr sz="177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998" y="4602496"/>
            <a:ext cx="4300426" cy="676957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30D-D206-4E66-9D21-40BA56ADA45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E5F-75FE-432F-831B-30904FA4E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73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30D-D206-4E66-9D21-40BA56ADA45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E5F-75FE-432F-831B-30904FA4E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95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30D-D206-4E66-9D21-40BA56ADA45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E5F-75FE-432F-831B-30904FA4E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096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762" y="839999"/>
            <a:ext cx="3262528" cy="2939997"/>
          </a:xfrm>
        </p:spPr>
        <p:txBody>
          <a:bodyPr anchor="b"/>
          <a:lstStyle>
            <a:lvl1pPr>
              <a:defRPr sz="35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0426" y="1814168"/>
            <a:ext cx="5120997" cy="8954158"/>
          </a:xfrm>
        </p:spPr>
        <p:txBody>
          <a:bodyPr/>
          <a:lstStyle>
            <a:lvl1pPr>
              <a:defRPr sz="3540"/>
            </a:lvl1pPr>
            <a:lvl2pPr>
              <a:defRPr sz="3098"/>
            </a:lvl2pPr>
            <a:lvl3pPr>
              <a:defRPr sz="2655"/>
            </a:lvl3pPr>
            <a:lvl4pPr>
              <a:defRPr sz="2213"/>
            </a:lvl4pPr>
            <a:lvl5pPr>
              <a:defRPr sz="2213"/>
            </a:lvl5pPr>
            <a:lvl6pPr>
              <a:defRPr sz="2213"/>
            </a:lvl6pPr>
            <a:lvl7pPr>
              <a:defRPr sz="2213"/>
            </a:lvl7pPr>
            <a:lvl8pPr>
              <a:defRPr sz="2213"/>
            </a:lvl8pPr>
            <a:lvl9pPr>
              <a:defRPr sz="221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6762" y="3779996"/>
            <a:ext cx="3262528" cy="7002911"/>
          </a:xfrm>
        </p:spPr>
        <p:txBody>
          <a:bodyPr/>
          <a:lstStyle>
            <a:lvl1pPr marL="0" indent="0">
              <a:buNone/>
              <a:defRPr sz="1770"/>
            </a:lvl1pPr>
            <a:lvl2pPr marL="505800" indent="0">
              <a:buNone/>
              <a:defRPr sz="1549"/>
            </a:lvl2pPr>
            <a:lvl3pPr marL="1011601" indent="0">
              <a:buNone/>
              <a:defRPr sz="1328"/>
            </a:lvl3pPr>
            <a:lvl4pPr marL="1517401" indent="0">
              <a:buNone/>
              <a:defRPr sz="1106"/>
            </a:lvl4pPr>
            <a:lvl5pPr marL="2023201" indent="0">
              <a:buNone/>
              <a:defRPr sz="1106"/>
            </a:lvl5pPr>
            <a:lvl6pPr marL="2529002" indent="0">
              <a:buNone/>
              <a:defRPr sz="1106"/>
            </a:lvl6pPr>
            <a:lvl7pPr marL="3034802" indent="0">
              <a:buNone/>
              <a:defRPr sz="1106"/>
            </a:lvl7pPr>
            <a:lvl8pPr marL="3540603" indent="0">
              <a:buNone/>
              <a:defRPr sz="1106"/>
            </a:lvl8pPr>
            <a:lvl9pPr marL="4046403" indent="0">
              <a:buNone/>
              <a:defRPr sz="110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30D-D206-4E66-9D21-40BA56ADA45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E5F-75FE-432F-831B-30904FA4E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557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762" y="839999"/>
            <a:ext cx="3262528" cy="2939997"/>
          </a:xfrm>
        </p:spPr>
        <p:txBody>
          <a:bodyPr anchor="b"/>
          <a:lstStyle>
            <a:lvl1pPr>
              <a:defRPr sz="35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00426" y="1814168"/>
            <a:ext cx="5120997" cy="8954158"/>
          </a:xfrm>
        </p:spPr>
        <p:txBody>
          <a:bodyPr anchor="t"/>
          <a:lstStyle>
            <a:lvl1pPr marL="0" indent="0">
              <a:buNone/>
              <a:defRPr sz="3540"/>
            </a:lvl1pPr>
            <a:lvl2pPr marL="505800" indent="0">
              <a:buNone/>
              <a:defRPr sz="3098"/>
            </a:lvl2pPr>
            <a:lvl3pPr marL="1011601" indent="0">
              <a:buNone/>
              <a:defRPr sz="2655"/>
            </a:lvl3pPr>
            <a:lvl4pPr marL="1517401" indent="0">
              <a:buNone/>
              <a:defRPr sz="2213"/>
            </a:lvl4pPr>
            <a:lvl5pPr marL="2023201" indent="0">
              <a:buNone/>
              <a:defRPr sz="2213"/>
            </a:lvl5pPr>
            <a:lvl6pPr marL="2529002" indent="0">
              <a:buNone/>
              <a:defRPr sz="2213"/>
            </a:lvl6pPr>
            <a:lvl7pPr marL="3034802" indent="0">
              <a:buNone/>
              <a:defRPr sz="2213"/>
            </a:lvl7pPr>
            <a:lvl8pPr marL="3540603" indent="0">
              <a:buNone/>
              <a:defRPr sz="2213"/>
            </a:lvl8pPr>
            <a:lvl9pPr marL="4046403" indent="0">
              <a:buNone/>
              <a:defRPr sz="221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6762" y="3779996"/>
            <a:ext cx="3262528" cy="7002911"/>
          </a:xfrm>
        </p:spPr>
        <p:txBody>
          <a:bodyPr/>
          <a:lstStyle>
            <a:lvl1pPr marL="0" indent="0">
              <a:buNone/>
              <a:defRPr sz="1770"/>
            </a:lvl1pPr>
            <a:lvl2pPr marL="505800" indent="0">
              <a:buNone/>
              <a:defRPr sz="1549"/>
            </a:lvl2pPr>
            <a:lvl3pPr marL="1011601" indent="0">
              <a:buNone/>
              <a:defRPr sz="1328"/>
            </a:lvl3pPr>
            <a:lvl4pPr marL="1517401" indent="0">
              <a:buNone/>
              <a:defRPr sz="1106"/>
            </a:lvl4pPr>
            <a:lvl5pPr marL="2023201" indent="0">
              <a:buNone/>
              <a:defRPr sz="1106"/>
            </a:lvl5pPr>
            <a:lvl6pPr marL="2529002" indent="0">
              <a:buNone/>
              <a:defRPr sz="1106"/>
            </a:lvl6pPr>
            <a:lvl7pPr marL="3034802" indent="0">
              <a:buNone/>
              <a:defRPr sz="1106"/>
            </a:lvl7pPr>
            <a:lvl8pPr marL="3540603" indent="0">
              <a:buNone/>
              <a:defRPr sz="1106"/>
            </a:lvl8pPr>
            <a:lvl9pPr marL="4046403" indent="0">
              <a:buNone/>
              <a:defRPr sz="110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30D-D206-4E66-9D21-40BA56ADA45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E5F-75FE-432F-831B-30904FA4E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975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444" y="670836"/>
            <a:ext cx="8724662" cy="2435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5444" y="3354163"/>
            <a:ext cx="8724662" cy="7994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5444" y="11678325"/>
            <a:ext cx="2275999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830D-D206-4E66-9D21-40BA56ADA45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0776" y="11678325"/>
            <a:ext cx="3413998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44107" y="11678325"/>
            <a:ext cx="2275999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FE5F-75FE-432F-831B-30904FA4E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14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11601" rtl="0" eaLnBrk="1" latinLnBrk="0" hangingPunct="1">
        <a:lnSpc>
          <a:spcPct val="90000"/>
        </a:lnSpc>
        <a:spcBef>
          <a:spcPct val="0"/>
        </a:spcBef>
        <a:buNone/>
        <a:defRPr sz="48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900" indent="-252900" algn="l" defTabSz="1011601" rtl="0" eaLnBrk="1" latinLnBrk="0" hangingPunct="1">
        <a:lnSpc>
          <a:spcPct val="90000"/>
        </a:lnSpc>
        <a:spcBef>
          <a:spcPts val="1106"/>
        </a:spcBef>
        <a:buFont typeface="Arial" panose="020B0604020202020204" pitchFamily="34" charset="0"/>
        <a:buChar char="•"/>
        <a:defRPr sz="3098" kern="1200">
          <a:solidFill>
            <a:schemeClr val="tx1"/>
          </a:solidFill>
          <a:latin typeface="+mn-lt"/>
          <a:ea typeface="+mn-ea"/>
          <a:cs typeface="+mn-cs"/>
        </a:defRPr>
      </a:lvl1pPr>
      <a:lvl2pPr marL="758701" indent="-252900" algn="l" defTabSz="1011601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2655" kern="1200">
          <a:solidFill>
            <a:schemeClr val="tx1"/>
          </a:solidFill>
          <a:latin typeface="+mn-lt"/>
          <a:ea typeface="+mn-ea"/>
          <a:cs typeface="+mn-cs"/>
        </a:defRPr>
      </a:lvl2pPr>
      <a:lvl3pPr marL="1264501" indent="-252900" algn="l" defTabSz="1011601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2213" kern="1200">
          <a:solidFill>
            <a:schemeClr val="tx1"/>
          </a:solidFill>
          <a:latin typeface="+mn-lt"/>
          <a:ea typeface="+mn-ea"/>
          <a:cs typeface="+mn-cs"/>
        </a:defRPr>
      </a:lvl3pPr>
      <a:lvl4pPr marL="1770301" indent="-252900" algn="l" defTabSz="1011601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1" kern="1200">
          <a:solidFill>
            <a:schemeClr val="tx1"/>
          </a:solidFill>
          <a:latin typeface="+mn-lt"/>
          <a:ea typeface="+mn-ea"/>
          <a:cs typeface="+mn-cs"/>
        </a:defRPr>
      </a:lvl4pPr>
      <a:lvl5pPr marL="2276102" indent="-252900" algn="l" defTabSz="1011601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1" kern="1200">
          <a:solidFill>
            <a:schemeClr val="tx1"/>
          </a:solidFill>
          <a:latin typeface="+mn-lt"/>
          <a:ea typeface="+mn-ea"/>
          <a:cs typeface="+mn-cs"/>
        </a:defRPr>
      </a:lvl5pPr>
      <a:lvl6pPr marL="2781902" indent="-252900" algn="l" defTabSz="1011601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1" kern="1200">
          <a:solidFill>
            <a:schemeClr val="tx1"/>
          </a:solidFill>
          <a:latin typeface="+mn-lt"/>
          <a:ea typeface="+mn-ea"/>
          <a:cs typeface="+mn-cs"/>
        </a:defRPr>
      </a:lvl6pPr>
      <a:lvl7pPr marL="3287702" indent="-252900" algn="l" defTabSz="1011601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1" kern="1200">
          <a:solidFill>
            <a:schemeClr val="tx1"/>
          </a:solidFill>
          <a:latin typeface="+mn-lt"/>
          <a:ea typeface="+mn-ea"/>
          <a:cs typeface="+mn-cs"/>
        </a:defRPr>
      </a:lvl7pPr>
      <a:lvl8pPr marL="3793503" indent="-252900" algn="l" defTabSz="1011601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1" kern="1200">
          <a:solidFill>
            <a:schemeClr val="tx1"/>
          </a:solidFill>
          <a:latin typeface="+mn-lt"/>
          <a:ea typeface="+mn-ea"/>
          <a:cs typeface="+mn-cs"/>
        </a:defRPr>
      </a:lvl8pPr>
      <a:lvl9pPr marL="4299303" indent="-252900" algn="l" defTabSz="1011601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1601" rtl="0" eaLnBrk="1" latinLnBrk="0" hangingPunct="1">
        <a:defRPr sz="1991" kern="1200">
          <a:solidFill>
            <a:schemeClr val="tx1"/>
          </a:solidFill>
          <a:latin typeface="+mn-lt"/>
          <a:ea typeface="+mn-ea"/>
          <a:cs typeface="+mn-cs"/>
        </a:defRPr>
      </a:lvl1pPr>
      <a:lvl2pPr marL="505800" algn="l" defTabSz="1011601" rtl="0" eaLnBrk="1" latinLnBrk="0" hangingPunct="1">
        <a:defRPr sz="1991" kern="1200">
          <a:solidFill>
            <a:schemeClr val="tx1"/>
          </a:solidFill>
          <a:latin typeface="+mn-lt"/>
          <a:ea typeface="+mn-ea"/>
          <a:cs typeface="+mn-cs"/>
        </a:defRPr>
      </a:lvl2pPr>
      <a:lvl3pPr marL="1011601" algn="l" defTabSz="1011601" rtl="0" eaLnBrk="1" latinLnBrk="0" hangingPunct="1">
        <a:defRPr sz="1991" kern="1200">
          <a:solidFill>
            <a:schemeClr val="tx1"/>
          </a:solidFill>
          <a:latin typeface="+mn-lt"/>
          <a:ea typeface="+mn-ea"/>
          <a:cs typeface="+mn-cs"/>
        </a:defRPr>
      </a:lvl3pPr>
      <a:lvl4pPr marL="1517401" algn="l" defTabSz="1011601" rtl="0" eaLnBrk="1" latinLnBrk="0" hangingPunct="1">
        <a:defRPr sz="1991" kern="1200">
          <a:solidFill>
            <a:schemeClr val="tx1"/>
          </a:solidFill>
          <a:latin typeface="+mn-lt"/>
          <a:ea typeface="+mn-ea"/>
          <a:cs typeface="+mn-cs"/>
        </a:defRPr>
      </a:lvl4pPr>
      <a:lvl5pPr marL="2023201" algn="l" defTabSz="1011601" rtl="0" eaLnBrk="1" latinLnBrk="0" hangingPunct="1">
        <a:defRPr sz="1991" kern="1200">
          <a:solidFill>
            <a:schemeClr val="tx1"/>
          </a:solidFill>
          <a:latin typeface="+mn-lt"/>
          <a:ea typeface="+mn-ea"/>
          <a:cs typeface="+mn-cs"/>
        </a:defRPr>
      </a:lvl5pPr>
      <a:lvl6pPr marL="2529002" algn="l" defTabSz="1011601" rtl="0" eaLnBrk="1" latinLnBrk="0" hangingPunct="1">
        <a:defRPr sz="1991" kern="1200">
          <a:solidFill>
            <a:schemeClr val="tx1"/>
          </a:solidFill>
          <a:latin typeface="+mn-lt"/>
          <a:ea typeface="+mn-ea"/>
          <a:cs typeface="+mn-cs"/>
        </a:defRPr>
      </a:lvl6pPr>
      <a:lvl7pPr marL="3034802" algn="l" defTabSz="1011601" rtl="0" eaLnBrk="1" latinLnBrk="0" hangingPunct="1">
        <a:defRPr sz="1991" kern="1200">
          <a:solidFill>
            <a:schemeClr val="tx1"/>
          </a:solidFill>
          <a:latin typeface="+mn-lt"/>
          <a:ea typeface="+mn-ea"/>
          <a:cs typeface="+mn-cs"/>
        </a:defRPr>
      </a:lvl7pPr>
      <a:lvl8pPr marL="3540603" algn="l" defTabSz="1011601" rtl="0" eaLnBrk="1" latinLnBrk="0" hangingPunct="1">
        <a:defRPr sz="1991" kern="1200">
          <a:solidFill>
            <a:schemeClr val="tx1"/>
          </a:solidFill>
          <a:latin typeface="+mn-lt"/>
          <a:ea typeface="+mn-ea"/>
          <a:cs typeface="+mn-cs"/>
        </a:defRPr>
      </a:lvl8pPr>
      <a:lvl9pPr marL="4046403" algn="l" defTabSz="1011601" rtl="0" eaLnBrk="1" latinLnBrk="0" hangingPunct="1">
        <a:defRPr sz="19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6759" y="2071397"/>
            <a:ext cx="5469511" cy="44688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6759" y="7804682"/>
            <a:ext cx="5592340" cy="35413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6759" y="6540239"/>
            <a:ext cx="5469511" cy="126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990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Ileana Micu</dc:creator>
  <cp:lastModifiedBy>Ileana Micu</cp:lastModifiedBy>
  <cp:revision>4</cp:revision>
  <dcterms:created xsi:type="dcterms:W3CDTF">2019-03-27T10:55:38Z</dcterms:created>
  <dcterms:modified xsi:type="dcterms:W3CDTF">2019-03-27T11:57:36Z</dcterms:modified>
</cp:coreProperties>
</file>