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90" r:id="rId5"/>
    <p:sldId id="334" r:id="rId6"/>
    <p:sldId id="342" r:id="rId7"/>
    <p:sldId id="337" r:id="rId8"/>
    <p:sldId id="341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man Emerson" initials="NE" lastIdx="1" clrIdx="0">
    <p:extLst>
      <p:ext uri="{19B8F6BF-5375-455C-9EA6-DF929625EA0E}">
        <p15:presenceInfo xmlns:p15="http://schemas.microsoft.com/office/powerpoint/2012/main" userId="S-1-12-1-3336546751-1092555530-3923368627-550700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7A955-914F-4D20-8A1C-25DC0DC93622}" v="510" dt="2019-09-20T08:54:43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ullivan" userId="f87e6606-7b2a-445f-a22b-715d6dc74c99" providerId="ADAL" clId="{A17CB3B9-1BE5-4B64-BC3B-79A1051E2EB3}"/>
    <pc:docChg chg="modSld">
      <pc:chgData name="Patrick Sullivan" userId="f87e6606-7b2a-445f-a22b-715d6dc74c99" providerId="ADAL" clId="{A17CB3B9-1BE5-4B64-BC3B-79A1051E2EB3}" dt="2019-09-20T08:54:49.736" v="0"/>
      <pc:docMkLst>
        <pc:docMk/>
      </pc:docMkLst>
      <pc:sldChg chg="modSp">
        <pc:chgData name="Patrick Sullivan" userId="f87e6606-7b2a-445f-a22b-715d6dc74c99" providerId="ADAL" clId="{A17CB3B9-1BE5-4B64-BC3B-79A1051E2EB3}" dt="2019-09-20T08:54:49.736" v="0"/>
        <pc:sldMkLst>
          <pc:docMk/>
          <pc:sldMk cId="0" sldId="337"/>
        </pc:sldMkLst>
        <pc:graphicFrameChg chg="mod">
          <ac:chgData name="Patrick Sullivan" userId="f87e6606-7b2a-445f-a22b-715d6dc74c99" providerId="ADAL" clId="{A17CB3B9-1BE5-4B64-BC3B-79A1051E2EB3}" dt="2019-09-20T08:54:49.736" v="0"/>
          <ac:graphicFrameMkLst>
            <pc:docMk/>
            <pc:sldMk cId="0" sldId="337"/>
            <ac:graphicFrameMk id="5" creationId="{00000000-0000-0000-0000-000000000000}"/>
          </ac:graphicFrameMkLst>
        </pc:graphicFrameChg>
      </pc:sldChg>
    </pc:docChg>
  </pc:docChgLst>
  <pc:docChgLst>
    <pc:chgData name="Annette Honan" userId="8a3bc6de-8c39-45b1-a793-3600a5f8b4c8" providerId="ADAL" clId="{68C7A955-914F-4D20-8A1C-25DC0DC93622}"/>
    <pc:docChg chg="custSel modSld">
      <pc:chgData name="Annette Honan" userId="8a3bc6de-8c39-45b1-a793-3600a5f8b4c8" providerId="ADAL" clId="{68C7A955-914F-4D20-8A1C-25DC0DC93622}" dt="2019-10-02T09:04:17.638" v="120" actId="20577"/>
      <pc:docMkLst>
        <pc:docMk/>
      </pc:docMkLst>
      <pc:sldChg chg="modSp">
        <pc:chgData name="Annette Honan" userId="8a3bc6de-8c39-45b1-a793-3600a5f8b4c8" providerId="ADAL" clId="{68C7A955-914F-4D20-8A1C-25DC0DC93622}" dt="2019-10-02T09:01:48.228" v="42" actId="20577"/>
        <pc:sldMkLst>
          <pc:docMk/>
          <pc:sldMk cId="1918268508" sldId="290"/>
        </pc:sldMkLst>
        <pc:spChg chg="mod">
          <ac:chgData name="Annette Honan" userId="8a3bc6de-8c39-45b1-a793-3600a5f8b4c8" providerId="ADAL" clId="{68C7A955-914F-4D20-8A1C-25DC0DC93622}" dt="2019-10-02T09:01:48.228" v="42" actId="20577"/>
          <ac:spMkLst>
            <pc:docMk/>
            <pc:sldMk cId="1918268508" sldId="290"/>
            <ac:spMk id="5" creationId="{F354AC71-1D0B-5B44-AA84-1AD379989D07}"/>
          </ac:spMkLst>
        </pc:spChg>
      </pc:sldChg>
      <pc:sldChg chg="modSp">
        <pc:chgData name="Annette Honan" userId="8a3bc6de-8c39-45b1-a793-3600a5f8b4c8" providerId="ADAL" clId="{68C7A955-914F-4D20-8A1C-25DC0DC93622}" dt="2019-09-20T08:54:43.683" v="21" actId="20577"/>
        <pc:sldMkLst>
          <pc:docMk/>
          <pc:sldMk cId="0" sldId="337"/>
        </pc:sldMkLst>
        <pc:graphicFrameChg chg="mod">
          <ac:chgData name="Annette Honan" userId="8a3bc6de-8c39-45b1-a793-3600a5f8b4c8" providerId="ADAL" clId="{68C7A955-914F-4D20-8A1C-25DC0DC93622}" dt="2019-09-20T08:54:43.683" v="21" actId="20577"/>
          <ac:graphicFrameMkLst>
            <pc:docMk/>
            <pc:sldMk cId="0" sldId="337"/>
            <ac:graphicFrameMk id="5" creationId="{00000000-0000-0000-0000-000000000000}"/>
          </ac:graphicFrameMkLst>
        </pc:graphicFrameChg>
      </pc:sldChg>
      <pc:sldChg chg="modSp">
        <pc:chgData name="Annette Honan" userId="8a3bc6de-8c39-45b1-a793-3600a5f8b4c8" providerId="ADAL" clId="{68C7A955-914F-4D20-8A1C-25DC0DC93622}" dt="2019-10-02T09:04:17.638" v="120" actId="20577"/>
        <pc:sldMkLst>
          <pc:docMk/>
          <pc:sldMk cId="0" sldId="341"/>
        </pc:sldMkLst>
        <pc:spChg chg="mod">
          <ac:chgData name="Annette Honan" userId="8a3bc6de-8c39-45b1-a793-3600a5f8b4c8" providerId="ADAL" clId="{68C7A955-914F-4D20-8A1C-25DC0DC93622}" dt="2019-10-02T09:04:17.638" v="120" actId="20577"/>
          <ac:spMkLst>
            <pc:docMk/>
            <pc:sldMk cId="0" sldId="341"/>
            <ac:spMk id="3" creationId="{00000000-0000-0000-0000-000000000000}"/>
          </ac:spMkLst>
        </pc:spChg>
      </pc:sldChg>
    </pc:docChg>
  </pc:docChgLst>
  <pc:docChgLst>
    <pc:chgData name="Annette Honan" userId="8a3bc6de-8c39-45b1-a793-3600a5f8b4c8" providerId="ADAL" clId="{1B6A93C9-3F55-4998-AE30-E8453348C268}"/>
    <pc:docChg chg="custSel addSld delSld modSld">
      <pc:chgData name="Annette Honan" userId="8a3bc6de-8c39-45b1-a793-3600a5f8b4c8" providerId="ADAL" clId="{1B6A93C9-3F55-4998-AE30-E8453348C268}" dt="2019-09-16T14:20:21.014" v="1100" actId="1076"/>
      <pc:docMkLst>
        <pc:docMk/>
      </pc:docMkLst>
      <pc:sldChg chg="modSp add del">
        <pc:chgData name="Annette Honan" userId="8a3bc6de-8c39-45b1-a793-3600a5f8b4c8" providerId="ADAL" clId="{1B6A93C9-3F55-4998-AE30-E8453348C268}" dt="2019-09-16T14:14:26.329" v="1009" actId="2696"/>
        <pc:sldMkLst>
          <pc:docMk/>
          <pc:sldMk cId="349468688" sldId="279"/>
        </pc:sldMkLst>
        <pc:spChg chg="mod">
          <ac:chgData name="Annette Honan" userId="8a3bc6de-8c39-45b1-a793-3600a5f8b4c8" providerId="ADAL" clId="{1B6A93C9-3F55-4998-AE30-E8453348C268}" dt="2019-09-16T14:13:19.230" v="1003"/>
          <ac:spMkLst>
            <pc:docMk/>
            <pc:sldMk cId="349468688" sldId="279"/>
            <ac:spMk id="3" creationId="{58D3043B-D775-3548-BEF8-661A48C07A2F}"/>
          </ac:spMkLst>
        </pc:spChg>
      </pc:sldChg>
      <pc:sldChg chg="modSp">
        <pc:chgData name="Annette Honan" userId="8a3bc6de-8c39-45b1-a793-3600a5f8b4c8" providerId="ADAL" clId="{1B6A93C9-3F55-4998-AE30-E8453348C268}" dt="2019-09-16T13:16:06.643" v="27" actId="20577"/>
        <pc:sldMkLst>
          <pc:docMk/>
          <pc:sldMk cId="1918268508" sldId="290"/>
        </pc:sldMkLst>
        <pc:spChg chg="mod">
          <ac:chgData name="Annette Honan" userId="8a3bc6de-8c39-45b1-a793-3600a5f8b4c8" providerId="ADAL" clId="{1B6A93C9-3F55-4998-AE30-E8453348C268}" dt="2019-09-16T13:16:06.643" v="27" actId="20577"/>
          <ac:spMkLst>
            <pc:docMk/>
            <pc:sldMk cId="1918268508" sldId="290"/>
            <ac:spMk id="2" creationId="{CFC5BA48-393C-41CA-9D17-F1976EB22F98}"/>
          </ac:spMkLst>
        </pc:spChg>
        <pc:spChg chg="mod">
          <ac:chgData name="Annette Honan" userId="8a3bc6de-8c39-45b1-a793-3600a5f8b4c8" providerId="ADAL" clId="{1B6A93C9-3F55-4998-AE30-E8453348C268}" dt="2019-09-16T13:15:53.833" v="7" actId="20577"/>
          <ac:spMkLst>
            <pc:docMk/>
            <pc:sldMk cId="1918268508" sldId="290"/>
            <ac:spMk id="5" creationId="{F354AC71-1D0B-5B44-AA84-1AD379989D07}"/>
          </ac:spMkLst>
        </pc:spChg>
      </pc:sldChg>
      <pc:sldChg chg="del">
        <pc:chgData name="Annette Honan" userId="8a3bc6de-8c39-45b1-a793-3600a5f8b4c8" providerId="ADAL" clId="{1B6A93C9-3F55-4998-AE30-E8453348C268}" dt="2019-09-16T13:17:42.503" v="28" actId="2696"/>
        <pc:sldMkLst>
          <pc:docMk/>
          <pc:sldMk cId="1954985048" sldId="329"/>
        </pc:sldMkLst>
      </pc:sldChg>
      <pc:sldChg chg="del">
        <pc:chgData name="Annette Honan" userId="8a3bc6de-8c39-45b1-a793-3600a5f8b4c8" providerId="ADAL" clId="{1B6A93C9-3F55-4998-AE30-E8453348C268}" dt="2019-09-16T13:18:12.306" v="29" actId="2696"/>
        <pc:sldMkLst>
          <pc:docMk/>
          <pc:sldMk cId="0" sldId="333"/>
        </pc:sldMkLst>
      </pc:sldChg>
      <pc:sldChg chg="addSp delSp modSp modNotes modNotesTx">
        <pc:chgData name="Annette Honan" userId="8a3bc6de-8c39-45b1-a793-3600a5f8b4c8" providerId="ADAL" clId="{1B6A93C9-3F55-4998-AE30-E8453348C268}" dt="2019-09-16T14:15:10.984" v="1039" actId="20577"/>
        <pc:sldMkLst>
          <pc:docMk/>
          <pc:sldMk cId="0" sldId="334"/>
        </pc:sldMkLst>
        <pc:spChg chg="add mod">
          <ac:chgData name="Annette Honan" userId="8a3bc6de-8c39-45b1-a793-3600a5f8b4c8" providerId="ADAL" clId="{1B6A93C9-3F55-4998-AE30-E8453348C268}" dt="2019-09-16T14:15:10.984" v="1039" actId="20577"/>
          <ac:spMkLst>
            <pc:docMk/>
            <pc:sldMk cId="0" sldId="334"/>
            <ac:spMk id="3" creationId="{21816355-26A7-454F-94D7-FF24970794C8}"/>
          </ac:spMkLst>
        </pc:spChg>
        <pc:graphicFrameChg chg="del">
          <ac:chgData name="Annette Honan" userId="8a3bc6de-8c39-45b1-a793-3600a5f8b4c8" providerId="ADAL" clId="{1B6A93C9-3F55-4998-AE30-E8453348C268}" dt="2019-09-16T13:18:30.071" v="30" actId="478"/>
          <ac:graphicFrameMkLst>
            <pc:docMk/>
            <pc:sldMk cId="0" sldId="334"/>
            <ac:graphicFrameMk id="5" creationId="{00000000-0000-0000-0000-000000000000}"/>
          </ac:graphicFrameMkLst>
        </pc:graphicFrameChg>
      </pc:sldChg>
      <pc:sldChg chg="modSp del">
        <pc:chgData name="Annette Honan" userId="8a3bc6de-8c39-45b1-a793-3600a5f8b4c8" providerId="ADAL" clId="{1B6A93C9-3F55-4998-AE30-E8453348C268}" dt="2019-09-16T13:59:49.607" v="722" actId="2696"/>
        <pc:sldMkLst>
          <pc:docMk/>
          <pc:sldMk cId="0" sldId="335"/>
        </pc:sldMkLst>
        <pc:spChg chg="mod">
          <ac:chgData name="Annette Honan" userId="8a3bc6de-8c39-45b1-a793-3600a5f8b4c8" providerId="ADAL" clId="{1B6A93C9-3F55-4998-AE30-E8453348C268}" dt="2019-09-16T13:23:05.001" v="368" actId="27636"/>
          <ac:spMkLst>
            <pc:docMk/>
            <pc:sldMk cId="0" sldId="335"/>
            <ac:spMk id="3" creationId="{00000000-0000-0000-0000-000000000000}"/>
          </ac:spMkLst>
        </pc:spChg>
      </pc:sldChg>
      <pc:sldChg chg="addSp delSp modSp">
        <pc:chgData name="Annette Honan" userId="8a3bc6de-8c39-45b1-a793-3600a5f8b4c8" providerId="ADAL" clId="{1B6A93C9-3F55-4998-AE30-E8453348C268}" dt="2019-09-16T14:20:21.014" v="1100" actId="1076"/>
        <pc:sldMkLst>
          <pc:docMk/>
          <pc:sldMk cId="0" sldId="336"/>
        </pc:sldMkLst>
        <pc:spChg chg="mod">
          <ac:chgData name="Annette Honan" userId="8a3bc6de-8c39-45b1-a793-3600a5f8b4c8" providerId="ADAL" clId="{1B6A93C9-3F55-4998-AE30-E8453348C268}" dt="2019-09-16T14:17:54.431" v="1098" actId="20577"/>
          <ac:spMkLst>
            <pc:docMk/>
            <pc:sldMk cId="0" sldId="336"/>
            <ac:spMk id="2" creationId="{00000000-0000-0000-0000-000000000000}"/>
          </ac:spMkLst>
        </pc:spChg>
        <pc:spChg chg="del">
          <ac:chgData name="Annette Honan" userId="8a3bc6de-8c39-45b1-a793-3600a5f8b4c8" providerId="ADAL" clId="{1B6A93C9-3F55-4998-AE30-E8453348C268}" dt="2019-09-16T14:20:15.805" v="1099"/>
          <ac:spMkLst>
            <pc:docMk/>
            <pc:sldMk cId="0" sldId="336"/>
            <ac:spMk id="3" creationId="{00000000-0000-0000-0000-000000000000}"/>
          </ac:spMkLst>
        </pc:spChg>
        <pc:picChg chg="add mod">
          <ac:chgData name="Annette Honan" userId="8a3bc6de-8c39-45b1-a793-3600a5f8b4c8" providerId="ADAL" clId="{1B6A93C9-3F55-4998-AE30-E8453348C268}" dt="2019-09-16T14:20:21.014" v="1100" actId="1076"/>
          <ac:picMkLst>
            <pc:docMk/>
            <pc:sldMk cId="0" sldId="336"/>
            <ac:picMk id="5" creationId="{77D74B06-D566-47AA-923F-1D6D1AD62F5F}"/>
          </ac:picMkLst>
        </pc:picChg>
      </pc:sldChg>
      <pc:sldChg chg="modSp modNotesTx">
        <pc:chgData name="Annette Honan" userId="8a3bc6de-8c39-45b1-a793-3600a5f8b4c8" providerId="ADAL" clId="{1B6A93C9-3F55-4998-AE30-E8453348C268}" dt="2019-09-16T14:09:18.645" v="1001" actId="20577"/>
        <pc:sldMkLst>
          <pc:docMk/>
          <pc:sldMk cId="0" sldId="337"/>
        </pc:sldMkLst>
        <pc:spChg chg="mod">
          <ac:chgData name="Annette Honan" userId="8a3bc6de-8c39-45b1-a793-3600a5f8b4c8" providerId="ADAL" clId="{1B6A93C9-3F55-4998-AE30-E8453348C268}" dt="2019-09-16T14:00:25.105" v="728" actId="20577"/>
          <ac:spMkLst>
            <pc:docMk/>
            <pc:sldMk cId="0" sldId="337"/>
            <ac:spMk id="2" creationId="{00000000-0000-0000-0000-000000000000}"/>
          </ac:spMkLst>
        </pc:spChg>
        <pc:graphicFrameChg chg="mod">
          <ac:chgData name="Annette Honan" userId="8a3bc6de-8c39-45b1-a793-3600a5f8b4c8" providerId="ADAL" clId="{1B6A93C9-3F55-4998-AE30-E8453348C268}" dt="2019-09-16T14:09:18.645" v="1001" actId="20577"/>
          <ac:graphicFrameMkLst>
            <pc:docMk/>
            <pc:sldMk cId="0" sldId="337"/>
            <ac:graphicFrameMk id="5" creationId="{00000000-0000-0000-0000-000000000000}"/>
          </ac:graphicFrameMkLst>
        </pc:graphicFrameChg>
      </pc:sldChg>
      <pc:sldChg chg="del">
        <pc:chgData name="Annette Honan" userId="8a3bc6de-8c39-45b1-a793-3600a5f8b4c8" providerId="ADAL" clId="{1B6A93C9-3F55-4998-AE30-E8453348C268}" dt="2019-09-16T13:49:11.194" v="668" actId="2696"/>
        <pc:sldMkLst>
          <pc:docMk/>
          <pc:sldMk cId="0" sldId="338"/>
        </pc:sldMkLst>
      </pc:sldChg>
      <pc:sldChg chg="del">
        <pc:chgData name="Annette Honan" userId="8a3bc6de-8c39-45b1-a793-3600a5f8b4c8" providerId="ADAL" clId="{1B6A93C9-3F55-4998-AE30-E8453348C268}" dt="2019-09-16T13:49:13.394" v="669" actId="2696"/>
        <pc:sldMkLst>
          <pc:docMk/>
          <pc:sldMk cId="0" sldId="339"/>
        </pc:sldMkLst>
      </pc:sldChg>
      <pc:sldChg chg="del">
        <pc:chgData name="Annette Honan" userId="8a3bc6de-8c39-45b1-a793-3600a5f8b4c8" providerId="ADAL" clId="{1B6A93C9-3F55-4998-AE30-E8453348C268}" dt="2019-09-16T13:49:14.952" v="670" actId="2696"/>
        <pc:sldMkLst>
          <pc:docMk/>
          <pc:sldMk cId="0" sldId="340"/>
        </pc:sldMkLst>
      </pc:sldChg>
      <pc:sldChg chg="modSp">
        <pc:chgData name="Annette Honan" userId="8a3bc6de-8c39-45b1-a793-3600a5f8b4c8" providerId="ADAL" clId="{1B6A93C9-3F55-4998-AE30-E8453348C268}" dt="2019-09-16T14:16:27.273" v="1076" actId="20577"/>
        <pc:sldMkLst>
          <pc:docMk/>
          <pc:sldMk cId="0" sldId="341"/>
        </pc:sldMkLst>
        <pc:spChg chg="mod">
          <ac:chgData name="Annette Honan" userId="8a3bc6de-8c39-45b1-a793-3600a5f8b4c8" providerId="ADAL" clId="{1B6A93C9-3F55-4998-AE30-E8453348C268}" dt="2019-09-16T14:07:50.353" v="980" actId="6549"/>
          <ac:spMkLst>
            <pc:docMk/>
            <pc:sldMk cId="0" sldId="341"/>
            <ac:spMk id="2" creationId="{00000000-0000-0000-0000-000000000000}"/>
          </ac:spMkLst>
        </pc:spChg>
        <pc:spChg chg="mod">
          <ac:chgData name="Annette Honan" userId="8a3bc6de-8c39-45b1-a793-3600a5f8b4c8" providerId="ADAL" clId="{1B6A93C9-3F55-4998-AE30-E8453348C268}" dt="2019-09-16T14:16:27.273" v="1076" actId="20577"/>
          <ac:spMkLst>
            <pc:docMk/>
            <pc:sldMk cId="0" sldId="341"/>
            <ac:spMk id="3" creationId="{00000000-0000-0000-0000-000000000000}"/>
          </ac:spMkLst>
        </pc:spChg>
      </pc:sldChg>
      <pc:sldChg chg="addSp delSp modSp add">
        <pc:chgData name="Annette Honan" userId="8a3bc6de-8c39-45b1-a793-3600a5f8b4c8" providerId="ADAL" clId="{1B6A93C9-3F55-4998-AE30-E8453348C268}" dt="2019-09-16T14:06:15.203" v="866" actId="6549"/>
        <pc:sldMkLst>
          <pc:docMk/>
          <pc:sldMk cId="2119496303" sldId="342"/>
        </pc:sldMkLst>
        <pc:spChg chg="mod">
          <ac:chgData name="Annette Honan" userId="8a3bc6de-8c39-45b1-a793-3600a5f8b4c8" providerId="ADAL" clId="{1B6A93C9-3F55-4998-AE30-E8453348C268}" dt="2019-09-16T14:03:07.109" v="858" actId="20577"/>
          <ac:spMkLst>
            <pc:docMk/>
            <pc:sldMk cId="2119496303" sldId="342"/>
            <ac:spMk id="2" creationId="{6D1CFC3E-400B-4FBB-B5E0-E37331432FD5}"/>
          </ac:spMkLst>
        </pc:spChg>
        <pc:spChg chg="del">
          <ac:chgData name="Annette Honan" userId="8a3bc6de-8c39-45b1-a793-3600a5f8b4c8" providerId="ADAL" clId="{1B6A93C9-3F55-4998-AE30-E8453348C268}" dt="2019-09-16T14:04:59.237" v="859"/>
          <ac:spMkLst>
            <pc:docMk/>
            <pc:sldMk cId="2119496303" sldId="342"/>
            <ac:spMk id="3" creationId="{E4316CC9-2E93-4425-8107-3CD338FEBA28}"/>
          </ac:spMkLst>
        </pc:spChg>
        <pc:spChg chg="add del mod">
          <ac:chgData name="Annette Honan" userId="8a3bc6de-8c39-45b1-a793-3600a5f8b4c8" providerId="ADAL" clId="{1B6A93C9-3F55-4998-AE30-E8453348C268}" dt="2019-09-16T14:05:42.155" v="862"/>
          <ac:spMkLst>
            <pc:docMk/>
            <pc:sldMk cId="2119496303" sldId="342"/>
            <ac:spMk id="6" creationId="{45CCD1D8-1D56-49D2-A590-C57E2C86F964}"/>
          </ac:spMkLst>
        </pc:spChg>
        <pc:spChg chg="add mod">
          <ac:chgData name="Annette Honan" userId="8a3bc6de-8c39-45b1-a793-3600a5f8b4c8" providerId="ADAL" clId="{1B6A93C9-3F55-4998-AE30-E8453348C268}" dt="2019-09-16T14:06:15.203" v="866" actId="6549"/>
          <ac:spMkLst>
            <pc:docMk/>
            <pc:sldMk cId="2119496303" sldId="342"/>
            <ac:spMk id="7" creationId="{7EE789FD-1853-4B02-827B-155AD9E27006}"/>
          </ac:spMkLst>
        </pc:spChg>
        <pc:picChg chg="add mod">
          <ac:chgData name="Annette Honan" userId="8a3bc6de-8c39-45b1-a793-3600a5f8b4c8" providerId="ADAL" clId="{1B6A93C9-3F55-4998-AE30-E8453348C268}" dt="2019-09-16T14:04:59.237" v="859"/>
          <ac:picMkLst>
            <pc:docMk/>
            <pc:sldMk cId="2119496303" sldId="342"/>
            <ac:picMk id="5" creationId="{5BF1AF3B-1A58-46F1-8BDA-4D1EBEAF2FA9}"/>
          </ac:picMkLst>
        </pc:picChg>
      </pc:sldChg>
      <pc:sldMasterChg chg="delSldLayout">
        <pc:chgData name="Annette Honan" userId="8a3bc6de-8c39-45b1-a793-3600a5f8b4c8" providerId="ADAL" clId="{1B6A93C9-3F55-4998-AE30-E8453348C268}" dt="2019-09-16T14:14:26.334" v="1010" actId="2696"/>
        <pc:sldMasterMkLst>
          <pc:docMk/>
          <pc:sldMasterMk cId="2659615610" sldId="2147483661"/>
        </pc:sldMasterMkLst>
        <pc:sldLayoutChg chg="del">
          <pc:chgData name="Annette Honan" userId="8a3bc6de-8c39-45b1-a793-3600a5f8b4c8" providerId="ADAL" clId="{1B6A93C9-3F55-4998-AE30-E8453348C268}" dt="2019-09-16T14:14:26.334" v="1010" actId="2696"/>
          <pc:sldLayoutMkLst>
            <pc:docMk/>
            <pc:sldMasterMk cId="2659615610" sldId="2147483661"/>
            <pc:sldLayoutMk cId="2231474436" sldId="21474836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F39E6-78AA-471D-A273-DC60C58EC3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6F36F0-A1BC-4A87-A2D9-B2001D0DCC70}">
      <dgm:prSet phldrT="[Text]"/>
      <dgm:spPr/>
      <dgm:t>
        <a:bodyPr/>
        <a:lstStyle/>
        <a:p>
          <a:r>
            <a:rPr lang="en-GB"/>
            <a:t>Moving to a more holistic approach</a:t>
          </a:r>
        </a:p>
      </dgm:t>
    </dgm:pt>
    <dgm:pt modelId="{F811544E-1077-40EC-AE32-EE66B2446821}" type="parTrans" cxnId="{B733CDCB-DC7F-4E9E-A1CB-690025BEB45F}">
      <dgm:prSet/>
      <dgm:spPr/>
      <dgm:t>
        <a:bodyPr/>
        <a:lstStyle/>
        <a:p>
          <a:endParaRPr lang="en-GB"/>
        </a:p>
      </dgm:t>
    </dgm:pt>
    <dgm:pt modelId="{7D5BF224-A654-4A93-892F-5113478DAD6C}" type="sibTrans" cxnId="{B733CDCB-DC7F-4E9E-A1CB-690025BEB45F}">
      <dgm:prSet/>
      <dgm:spPr/>
      <dgm:t>
        <a:bodyPr/>
        <a:lstStyle/>
        <a:p>
          <a:endParaRPr lang="en-GB"/>
        </a:p>
      </dgm:t>
    </dgm:pt>
    <dgm:pt modelId="{019739EB-7A20-4FEE-A1F4-335D2853FB67}">
      <dgm:prSet phldrT="[Text]"/>
      <dgm:spPr/>
      <dgm:t>
        <a:bodyPr/>
        <a:lstStyle/>
        <a:p>
          <a:r>
            <a:rPr lang="en-GB"/>
            <a:t>Creating an up-to-date and integrated curriculum &amp; resources </a:t>
          </a:r>
        </a:p>
      </dgm:t>
    </dgm:pt>
    <dgm:pt modelId="{FE66F49F-9608-4912-9CDA-C6A19A76FB50}" type="parTrans" cxnId="{45316144-2753-46EE-95C9-F8D146DEC59D}">
      <dgm:prSet/>
      <dgm:spPr/>
      <dgm:t>
        <a:bodyPr/>
        <a:lstStyle/>
        <a:p>
          <a:endParaRPr lang="en-GB"/>
        </a:p>
      </dgm:t>
    </dgm:pt>
    <dgm:pt modelId="{A5C2C1BD-E24E-46BB-894A-630D2222EE4D}" type="sibTrans" cxnId="{45316144-2753-46EE-95C9-F8D146DEC59D}">
      <dgm:prSet/>
      <dgm:spPr/>
      <dgm:t>
        <a:bodyPr/>
        <a:lstStyle/>
        <a:p>
          <a:endParaRPr lang="en-GB"/>
        </a:p>
      </dgm:t>
    </dgm:pt>
    <dgm:pt modelId="{5437B437-E6A7-4311-9C1C-B805F9ED8936}">
      <dgm:prSet phldrT="[Text]"/>
      <dgm:spPr/>
      <dgm:t>
        <a:bodyPr/>
        <a:lstStyle/>
        <a:p>
          <a:r>
            <a:rPr lang="en-GB"/>
            <a:t>Building teacher capacity through ITE and CPD in RSE/SPHE</a:t>
          </a:r>
        </a:p>
      </dgm:t>
    </dgm:pt>
    <dgm:pt modelId="{DF977F7D-538A-4B07-B094-716F128539AF}" type="parTrans" cxnId="{A18E98B3-51E8-49AB-8970-B1606100A6F5}">
      <dgm:prSet/>
      <dgm:spPr/>
      <dgm:t>
        <a:bodyPr/>
        <a:lstStyle/>
        <a:p>
          <a:endParaRPr lang="en-GB"/>
        </a:p>
      </dgm:t>
    </dgm:pt>
    <dgm:pt modelId="{014C61F7-0E30-4A15-B6B6-82C171081507}" type="sibTrans" cxnId="{A18E98B3-51E8-49AB-8970-B1606100A6F5}">
      <dgm:prSet/>
      <dgm:spPr/>
      <dgm:t>
        <a:bodyPr/>
        <a:lstStyle/>
        <a:p>
          <a:endParaRPr lang="en-GB"/>
        </a:p>
      </dgm:t>
    </dgm:pt>
    <dgm:pt modelId="{94A39EEB-8A37-4832-8E4D-41B63AC8932F}">
      <dgm:prSet phldrT="[Text]"/>
      <dgm:spPr/>
      <dgm:t>
        <a:bodyPr/>
        <a:lstStyle/>
        <a:p>
          <a:r>
            <a:rPr lang="en-GB"/>
            <a:t>System coordination </a:t>
          </a:r>
        </a:p>
      </dgm:t>
    </dgm:pt>
    <dgm:pt modelId="{56A58A5F-E7CE-447D-8C2D-28CB78ABB8F9}" type="parTrans" cxnId="{EC529F12-B6C8-46D1-9BED-4FEE026B678C}">
      <dgm:prSet/>
      <dgm:spPr/>
    </dgm:pt>
    <dgm:pt modelId="{6AD210FA-C42A-47BE-AD6D-ADBAE8191149}" type="sibTrans" cxnId="{EC529F12-B6C8-46D1-9BED-4FEE026B678C}">
      <dgm:prSet/>
      <dgm:spPr/>
    </dgm:pt>
    <dgm:pt modelId="{A7AC7ACD-48C1-42FD-9E2C-B144FD188F4F}" type="pres">
      <dgm:prSet presAssocID="{E29F39E6-78AA-471D-A273-DC60C58EC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DF935-4230-417D-A7CE-C582AF8A1390}" type="pres">
      <dgm:prSet presAssocID="{AA6F36F0-A1BC-4A87-A2D9-B2001D0DCC70}" presName="parentLin" presStyleCnt="0"/>
      <dgm:spPr/>
    </dgm:pt>
    <dgm:pt modelId="{D0F6BBD1-E619-40E3-9AB7-A5CEE6B38E48}" type="pres">
      <dgm:prSet presAssocID="{AA6F36F0-A1BC-4A87-A2D9-B2001D0DCC7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FD43F18-910A-4239-AC7B-853742668750}" type="pres">
      <dgm:prSet presAssocID="{AA6F36F0-A1BC-4A87-A2D9-B2001D0DCC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E9E1F-A054-41FE-BE67-4C77D6C7E4DD}" type="pres">
      <dgm:prSet presAssocID="{AA6F36F0-A1BC-4A87-A2D9-B2001D0DCC70}" presName="negativeSpace" presStyleCnt="0"/>
      <dgm:spPr/>
    </dgm:pt>
    <dgm:pt modelId="{99AB244B-8E4E-488F-92F9-57C105A37358}" type="pres">
      <dgm:prSet presAssocID="{AA6F36F0-A1BC-4A87-A2D9-B2001D0DCC70}" presName="childText" presStyleLbl="conFgAcc1" presStyleIdx="0" presStyleCnt="4">
        <dgm:presLayoutVars>
          <dgm:bulletEnabled val="1"/>
        </dgm:presLayoutVars>
      </dgm:prSet>
      <dgm:spPr/>
    </dgm:pt>
    <dgm:pt modelId="{D3F2EEC3-EE9F-4912-A03E-065B8DCC10BD}" type="pres">
      <dgm:prSet presAssocID="{7D5BF224-A654-4A93-892F-5113478DAD6C}" presName="spaceBetweenRectangles" presStyleCnt="0"/>
      <dgm:spPr/>
    </dgm:pt>
    <dgm:pt modelId="{1DFE2EE1-82B6-47B3-95C0-569B0C7B1061}" type="pres">
      <dgm:prSet presAssocID="{019739EB-7A20-4FEE-A1F4-335D2853FB67}" presName="parentLin" presStyleCnt="0"/>
      <dgm:spPr/>
    </dgm:pt>
    <dgm:pt modelId="{4800236E-01CA-4EEC-8291-65C8E718B53F}" type="pres">
      <dgm:prSet presAssocID="{019739EB-7A20-4FEE-A1F4-335D2853FB6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D97034-F949-474C-A633-45703784CE6A}" type="pres">
      <dgm:prSet presAssocID="{019739EB-7A20-4FEE-A1F4-335D2853FB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B4033-DBA2-4AFC-8E81-4C858C030921}" type="pres">
      <dgm:prSet presAssocID="{019739EB-7A20-4FEE-A1F4-335D2853FB67}" presName="negativeSpace" presStyleCnt="0"/>
      <dgm:spPr/>
    </dgm:pt>
    <dgm:pt modelId="{6A765853-EECD-4866-9C58-0F1B0D4081E3}" type="pres">
      <dgm:prSet presAssocID="{019739EB-7A20-4FEE-A1F4-335D2853FB67}" presName="childText" presStyleLbl="conFgAcc1" presStyleIdx="1" presStyleCnt="4">
        <dgm:presLayoutVars>
          <dgm:bulletEnabled val="1"/>
        </dgm:presLayoutVars>
      </dgm:prSet>
      <dgm:spPr/>
    </dgm:pt>
    <dgm:pt modelId="{6292C645-578C-45E0-B788-2035C705C4DE}" type="pres">
      <dgm:prSet presAssocID="{A5C2C1BD-E24E-46BB-894A-630D2222EE4D}" presName="spaceBetweenRectangles" presStyleCnt="0"/>
      <dgm:spPr/>
    </dgm:pt>
    <dgm:pt modelId="{C82959A2-544A-4B35-A506-CDCFE2B3B1FF}" type="pres">
      <dgm:prSet presAssocID="{5437B437-E6A7-4311-9C1C-B805F9ED8936}" presName="parentLin" presStyleCnt="0"/>
      <dgm:spPr/>
    </dgm:pt>
    <dgm:pt modelId="{CA2BC61E-BCCC-4F3C-B2BD-9223E4EBD837}" type="pres">
      <dgm:prSet presAssocID="{5437B437-E6A7-4311-9C1C-B805F9ED893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E62C4D2-8ABB-4820-9F5E-C457F7FE4889}" type="pres">
      <dgm:prSet presAssocID="{5437B437-E6A7-4311-9C1C-B805F9ED8936}" presName="parentText" presStyleLbl="node1" presStyleIdx="2" presStyleCnt="4" custLinFactNeighborX="1475" custLinFactNeighborY="-3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4A313-93C4-4DC1-9B5B-7BC3A2DF11B0}" type="pres">
      <dgm:prSet presAssocID="{5437B437-E6A7-4311-9C1C-B805F9ED8936}" presName="negativeSpace" presStyleCnt="0"/>
      <dgm:spPr/>
    </dgm:pt>
    <dgm:pt modelId="{34FA466B-4071-4D84-965A-C34CFAC5B096}" type="pres">
      <dgm:prSet presAssocID="{5437B437-E6A7-4311-9C1C-B805F9ED8936}" presName="childText" presStyleLbl="conFgAcc1" presStyleIdx="2" presStyleCnt="4">
        <dgm:presLayoutVars>
          <dgm:bulletEnabled val="1"/>
        </dgm:presLayoutVars>
      </dgm:prSet>
      <dgm:spPr/>
    </dgm:pt>
    <dgm:pt modelId="{9BF2B280-799C-4729-AC88-F81103741F08}" type="pres">
      <dgm:prSet presAssocID="{014C61F7-0E30-4A15-B6B6-82C171081507}" presName="spaceBetweenRectangles" presStyleCnt="0"/>
      <dgm:spPr/>
    </dgm:pt>
    <dgm:pt modelId="{13EB372C-345E-4440-B408-D3B9225A0831}" type="pres">
      <dgm:prSet presAssocID="{94A39EEB-8A37-4832-8E4D-41B63AC8932F}" presName="parentLin" presStyleCnt="0"/>
      <dgm:spPr/>
    </dgm:pt>
    <dgm:pt modelId="{1A34FCFF-7196-46CF-9A5A-23B7DDF851F8}" type="pres">
      <dgm:prSet presAssocID="{94A39EEB-8A37-4832-8E4D-41B63AC8932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52020B3-0E47-4A3E-B4F1-93C60F51EB43}" type="pres">
      <dgm:prSet presAssocID="{94A39EEB-8A37-4832-8E4D-41B63AC893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96AF-E78E-4CAD-890E-E3017BA5EAE7}" type="pres">
      <dgm:prSet presAssocID="{94A39EEB-8A37-4832-8E4D-41B63AC8932F}" presName="negativeSpace" presStyleCnt="0"/>
      <dgm:spPr/>
    </dgm:pt>
    <dgm:pt modelId="{6F33DBD3-E91E-4BF7-8E1C-F0A69F69C533}" type="pres">
      <dgm:prSet presAssocID="{94A39EEB-8A37-4832-8E4D-41B63AC893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15CF0EF-B198-45BD-BCA3-FCD5052CEBFC}" type="presOf" srcId="{5437B437-E6A7-4311-9C1C-B805F9ED8936}" destId="{CA2BC61E-BCCC-4F3C-B2BD-9223E4EBD837}" srcOrd="0" destOrd="0" presId="urn:microsoft.com/office/officeart/2005/8/layout/list1"/>
    <dgm:cxn modelId="{A18E98B3-51E8-49AB-8970-B1606100A6F5}" srcId="{E29F39E6-78AA-471D-A273-DC60C58EC370}" destId="{5437B437-E6A7-4311-9C1C-B805F9ED8936}" srcOrd="2" destOrd="0" parTransId="{DF977F7D-538A-4B07-B094-716F128539AF}" sibTransId="{014C61F7-0E30-4A15-B6B6-82C171081507}"/>
    <dgm:cxn modelId="{0DB2C6C4-935A-4122-9A24-7BA2EA75BB7D}" type="presOf" srcId="{E29F39E6-78AA-471D-A273-DC60C58EC370}" destId="{A7AC7ACD-48C1-42FD-9E2C-B144FD188F4F}" srcOrd="0" destOrd="0" presId="urn:microsoft.com/office/officeart/2005/8/layout/list1"/>
    <dgm:cxn modelId="{EFB12D9E-1E6E-45C3-B724-1B8F93FD5A93}" type="presOf" srcId="{94A39EEB-8A37-4832-8E4D-41B63AC8932F}" destId="{252020B3-0E47-4A3E-B4F1-93C60F51EB43}" srcOrd="1" destOrd="0" presId="urn:microsoft.com/office/officeart/2005/8/layout/list1"/>
    <dgm:cxn modelId="{8867D22E-34B9-4853-B308-95EA6DD9D3A6}" type="presOf" srcId="{94A39EEB-8A37-4832-8E4D-41B63AC8932F}" destId="{1A34FCFF-7196-46CF-9A5A-23B7DDF851F8}" srcOrd="0" destOrd="0" presId="urn:microsoft.com/office/officeart/2005/8/layout/list1"/>
    <dgm:cxn modelId="{2280CE70-1119-4E8C-9EC5-077FA6F27181}" type="presOf" srcId="{AA6F36F0-A1BC-4A87-A2D9-B2001D0DCC70}" destId="{D0F6BBD1-E619-40E3-9AB7-A5CEE6B38E48}" srcOrd="0" destOrd="0" presId="urn:microsoft.com/office/officeart/2005/8/layout/list1"/>
    <dgm:cxn modelId="{46438397-D742-4430-BE74-88319D68C1C0}" type="presOf" srcId="{019739EB-7A20-4FEE-A1F4-335D2853FB67}" destId="{4800236E-01CA-4EEC-8291-65C8E718B53F}" srcOrd="0" destOrd="0" presId="urn:microsoft.com/office/officeart/2005/8/layout/list1"/>
    <dgm:cxn modelId="{EC529F12-B6C8-46D1-9BED-4FEE026B678C}" srcId="{E29F39E6-78AA-471D-A273-DC60C58EC370}" destId="{94A39EEB-8A37-4832-8E4D-41B63AC8932F}" srcOrd="3" destOrd="0" parTransId="{56A58A5F-E7CE-447D-8C2D-28CB78ABB8F9}" sibTransId="{6AD210FA-C42A-47BE-AD6D-ADBAE8191149}"/>
    <dgm:cxn modelId="{D03D299F-9957-4A36-A34B-DA2F2E78D34A}" type="presOf" srcId="{AA6F36F0-A1BC-4A87-A2D9-B2001D0DCC70}" destId="{1FD43F18-910A-4239-AC7B-853742668750}" srcOrd="1" destOrd="0" presId="urn:microsoft.com/office/officeart/2005/8/layout/list1"/>
    <dgm:cxn modelId="{45316144-2753-46EE-95C9-F8D146DEC59D}" srcId="{E29F39E6-78AA-471D-A273-DC60C58EC370}" destId="{019739EB-7A20-4FEE-A1F4-335D2853FB67}" srcOrd="1" destOrd="0" parTransId="{FE66F49F-9608-4912-9CDA-C6A19A76FB50}" sibTransId="{A5C2C1BD-E24E-46BB-894A-630D2222EE4D}"/>
    <dgm:cxn modelId="{B0522F86-16BB-48FB-AAD8-7DBE940521A6}" type="presOf" srcId="{019739EB-7A20-4FEE-A1F4-335D2853FB67}" destId="{9BD97034-F949-474C-A633-45703784CE6A}" srcOrd="1" destOrd="0" presId="urn:microsoft.com/office/officeart/2005/8/layout/list1"/>
    <dgm:cxn modelId="{56F224AD-1CB5-4E85-B0F3-53AC04A35D16}" type="presOf" srcId="{5437B437-E6A7-4311-9C1C-B805F9ED8936}" destId="{BE62C4D2-8ABB-4820-9F5E-C457F7FE4889}" srcOrd="1" destOrd="0" presId="urn:microsoft.com/office/officeart/2005/8/layout/list1"/>
    <dgm:cxn modelId="{B733CDCB-DC7F-4E9E-A1CB-690025BEB45F}" srcId="{E29F39E6-78AA-471D-A273-DC60C58EC370}" destId="{AA6F36F0-A1BC-4A87-A2D9-B2001D0DCC70}" srcOrd="0" destOrd="0" parTransId="{F811544E-1077-40EC-AE32-EE66B2446821}" sibTransId="{7D5BF224-A654-4A93-892F-5113478DAD6C}"/>
    <dgm:cxn modelId="{7E93BE1A-4E80-49F2-8BAF-775C7F125EBE}" type="presParOf" srcId="{A7AC7ACD-48C1-42FD-9E2C-B144FD188F4F}" destId="{B0ADF935-4230-417D-A7CE-C582AF8A1390}" srcOrd="0" destOrd="0" presId="urn:microsoft.com/office/officeart/2005/8/layout/list1"/>
    <dgm:cxn modelId="{45C67072-42EC-4381-8E30-88AF8DAA8387}" type="presParOf" srcId="{B0ADF935-4230-417D-A7CE-C582AF8A1390}" destId="{D0F6BBD1-E619-40E3-9AB7-A5CEE6B38E48}" srcOrd="0" destOrd="0" presId="urn:microsoft.com/office/officeart/2005/8/layout/list1"/>
    <dgm:cxn modelId="{3328000B-0F2A-4104-B487-5D0C2C77E5A3}" type="presParOf" srcId="{B0ADF935-4230-417D-A7CE-C582AF8A1390}" destId="{1FD43F18-910A-4239-AC7B-853742668750}" srcOrd="1" destOrd="0" presId="urn:microsoft.com/office/officeart/2005/8/layout/list1"/>
    <dgm:cxn modelId="{65D02E68-C3BB-4BC6-8139-B56F1E888BDA}" type="presParOf" srcId="{A7AC7ACD-48C1-42FD-9E2C-B144FD188F4F}" destId="{54BE9E1F-A054-41FE-BE67-4C77D6C7E4DD}" srcOrd="1" destOrd="0" presId="urn:microsoft.com/office/officeart/2005/8/layout/list1"/>
    <dgm:cxn modelId="{F1D88978-1B21-430C-90C0-7C56CBBEBFC5}" type="presParOf" srcId="{A7AC7ACD-48C1-42FD-9E2C-B144FD188F4F}" destId="{99AB244B-8E4E-488F-92F9-57C105A37358}" srcOrd="2" destOrd="0" presId="urn:microsoft.com/office/officeart/2005/8/layout/list1"/>
    <dgm:cxn modelId="{A261FC2E-2240-4CEC-9C3F-20CA35053A13}" type="presParOf" srcId="{A7AC7ACD-48C1-42FD-9E2C-B144FD188F4F}" destId="{D3F2EEC3-EE9F-4912-A03E-065B8DCC10BD}" srcOrd="3" destOrd="0" presId="urn:microsoft.com/office/officeart/2005/8/layout/list1"/>
    <dgm:cxn modelId="{2C1CB895-F4DB-4B77-B060-BC47294A8AC8}" type="presParOf" srcId="{A7AC7ACD-48C1-42FD-9E2C-B144FD188F4F}" destId="{1DFE2EE1-82B6-47B3-95C0-569B0C7B1061}" srcOrd="4" destOrd="0" presId="urn:microsoft.com/office/officeart/2005/8/layout/list1"/>
    <dgm:cxn modelId="{00E81785-E479-40F7-B3D9-4C540BA44DD4}" type="presParOf" srcId="{1DFE2EE1-82B6-47B3-95C0-569B0C7B1061}" destId="{4800236E-01CA-4EEC-8291-65C8E718B53F}" srcOrd="0" destOrd="0" presId="urn:microsoft.com/office/officeart/2005/8/layout/list1"/>
    <dgm:cxn modelId="{CD522019-4F0E-4460-AE30-3F6C945F090E}" type="presParOf" srcId="{1DFE2EE1-82B6-47B3-95C0-569B0C7B1061}" destId="{9BD97034-F949-474C-A633-45703784CE6A}" srcOrd="1" destOrd="0" presId="urn:microsoft.com/office/officeart/2005/8/layout/list1"/>
    <dgm:cxn modelId="{F9E84E9A-72C6-45B8-82E7-79F15C9DF78F}" type="presParOf" srcId="{A7AC7ACD-48C1-42FD-9E2C-B144FD188F4F}" destId="{AF0B4033-DBA2-4AFC-8E81-4C858C030921}" srcOrd="5" destOrd="0" presId="urn:microsoft.com/office/officeart/2005/8/layout/list1"/>
    <dgm:cxn modelId="{8643E478-FD1D-4641-AF4C-502AC7A36319}" type="presParOf" srcId="{A7AC7ACD-48C1-42FD-9E2C-B144FD188F4F}" destId="{6A765853-EECD-4866-9C58-0F1B0D4081E3}" srcOrd="6" destOrd="0" presId="urn:microsoft.com/office/officeart/2005/8/layout/list1"/>
    <dgm:cxn modelId="{1692FCA0-441C-4524-B0BE-F33A5EA11F72}" type="presParOf" srcId="{A7AC7ACD-48C1-42FD-9E2C-B144FD188F4F}" destId="{6292C645-578C-45E0-B788-2035C705C4DE}" srcOrd="7" destOrd="0" presId="urn:microsoft.com/office/officeart/2005/8/layout/list1"/>
    <dgm:cxn modelId="{D214FF83-7E94-4851-8CF0-1B16B346C7D5}" type="presParOf" srcId="{A7AC7ACD-48C1-42FD-9E2C-B144FD188F4F}" destId="{C82959A2-544A-4B35-A506-CDCFE2B3B1FF}" srcOrd="8" destOrd="0" presId="urn:microsoft.com/office/officeart/2005/8/layout/list1"/>
    <dgm:cxn modelId="{7C52A649-F3D7-4F71-AE6E-BE0777E6D037}" type="presParOf" srcId="{C82959A2-544A-4B35-A506-CDCFE2B3B1FF}" destId="{CA2BC61E-BCCC-4F3C-B2BD-9223E4EBD837}" srcOrd="0" destOrd="0" presId="urn:microsoft.com/office/officeart/2005/8/layout/list1"/>
    <dgm:cxn modelId="{6DF9AAD3-01B0-4F65-AD61-930C5F736029}" type="presParOf" srcId="{C82959A2-544A-4B35-A506-CDCFE2B3B1FF}" destId="{BE62C4D2-8ABB-4820-9F5E-C457F7FE4889}" srcOrd="1" destOrd="0" presId="urn:microsoft.com/office/officeart/2005/8/layout/list1"/>
    <dgm:cxn modelId="{C86CC8C7-CB86-4B6A-86EE-01DAE901A85A}" type="presParOf" srcId="{A7AC7ACD-48C1-42FD-9E2C-B144FD188F4F}" destId="{64B4A313-93C4-4DC1-9B5B-7BC3A2DF11B0}" srcOrd="9" destOrd="0" presId="urn:microsoft.com/office/officeart/2005/8/layout/list1"/>
    <dgm:cxn modelId="{3CE03E91-0F9E-48DC-A363-AE95709B7F58}" type="presParOf" srcId="{A7AC7ACD-48C1-42FD-9E2C-B144FD188F4F}" destId="{34FA466B-4071-4D84-965A-C34CFAC5B096}" srcOrd="10" destOrd="0" presId="urn:microsoft.com/office/officeart/2005/8/layout/list1"/>
    <dgm:cxn modelId="{EE449053-A3E6-48C3-B519-DEDE8F9DD44C}" type="presParOf" srcId="{A7AC7ACD-48C1-42FD-9E2C-B144FD188F4F}" destId="{9BF2B280-799C-4729-AC88-F81103741F08}" srcOrd="11" destOrd="0" presId="urn:microsoft.com/office/officeart/2005/8/layout/list1"/>
    <dgm:cxn modelId="{2383A48E-9D0F-465A-8627-753A72B930CB}" type="presParOf" srcId="{A7AC7ACD-48C1-42FD-9E2C-B144FD188F4F}" destId="{13EB372C-345E-4440-B408-D3B9225A0831}" srcOrd="12" destOrd="0" presId="urn:microsoft.com/office/officeart/2005/8/layout/list1"/>
    <dgm:cxn modelId="{4218AEA4-0088-42F4-9FDF-92D8122200BD}" type="presParOf" srcId="{13EB372C-345E-4440-B408-D3B9225A0831}" destId="{1A34FCFF-7196-46CF-9A5A-23B7DDF851F8}" srcOrd="0" destOrd="0" presId="urn:microsoft.com/office/officeart/2005/8/layout/list1"/>
    <dgm:cxn modelId="{143CD7A0-4C08-42CD-AC73-4F3DC1C8766D}" type="presParOf" srcId="{13EB372C-345E-4440-B408-D3B9225A0831}" destId="{252020B3-0E47-4A3E-B4F1-93C60F51EB43}" srcOrd="1" destOrd="0" presId="urn:microsoft.com/office/officeart/2005/8/layout/list1"/>
    <dgm:cxn modelId="{C26DD082-14F0-47E4-A7A5-7CFDB093C043}" type="presParOf" srcId="{A7AC7ACD-48C1-42FD-9E2C-B144FD188F4F}" destId="{9D2F96AF-E78E-4CAD-890E-E3017BA5EAE7}" srcOrd="13" destOrd="0" presId="urn:microsoft.com/office/officeart/2005/8/layout/list1"/>
    <dgm:cxn modelId="{0C3F8A3F-8B08-493E-9187-2FA5707338B5}" type="presParOf" srcId="{A7AC7ACD-48C1-42FD-9E2C-B144FD188F4F}" destId="{6F33DBD3-E91E-4BF7-8E1C-F0A69F69C5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244B-8E4E-488F-92F9-57C105A37358}">
      <dsp:nvSpPr>
        <dsp:cNvPr id="0" name=""/>
        <dsp:cNvSpPr/>
      </dsp:nvSpPr>
      <dsp:spPr>
        <a:xfrm>
          <a:off x="0" y="65126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43F18-910A-4239-AC7B-853742668750}">
      <dsp:nvSpPr>
        <dsp:cNvPr id="0" name=""/>
        <dsp:cNvSpPr/>
      </dsp:nvSpPr>
      <dsp:spPr>
        <a:xfrm>
          <a:off x="548640" y="32654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Moving to a more holistic approach</a:t>
          </a:r>
        </a:p>
      </dsp:txBody>
      <dsp:txXfrm>
        <a:off x="580343" y="358244"/>
        <a:ext cx="7617554" cy="586034"/>
      </dsp:txXfrm>
    </dsp:sp>
    <dsp:sp modelId="{6A765853-EECD-4866-9C58-0F1B0D4081E3}">
      <dsp:nvSpPr>
        <dsp:cNvPr id="0" name=""/>
        <dsp:cNvSpPr/>
      </dsp:nvSpPr>
      <dsp:spPr>
        <a:xfrm>
          <a:off x="0" y="164918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97034-F949-474C-A633-45703784CE6A}">
      <dsp:nvSpPr>
        <dsp:cNvPr id="0" name=""/>
        <dsp:cNvSpPr/>
      </dsp:nvSpPr>
      <dsp:spPr>
        <a:xfrm>
          <a:off x="548640" y="132446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Creating an up-to-date and integrated curriculum &amp; resources </a:t>
          </a:r>
        </a:p>
      </dsp:txBody>
      <dsp:txXfrm>
        <a:off x="580343" y="1356164"/>
        <a:ext cx="7617554" cy="586034"/>
      </dsp:txXfrm>
    </dsp:sp>
    <dsp:sp modelId="{34FA466B-4071-4D84-965A-C34CFAC5B096}">
      <dsp:nvSpPr>
        <dsp:cNvPr id="0" name=""/>
        <dsp:cNvSpPr/>
      </dsp:nvSpPr>
      <dsp:spPr>
        <a:xfrm>
          <a:off x="0" y="264710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2C4D2-8ABB-4820-9F5E-C457F7FE4889}">
      <dsp:nvSpPr>
        <dsp:cNvPr id="0" name=""/>
        <dsp:cNvSpPr/>
      </dsp:nvSpPr>
      <dsp:spPr>
        <a:xfrm>
          <a:off x="556732" y="2302599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Building teacher capacity through ITE and CPD in RSE/SPHE</a:t>
          </a:r>
        </a:p>
      </dsp:txBody>
      <dsp:txXfrm>
        <a:off x="588435" y="2334302"/>
        <a:ext cx="7617554" cy="586034"/>
      </dsp:txXfrm>
    </dsp:sp>
    <dsp:sp modelId="{6F33DBD3-E91E-4BF7-8E1C-F0A69F69C533}">
      <dsp:nvSpPr>
        <dsp:cNvPr id="0" name=""/>
        <dsp:cNvSpPr/>
      </dsp:nvSpPr>
      <dsp:spPr>
        <a:xfrm>
          <a:off x="0" y="3645021"/>
          <a:ext cx="10972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020B3-0E47-4A3E-B4F1-93C60F51EB43}">
      <dsp:nvSpPr>
        <dsp:cNvPr id="0" name=""/>
        <dsp:cNvSpPr/>
      </dsp:nvSpPr>
      <dsp:spPr>
        <a:xfrm>
          <a:off x="548640" y="3320301"/>
          <a:ext cx="76809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System coordination </a:t>
          </a:r>
        </a:p>
      </dsp:txBody>
      <dsp:txXfrm>
        <a:off x="580343" y="3352004"/>
        <a:ext cx="761755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819C0-8288-47E2-91AE-D7A8285D1197}" type="datetimeFigureOut">
              <a:rPr lang="en-IE" smtClean="0"/>
              <a:pPr/>
              <a:t>03/10/2019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835AC-B599-460D-97F1-D37788E9187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07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835AC-B599-460D-97F1-D37788E91874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835AC-B599-460D-97F1-D37788E91874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882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835AC-B599-460D-97F1-D37788E91874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835AC-B599-460D-97F1-D37788E91874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68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946" y="3843686"/>
            <a:ext cx="10433589" cy="2023733"/>
          </a:xfrm>
        </p:spPr>
        <p:txBody>
          <a:bodyPr/>
          <a:lstStyle>
            <a:lvl1pPr algn="l">
              <a:defRPr>
                <a:solidFill>
                  <a:srgbClr val="001D5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7864" y="1389129"/>
            <a:ext cx="10744537" cy="43658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/>
              <a:t>Drag picture to placeholder or click icon to add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9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044" y="6449077"/>
            <a:ext cx="322064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1D5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/>
              <a:buNone/>
              <a:defRPr>
                <a:solidFill>
                  <a:srgbClr val="001D51"/>
                </a:solidFill>
              </a:defRPr>
            </a:lvl1pPr>
            <a:lvl2pPr marL="914400" indent="-457200">
              <a:buFont typeface="Arial"/>
              <a:buChar char="•"/>
              <a:defRPr>
                <a:solidFill>
                  <a:srgbClr val="001D51"/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rgbClr val="001D51"/>
                </a:solidFill>
              </a:defRPr>
            </a:lvl3pPr>
            <a:lvl4pPr marL="1714500" indent="-342900">
              <a:buFont typeface="Arial"/>
              <a:buChar char="•"/>
              <a:defRPr>
                <a:solidFill>
                  <a:srgbClr val="001D51"/>
                </a:solidFill>
              </a:defRPr>
            </a:lvl4pPr>
            <a:lvl5pPr marL="2171700" indent="-342900">
              <a:buFont typeface="Arial"/>
              <a:buChar char="•"/>
              <a:defRPr>
                <a:solidFill>
                  <a:srgbClr val="001D51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2551" y="5900157"/>
            <a:ext cx="1269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1D51"/>
                </a:solidFill>
              </a:defRPr>
            </a:lvl1pPr>
          </a:lstStyle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2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5161009"/>
            <a:ext cx="10363200" cy="63226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1E5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63084" y="3208656"/>
            <a:ext cx="10433589" cy="1563460"/>
          </a:xfrm>
        </p:spPr>
        <p:txBody>
          <a:bodyPr/>
          <a:lstStyle>
            <a:lvl1pPr algn="l">
              <a:defRPr>
                <a:solidFill>
                  <a:srgbClr val="001D51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2044" y="6449077"/>
            <a:ext cx="322064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2044" y="6449077"/>
            <a:ext cx="322064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2044" y="6449077"/>
            <a:ext cx="322064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2551" y="5900157"/>
            <a:ext cx="1269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1D51"/>
                </a:solidFill>
              </a:defRPr>
            </a:lvl1pPr>
          </a:lstStyle>
          <a:p>
            <a:fld id="{E67A7C70-72BC-3D46-8B8D-10F17C52A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1D5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E5BD33"/>
        </a:buClr>
        <a:buFont typeface="Arial"/>
        <a:buNone/>
        <a:defRPr sz="3200" kern="1200">
          <a:solidFill>
            <a:srgbClr val="001D5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5BD33"/>
        </a:buClr>
        <a:buFont typeface="Arial"/>
        <a:buChar char="•"/>
        <a:defRPr sz="2800" kern="1200">
          <a:solidFill>
            <a:srgbClr val="001D5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5BD33"/>
        </a:buClr>
        <a:buFont typeface="Arial"/>
        <a:buChar char="•"/>
        <a:defRPr sz="2400" kern="1200">
          <a:solidFill>
            <a:srgbClr val="001D5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5BD33"/>
        </a:buClr>
        <a:buFont typeface="Arial"/>
        <a:buChar char="•"/>
        <a:defRPr sz="2000" kern="1200">
          <a:solidFill>
            <a:srgbClr val="001D5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5BD33"/>
        </a:buClr>
        <a:buFont typeface="Arial"/>
        <a:buChar char="•"/>
        <a:defRPr sz="2000" kern="1200">
          <a:solidFill>
            <a:srgbClr val="001D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4AC71-1D0B-5B44-AA84-1AD379989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Annette Honan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2539D-4EAE-4E0D-8B16-5B5DD1EA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A7C70-72BC-3D46-8B8D-10F17C52A3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1D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1D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BA48-393C-41CA-9D17-F1976EB22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Relationships and Sexuality Education in Ireland  </a:t>
            </a:r>
          </a:p>
        </p:txBody>
      </p:sp>
    </p:spTree>
    <p:extLst>
      <p:ext uri="{BB962C8B-B14F-4D97-AF65-F5344CB8AC3E}">
        <p14:creationId xmlns:p14="http://schemas.microsoft.com/office/powerpoint/2010/main" val="19182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Historical background and context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6355-26A7-454F-94D7-FF249707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RSE </a:t>
            </a:r>
            <a:r>
              <a:rPr lang="en-GB" dirty="0"/>
              <a:t>introduced as a mandatory part of the </a:t>
            </a:r>
            <a:r>
              <a:rPr lang="en-GB" dirty="0" smtClean="0"/>
              <a:t>Social, Personal and Health Education (SPHE) curriculum </a:t>
            </a:r>
            <a:r>
              <a:rPr lang="en-GB" dirty="0"/>
              <a:t>in 1999 (primary) and the junior cycle curriculum in 2000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SPHE not mandatory across the 3 years of senior cycle education (16-18 </a:t>
            </a:r>
            <a:r>
              <a:rPr lang="en-GB" dirty="0" err="1" smtClean="0"/>
              <a:t>yrs</a:t>
            </a:r>
            <a:r>
              <a:rPr lang="en-GB" dirty="0" smtClean="0"/>
              <a:t>) but RSE </a:t>
            </a:r>
            <a:r>
              <a:rPr lang="en-GB" smtClean="0"/>
              <a:t>is mandatory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Challenges and enablers to effective implementation evident from the early days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FC3E-400B-4FBB-B5E0-E3733143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Review of RSE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FBEF6-2C23-4A3F-BD0A-0A16DDAE8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1AF3B-1A58-46F1-8BDA-4D1EBEAF2FA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576" t="8975" r="2015" b="4986"/>
          <a:stretch/>
        </p:blipFill>
        <p:spPr bwMode="auto">
          <a:xfrm>
            <a:off x="2331856" y="1600200"/>
            <a:ext cx="752828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789FD-1853-4B02-827B-155AD9E27006}"/>
              </a:ext>
            </a:extLst>
          </p:cNvPr>
          <p:cNvSpPr txBox="1"/>
          <p:nvPr/>
        </p:nvSpPr>
        <p:spPr>
          <a:xfrm>
            <a:off x="941282" y="5895950"/>
            <a:ext cx="991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www.ncca.ie/en/updates-and-events/consultations/review-of-relationships-and-sexuality-education-rse</a:t>
            </a:r>
          </a:p>
        </p:txBody>
      </p:sp>
    </p:spTree>
    <p:extLst>
      <p:ext uri="{BB962C8B-B14F-4D97-AF65-F5344CB8AC3E}">
        <p14:creationId xmlns:p14="http://schemas.microsoft.com/office/powerpoint/2010/main" val="21194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challenges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79480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Interim guidelines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Collaborate in developing a portal site for resources 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Promote interagency collaboration and co-ordination to enable enhanced professional development for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Development of </a:t>
            </a:r>
            <a:r>
              <a:rPr lang="en-GB" sz="2800">
                <a:cs typeface="Arial"/>
              </a:rPr>
              <a:t>a revised integrated curriculum for SPHE/RSE</a:t>
            </a:r>
            <a:endParaRPr lang="en-GB" sz="28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Arial"/>
              </a:rPr>
              <a:t>Undergraduate / post-graduate professional qualification to teach SPHE/RSE at post-primary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Comments 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7A7C70-72BC-3D46-8B8D-10F17C52A3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D74B06-D566-47AA-923F-1D6D1AD62F5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327" t="22063" r="31116" b="19569"/>
          <a:stretch/>
        </p:blipFill>
        <p:spPr bwMode="auto">
          <a:xfrm>
            <a:off x="1772131" y="1640661"/>
            <a:ext cx="774142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127EC6ED4F640976CBC3B3FAE1DC9" ma:contentTypeVersion="11" ma:contentTypeDescription="Create a new document." ma:contentTypeScope="" ma:versionID="eabdd296a33b358bbe6cca81fb830537">
  <xsd:schema xmlns:xsd="http://www.w3.org/2001/XMLSchema" xmlns:xs="http://www.w3.org/2001/XMLSchema" xmlns:p="http://schemas.microsoft.com/office/2006/metadata/properties" xmlns:ns3="902ff949-d6bb-4a84-9dae-0a00ee2a5b8a" xmlns:ns4="e81db864-fdb4-461e-ba0b-320a79c6e3c2" targetNamespace="http://schemas.microsoft.com/office/2006/metadata/properties" ma:root="true" ma:fieldsID="96705b71670d457ffa0d8fa09392cf7c" ns3:_="" ns4:_="">
    <xsd:import namespace="902ff949-d6bb-4a84-9dae-0a00ee2a5b8a"/>
    <xsd:import namespace="e81db864-fdb4-461e-ba0b-320a79c6e3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ff949-d6bb-4a84-9dae-0a00ee2a5b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db864-fdb4-461e-ba0b-320a79c6e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05677-7B61-4102-8CFE-AEC22A5261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67A852-2ED2-42CA-8EA0-F872A73F1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8B7FD-A9C3-4F26-B49E-219B2DD33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ff949-d6bb-4a84-9dae-0a00ee2a5b8a"/>
    <ds:schemaRef ds:uri="e81db864-fdb4-461e-ba0b-320a79c6e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128</Words>
  <Application>Microsoft Office PowerPoint</Application>
  <PresentationFormat>Widescreen</PresentationFormat>
  <Paragraphs>30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Theme</vt:lpstr>
      <vt:lpstr>Relationships and Sexuality Education in Ireland  </vt:lpstr>
      <vt:lpstr>Historical background and context </vt:lpstr>
      <vt:lpstr>Review of RSE </vt:lpstr>
      <vt:lpstr>Key challenges</vt:lpstr>
      <vt:lpstr>Looking forward</vt:lpstr>
      <vt:lpstr>Comments or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for Junior Cycle 16th April 2018</dc:title>
  <dc:creator>Evelyn O'Connor</dc:creator>
  <cp:lastModifiedBy>Aisling Gough</cp:lastModifiedBy>
  <cp:revision>2</cp:revision>
  <dcterms:modified xsi:type="dcterms:W3CDTF">2019-10-03T12:54:35Z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0x0101000CF127EC6ED4F640976CBC3B3FAE1DC9</vt:lpwstr>
  </property>
</Properties>
</file>