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60" r:id="rId4"/>
    <p:sldId id="307" r:id="rId5"/>
    <p:sldId id="297" r:id="rId6"/>
    <p:sldId id="308" r:id="rId7"/>
    <p:sldId id="261" r:id="rId8"/>
    <p:sldId id="294" r:id="rId9"/>
    <p:sldId id="309" r:id="rId10"/>
    <p:sldId id="293" r:id="rId11"/>
    <p:sldId id="291" r:id="rId12"/>
    <p:sldId id="262" r:id="rId13"/>
    <p:sldId id="310" r:id="rId14"/>
    <p:sldId id="311" r:id="rId15"/>
    <p:sldId id="312" r:id="rId16"/>
    <p:sldId id="313" r:id="rId17"/>
    <p:sldId id="296" r:id="rId18"/>
    <p:sldId id="314" r:id="rId19"/>
    <p:sldId id="316" r:id="rId20"/>
    <p:sldId id="315" r:id="rId21"/>
    <p:sldId id="317" r:id="rId22"/>
    <p:sldId id="300" r:id="rId23"/>
    <p:sldId id="318" r:id="rId24"/>
    <p:sldId id="319" r:id="rId25"/>
    <p:sldId id="323" r:id="rId26"/>
    <p:sldId id="322" r:id="rId27"/>
    <p:sldId id="305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F564D-0C09-CD4C-A531-E1192AFAE421}" type="presOf" srcId="{C8AF1EB4-B779-40F6-B617-F006F032D081}" destId="{56D587CB-3949-4E59-AF5A-2148899D5822}" srcOrd="0" destOrd="0" presId="urn:microsoft.com/office/officeart/2005/8/layout/radial1"/>
    <dgm:cxn modelId="{BCA6DAF4-CA44-3941-88E6-4106DE5B2E19}" type="presOf" srcId="{F0BA063B-C4BA-44DD-A596-4342BF711AD0}" destId="{4BBD4303-B34A-4E2F-89FC-77B7CEAE441B}" srcOrd="0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787F512E-ACB5-EF48-828B-BB61C99643B3}" type="presOf" srcId="{A51258A6-69CF-4D98-8F9D-C084080DF860}" destId="{72E897FF-55F9-4AE9-BEB5-70D32F2D9FE1}" srcOrd="0" destOrd="0" presId="urn:microsoft.com/office/officeart/2005/8/layout/radial1"/>
    <dgm:cxn modelId="{0658E770-93F6-DC4C-A35F-5804498DD52D}" type="presOf" srcId="{4D667964-86BC-4359-8730-511513721920}" destId="{4483EC1B-D38C-4950-96FC-68602299F666}" srcOrd="0" destOrd="0" presId="urn:microsoft.com/office/officeart/2005/8/layout/radial1"/>
    <dgm:cxn modelId="{A7F1DD30-C782-314D-9107-A20DA7356414}" type="presOf" srcId="{7CB7ABA8-A168-4944-9A51-EA0FE6DE9946}" destId="{DD769B42-C685-4535-A6AE-C12D996BFFD9}" srcOrd="0" destOrd="0" presId="urn:microsoft.com/office/officeart/2005/8/layout/radial1"/>
    <dgm:cxn modelId="{83337EBC-A004-E840-8735-752F87AF72CD}" type="presOf" srcId="{E53C089C-EA54-4B36-ACEE-6F48BAE75B7D}" destId="{B5D689D7-D638-45C6-86F2-FC648E5FDB87}" srcOrd="0" destOrd="0" presId="urn:microsoft.com/office/officeart/2005/8/layout/radial1"/>
    <dgm:cxn modelId="{15DD2012-2F83-B44E-8311-203AC794272D}" type="presOf" srcId="{6E8A38A0-4199-4E7D-B8C1-10342A3391AC}" destId="{CBCAB600-177F-4AB1-88FB-8EE58AE919FD}" srcOrd="0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0621372B-C889-5A44-9F92-233A42AA5AD1}" type="presOf" srcId="{4D667964-86BC-4359-8730-511513721920}" destId="{D7517530-97C8-48AD-9AFD-04ED47C025E0}" srcOrd="1" destOrd="0" presId="urn:microsoft.com/office/officeart/2005/8/layout/radial1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E93AE72B-305F-D346-9554-4E7872129FC5}" type="presOf" srcId="{2D772ECF-F510-4372-97EB-47BAE9678782}" destId="{19B88271-4D1C-4690-AD48-42C7EA49DEE1}" srcOrd="0" destOrd="0" presId="urn:microsoft.com/office/officeart/2005/8/layout/radial1"/>
    <dgm:cxn modelId="{6D7EEF9E-1179-2148-B0EE-E31F43BDE56A}" type="presOf" srcId="{84717FE3-A299-427D-ACAD-12ED1BDADD5A}" destId="{3D45B40A-D104-43D6-81A5-795AC3C46DE2}" srcOrd="0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B03F8C10-63E3-FB4D-AE32-228AD579CFC2}" type="presOf" srcId="{67554E35-F6EC-4F1E-AF17-AFD614B17311}" destId="{09AB5604-6A5E-45DB-AB89-BA4B9015AC0E}" srcOrd="1" destOrd="0" presId="urn:microsoft.com/office/officeart/2005/8/layout/radial1"/>
    <dgm:cxn modelId="{1BC9E8F4-7192-A748-92E4-385AEF672C8F}" type="presOf" srcId="{2D772ECF-F510-4372-97EB-47BAE9678782}" destId="{5C041F39-54B5-49DE-9A66-FFC5596A104D}" srcOrd="1" destOrd="0" presId="urn:microsoft.com/office/officeart/2005/8/layout/radial1"/>
    <dgm:cxn modelId="{AFBE84FD-ABCC-D349-B81D-46570F710E04}" type="presOf" srcId="{F5E86DCC-264A-41E1-B805-2DF33A55B2F9}" destId="{C34E3AB7-FF8A-4808-8CAB-FDE676330887}" srcOrd="1" destOrd="0" presId="urn:microsoft.com/office/officeart/2005/8/layout/radial1"/>
    <dgm:cxn modelId="{CA09E216-5458-EC4C-A61D-B48D4A56FC3D}" type="presOf" srcId="{F5E86DCC-264A-41E1-B805-2DF33A55B2F9}" destId="{0DF8D7D1-FDA4-4BBF-844C-3D94451DF84E}" srcOrd="0" destOrd="0" presId="urn:microsoft.com/office/officeart/2005/8/layout/radial1"/>
    <dgm:cxn modelId="{9CC4B866-E53A-BF43-A52A-670CB45F1333}" type="presOf" srcId="{7CB7ABA8-A168-4944-9A51-EA0FE6DE9946}" destId="{0CE3BA74-C61F-4B75-A6D3-E1011DD2DEB5}" srcOrd="1" destOrd="0" presId="urn:microsoft.com/office/officeart/2005/8/layout/radial1"/>
    <dgm:cxn modelId="{735BF49C-FB25-8941-A4CC-833422F511A8}" type="presOf" srcId="{77D9F2E7-2E81-431D-848E-2511F9B4D624}" destId="{9B1AA3A2-2DC8-488B-9004-0C0E5EDC02C5}" srcOrd="0" destOrd="0" presId="urn:microsoft.com/office/officeart/2005/8/layout/radial1"/>
    <dgm:cxn modelId="{BC2FD43A-9856-4544-8216-836004054AED}" type="presOf" srcId="{DAA6B646-912B-45B3-ACEF-DCB6A4B59FCE}" destId="{473D2C90-953B-4573-B200-60FCF2C2BCD4}" srcOrd="0" destOrd="0" presId="urn:microsoft.com/office/officeart/2005/8/layout/radial1"/>
    <dgm:cxn modelId="{B99566C0-06A9-834F-8889-23D90A796500}" type="presOf" srcId="{67554E35-F6EC-4F1E-AF17-AFD614B17311}" destId="{14585E57-5041-436E-8A8E-634DE19FE7DC}" srcOrd="0" destOrd="0" presId="urn:microsoft.com/office/officeart/2005/8/layout/radial1"/>
    <dgm:cxn modelId="{70E0A311-B2B9-4B40-92AB-E4A1B993A08C}" type="presOf" srcId="{7FECA40B-9BA4-4700-AF9E-8C724D041EFB}" destId="{7D9994A3-29F7-4E38-A413-41D88427D3F1}" srcOrd="0" destOrd="0" presId="urn:microsoft.com/office/officeart/2005/8/layout/radial1"/>
    <dgm:cxn modelId="{264A02FE-0193-0A49-9023-8326BFC94FB7}" type="presOf" srcId="{A51258A6-69CF-4D98-8F9D-C084080DF860}" destId="{70E0FB65-C7FD-4100-8761-0E7B0A143144}" srcOrd="1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6391188E-AABB-7C4E-8931-207DAE0B502B}" type="presParOf" srcId="{7D9994A3-29F7-4E38-A413-41D88427D3F1}" destId="{56D587CB-3949-4E59-AF5A-2148899D5822}" srcOrd="0" destOrd="0" presId="urn:microsoft.com/office/officeart/2005/8/layout/radial1"/>
    <dgm:cxn modelId="{43CE2851-6764-344C-BCFD-09C154999644}" type="presParOf" srcId="{7D9994A3-29F7-4E38-A413-41D88427D3F1}" destId="{0DF8D7D1-FDA4-4BBF-844C-3D94451DF84E}" srcOrd="1" destOrd="0" presId="urn:microsoft.com/office/officeart/2005/8/layout/radial1"/>
    <dgm:cxn modelId="{0185089B-92C4-4B46-881A-2693BD42556C}" type="presParOf" srcId="{0DF8D7D1-FDA4-4BBF-844C-3D94451DF84E}" destId="{C34E3AB7-FF8A-4808-8CAB-FDE676330887}" srcOrd="0" destOrd="0" presId="urn:microsoft.com/office/officeart/2005/8/layout/radial1"/>
    <dgm:cxn modelId="{65AB92C4-8A5E-0044-912F-8595BCD0350B}" type="presParOf" srcId="{7D9994A3-29F7-4E38-A413-41D88427D3F1}" destId="{3D45B40A-D104-43D6-81A5-795AC3C46DE2}" srcOrd="2" destOrd="0" presId="urn:microsoft.com/office/officeart/2005/8/layout/radial1"/>
    <dgm:cxn modelId="{CB9C41B8-8E45-7540-8304-19817276C10A}" type="presParOf" srcId="{7D9994A3-29F7-4E38-A413-41D88427D3F1}" destId="{4483EC1B-D38C-4950-96FC-68602299F666}" srcOrd="3" destOrd="0" presId="urn:microsoft.com/office/officeart/2005/8/layout/radial1"/>
    <dgm:cxn modelId="{19C771E0-B905-874B-ADFE-56C98DE427EB}" type="presParOf" srcId="{4483EC1B-D38C-4950-96FC-68602299F666}" destId="{D7517530-97C8-48AD-9AFD-04ED47C025E0}" srcOrd="0" destOrd="0" presId="urn:microsoft.com/office/officeart/2005/8/layout/radial1"/>
    <dgm:cxn modelId="{C76B6D13-A122-3E4D-ABB7-8028A65FB805}" type="presParOf" srcId="{7D9994A3-29F7-4E38-A413-41D88427D3F1}" destId="{CBCAB600-177F-4AB1-88FB-8EE58AE919FD}" srcOrd="4" destOrd="0" presId="urn:microsoft.com/office/officeart/2005/8/layout/radial1"/>
    <dgm:cxn modelId="{28210BCC-71B8-F442-A58C-8DB6145A78AD}" type="presParOf" srcId="{7D9994A3-29F7-4E38-A413-41D88427D3F1}" destId="{14585E57-5041-436E-8A8E-634DE19FE7DC}" srcOrd="5" destOrd="0" presId="urn:microsoft.com/office/officeart/2005/8/layout/radial1"/>
    <dgm:cxn modelId="{1C52978B-22F5-5D4A-8F51-89BD2AEECEF1}" type="presParOf" srcId="{14585E57-5041-436E-8A8E-634DE19FE7DC}" destId="{09AB5604-6A5E-45DB-AB89-BA4B9015AC0E}" srcOrd="0" destOrd="0" presId="urn:microsoft.com/office/officeart/2005/8/layout/radial1"/>
    <dgm:cxn modelId="{EBCA87ED-B709-5A48-9BE0-38548CA76937}" type="presParOf" srcId="{7D9994A3-29F7-4E38-A413-41D88427D3F1}" destId="{473D2C90-953B-4573-B200-60FCF2C2BCD4}" srcOrd="6" destOrd="0" presId="urn:microsoft.com/office/officeart/2005/8/layout/radial1"/>
    <dgm:cxn modelId="{5049B98D-0533-E249-A543-8B12F1ED465B}" type="presParOf" srcId="{7D9994A3-29F7-4E38-A413-41D88427D3F1}" destId="{DD769B42-C685-4535-A6AE-C12D996BFFD9}" srcOrd="7" destOrd="0" presId="urn:microsoft.com/office/officeart/2005/8/layout/radial1"/>
    <dgm:cxn modelId="{F6B58751-0D06-A640-950B-4F4D6F251C15}" type="presParOf" srcId="{DD769B42-C685-4535-A6AE-C12D996BFFD9}" destId="{0CE3BA74-C61F-4B75-A6D3-E1011DD2DEB5}" srcOrd="0" destOrd="0" presId="urn:microsoft.com/office/officeart/2005/8/layout/radial1"/>
    <dgm:cxn modelId="{F5600AC7-C372-A144-8AE7-649F83690C87}" type="presParOf" srcId="{7D9994A3-29F7-4E38-A413-41D88427D3F1}" destId="{9B1AA3A2-2DC8-488B-9004-0C0E5EDC02C5}" srcOrd="8" destOrd="0" presId="urn:microsoft.com/office/officeart/2005/8/layout/radial1"/>
    <dgm:cxn modelId="{0EFC5002-9EC5-A84D-B056-8F59CD48ED3D}" type="presParOf" srcId="{7D9994A3-29F7-4E38-A413-41D88427D3F1}" destId="{72E897FF-55F9-4AE9-BEB5-70D32F2D9FE1}" srcOrd="9" destOrd="0" presId="urn:microsoft.com/office/officeart/2005/8/layout/radial1"/>
    <dgm:cxn modelId="{13FCF029-C13F-5641-9AF2-5BA1A416B782}" type="presParOf" srcId="{72E897FF-55F9-4AE9-BEB5-70D32F2D9FE1}" destId="{70E0FB65-C7FD-4100-8761-0E7B0A143144}" srcOrd="0" destOrd="0" presId="urn:microsoft.com/office/officeart/2005/8/layout/radial1"/>
    <dgm:cxn modelId="{B84D9D02-646D-504D-867F-F893882C2C75}" type="presParOf" srcId="{7D9994A3-29F7-4E38-A413-41D88427D3F1}" destId="{4BBD4303-B34A-4E2F-89FC-77B7CEAE441B}" srcOrd="10" destOrd="0" presId="urn:microsoft.com/office/officeart/2005/8/layout/radial1"/>
    <dgm:cxn modelId="{915EF981-0701-4E49-8259-F35EC306D432}" type="presParOf" srcId="{7D9994A3-29F7-4E38-A413-41D88427D3F1}" destId="{19B88271-4D1C-4690-AD48-42C7EA49DEE1}" srcOrd="11" destOrd="0" presId="urn:microsoft.com/office/officeart/2005/8/layout/radial1"/>
    <dgm:cxn modelId="{0FDED597-F6BE-6441-A18C-8362C4AA34A5}" type="presParOf" srcId="{19B88271-4D1C-4690-AD48-42C7EA49DEE1}" destId="{5C041F39-54B5-49DE-9A66-FFC5596A104D}" srcOrd="0" destOrd="0" presId="urn:microsoft.com/office/officeart/2005/8/layout/radial1"/>
    <dgm:cxn modelId="{7E834BDC-A3CE-4B42-A5A1-A8B9B053B881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8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498082"/>
          </a:xfrm>
        </p:spPr>
        <p:txBody>
          <a:bodyPr>
            <a:normAutofit fontScale="92500" lnSpcReduction="20000"/>
          </a:bodyPr>
          <a:lstStyle/>
          <a:p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</a:rPr>
              <a:t>ENGLAND</a:t>
            </a:r>
          </a:p>
          <a:p>
            <a:endParaRPr lang="en-GB" sz="3300" u="sng" dirty="0">
              <a:solidFill>
                <a:srgbClr val="FF0000"/>
              </a:solidFill>
            </a:endParaRPr>
          </a:p>
          <a:p>
            <a:endParaRPr lang="en-GB" sz="3300" u="sng" dirty="0" smtClean="0">
              <a:solidFill>
                <a:srgbClr val="FF0000"/>
              </a:solidFill>
            </a:endParaRPr>
          </a:p>
          <a:p>
            <a:r>
              <a:rPr lang="en-GB" sz="2600" dirty="0" smtClean="0">
                <a:solidFill>
                  <a:srgbClr val="FF0000"/>
                </a:solidFill>
              </a:rPr>
              <a:t>USE THIS FILE IF YOU ARE DELIVERING </a:t>
            </a:r>
            <a:r>
              <a:rPr lang="en-GB" sz="2600" u="sng" dirty="0" smtClean="0">
                <a:solidFill>
                  <a:srgbClr val="FF0000"/>
                </a:solidFill>
              </a:rPr>
              <a:t>FOUR LESSONS</a:t>
            </a:r>
          </a:p>
          <a:p>
            <a:r>
              <a:rPr lang="en-GB" sz="2600" dirty="0" smtClean="0">
                <a:solidFill>
                  <a:srgbClr val="FF0000"/>
                </a:solidFill>
              </a:rPr>
              <a:t>(DELIVERY OPTION A)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10" name="Picture 9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What about Emma?</a:t>
            </a:r>
          </a:p>
          <a:p>
            <a:r>
              <a:rPr lang="en-US" dirty="0" smtClean="0"/>
              <a:t>If I had to look after a baby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Fact or Fiction?</a:t>
            </a:r>
          </a:p>
          <a:p>
            <a:r>
              <a:rPr lang="en-US" dirty="0"/>
              <a:t>Wallet Card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www.qub.ac.uk/if-i-were-jack/resources/teachers</a:t>
            </a:r>
            <a:r>
              <a:rPr lang="en-US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74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394"/>
              </p:ext>
            </p:extLst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2675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6050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3" y="1868170"/>
            <a:ext cx="334374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Wallet cards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/>
              <a:t>Online Scavenger </a:t>
            </a:r>
            <a:r>
              <a:rPr lang="en-US" dirty="0" smtClean="0"/>
              <a:t>Hunt</a:t>
            </a:r>
          </a:p>
          <a:p>
            <a:r>
              <a:rPr lang="en-US" dirty="0" smtClean="0"/>
              <a:t>JACK </a:t>
            </a:r>
            <a:r>
              <a:rPr lang="en-US" dirty="0"/>
              <a:t>Survey Homework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13" y="1868170"/>
            <a:ext cx="3343742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 smtClean="0"/>
              <a:t>Ground Rules</a:t>
            </a:r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/>
              <a:t>Pause: Fast-forward: </a:t>
            </a:r>
            <a:r>
              <a:rPr lang="en-US" dirty="0" smtClean="0"/>
              <a:t>Rewind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968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Survey</a:t>
            </a:r>
          </a:p>
          <a:p>
            <a:r>
              <a:rPr lang="en-US" dirty="0"/>
              <a:t>Staying Safe </a:t>
            </a:r>
            <a:r>
              <a:rPr lang="en-US" dirty="0" smtClean="0"/>
              <a:t>Scenarios</a:t>
            </a:r>
          </a:p>
          <a:p>
            <a:r>
              <a:rPr lang="en-US" dirty="0"/>
              <a:t>Controversial Statements</a:t>
            </a:r>
          </a:p>
          <a:p>
            <a:r>
              <a:rPr lang="en-US" dirty="0"/>
              <a:t>My Plan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1821667"/>
            <a:ext cx="3529330" cy="34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go to a party and have way too much to drink. The next thing you know you are in a bedroom with someone who is expecting to have sex with you. This is not what you want. </a:t>
            </a:r>
            <a:r>
              <a:rPr lang="en-US" i="1" dirty="0" smtClean="0">
                <a:solidFill>
                  <a:srgbClr val="FF0000"/>
                </a:solidFill>
              </a:rPr>
              <a:t>What would you say?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i="1" dirty="0">
                <a:solidFill>
                  <a:srgbClr val="FF0000"/>
                </a:solidFill>
              </a:rPr>
              <a:t>What would you say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Your boyfriend/ girlfriend wants to have sex with you, but you don’t feel ready. </a:t>
            </a:r>
            <a:r>
              <a:rPr lang="en-US" i="1" dirty="0" smtClean="0">
                <a:solidFill>
                  <a:srgbClr val="FF0000"/>
                </a:solidFill>
              </a:rPr>
              <a:t>What would you say? </a:t>
            </a:r>
            <a:endParaRPr lang="en-US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really want to have sex with your girlfriend/boyfriend but she/he doesn’t want to. </a:t>
            </a:r>
            <a:r>
              <a:rPr lang="en-US" i="1" dirty="0">
                <a:solidFill>
                  <a:srgbClr val="FF0000"/>
                </a:solidFill>
              </a:rPr>
              <a:t>What would you say?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have sex with someone and afterwards you </a:t>
            </a:r>
            <a:r>
              <a:rPr lang="en-US" dirty="0" err="1"/>
              <a:t>realise</a:t>
            </a:r>
            <a:r>
              <a:rPr lang="en-US" dirty="0"/>
              <a:t> that the condom has split. </a:t>
            </a:r>
            <a:r>
              <a:rPr lang="en-US" i="1" dirty="0">
                <a:solidFill>
                  <a:srgbClr val="FF0000"/>
                </a:solidFill>
              </a:rPr>
              <a:t>What would you </a:t>
            </a:r>
            <a:r>
              <a:rPr lang="en-US" i="1" dirty="0" smtClean="0">
                <a:solidFill>
                  <a:srgbClr val="FF0000"/>
                </a:solidFill>
              </a:rPr>
              <a:t>do?</a:t>
            </a:r>
            <a:endParaRPr lang="en-US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want to have sex with a girl and you don’t have a condom. She says ‘it’s OK’ and you assume she’s on the pill. Later you regret having unprotected sex. </a:t>
            </a:r>
            <a:r>
              <a:rPr lang="en-US" i="1" dirty="0">
                <a:solidFill>
                  <a:srgbClr val="FF0000"/>
                </a:solidFill>
              </a:rPr>
              <a:t>What would you </a:t>
            </a:r>
            <a:r>
              <a:rPr lang="en-US" i="1" dirty="0" smtClean="0">
                <a:solidFill>
                  <a:srgbClr val="FF0000"/>
                </a:solidFill>
              </a:rPr>
              <a:t>do?</a:t>
            </a:r>
            <a:endParaRPr lang="en-US" i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are with </a:t>
            </a:r>
            <a:r>
              <a:rPr lang="en-US" dirty="0" smtClean="0"/>
              <a:t>someone who </a:t>
            </a:r>
            <a:r>
              <a:rPr lang="en-US" dirty="0"/>
              <a:t>is drunk. </a:t>
            </a:r>
            <a:r>
              <a:rPr lang="en-US" dirty="0" smtClean="0"/>
              <a:t>She/he </a:t>
            </a:r>
            <a:r>
              <a:rPr lang="en-US" dirty="0"/>
              <a:t>says </a:t>
            </a:r>
            <a:r>
              <a:rPr lang="en-US" dirty="0" smtClean="0"/>
              <a:t>she/he </a:t>
            </a:r>
            <a:r>
              <a:rPr lang="en-US" dirty="0"/>
              <a:t>wants to have sex with you now. </a:t>
            </a:r>
            <a:r>
              <a:rPr lang="en-US" i="1" dirty="0">
                <a:solidFill>
                  <a:srgbClr val="FF0000"/>
                </a:solidFill>
              </a:rPr>
              <a:t>What would you say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0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985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7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737216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69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3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u="sng" dirty="0" smtClean="0"/>
              <a:t>www.qub.ac.uk/if-i-were-jack/resources/ivdew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37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87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2061</Words>
  <Application>Microsoft Office PowerPoint</Application>
  <PresentationFormat>Custom</PresentationFormat>
  <Paragraphs>269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Ground Rules</vt:lpstr>
      <vt:lpstr>If I Were Jack IVD</vt:lpstr>
      <vt:lpstr>Pause: Fast-forward: Rewind</vt:lpstr>
      <vt:lpstr>Pause: Fast-forward: Rewind</vt:lpstr>
      <vt:lpstr>LESSON 2</vt:lpstr>
      <vt:lpstr>IVD Recap Video</vt:lpstr>
      <vt:lpstr>What about Emma?</vt:lpstr>
      <vt:lpstr>If I Had to Look After a Baby…</vt:lpstr>
      <vt:lpstr>Fact or Fiction?</vt:lpstr>
      <vt:lpstr>Fact or Fiction?</vt:lpstr>
      <vt:lpstr>Homework…Wallet Card</vt:lpstr>
      <vt:lpstr>LESSON 3</vt:lpstr>
      <vt:lpstr>Homework Review: Wallet Card</vt:lpstr>
      <vt:lpstr>Jack Forum Dilemmas</vt:lpstr>
      <vt:lpstr>Online Scavenger Hunt</vt:lpstr>
      <vt:lpstr>Homework…JACK Survey</vt:lpstr>
      <vt:lpstr>LESSON 4</vt:lpstr>
      <vt:lpstr>Homework Review…JACK Survey</vt:lpstr>
      <vt:lpstr>Staying Safe Scenarios</vt:lpstr>
      <vt:lpstr>Staying Safe Scenarios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88</cp:revision>
  <dcterms:created xsi:type="dcterms:W3CDTF">2017-10-03T10:33:23Z</dcterms:created>
  <dcterms:modified xsi:type="dcterms:W3CDTF">2018-10-22T09:17:28Z</dcterms:modified>
</cp:coreProperties>
</file>