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307" r:id="rId4"/>
    <p:sldId id="308" r:id="rId5"/>
    <p:sldId id="309" r:id="rId6"/>
    <p:sldId id="311" r:id="rId7"/>
    <p:sldId id="312" r:id="rId8"/>
    <p:sldId id="293" r:id="rId9"/>
    <p:sldId id="310" r:id="rId10"/>
    <p:sldId id="313" r:id="rId11"/>
    <p:sldId id="314" r:id="rId12"/>
    <p:sldId id="315" r:id="rId13"/>
    <p:sldId id="316" r:id="rId14"/>
    <p:sldId id="296" r:id="rId15"/>
    <p:sldId id="317" r:id="rId16"/>
    <p:sldId id="318" r:id="rId17"/>
    <p:sldId id="319" r:id="rId18"/>
    <p:sldId id="321" r:id="rId19"/>
    <p:sldId id="300" r:id="rId20"/>
    <p:sldId id="320" r:id="rId21"/>
    <p:sldId id="322" r:id="rId22"/>
    <p:sldId id="302" r:id="rId23"/>
    <p:sldId id="323" r:id="rId24"/>
    <p:sldId id="324" r:id="rId25"/>
    <p:sldId id="325" r:id="rId26"/>
    <p:sldId id="304" r:id="rId27"/>
    <p:sldId id="326" r:id="rId28"/>
    <p:sldId id="327" r:id="rId29"/>
    <p:sldId id="328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660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4C6E9-B5BD-2E4B-9E1F-405899A10B9F}" type="presOf" srcId="{67554E35-F6EC-4F1E-AF17-AFD614B17311}" destId="{14585E57-5041-436E-8A8E-634DE19FE7DC}" srcOrd="0" destOrd="0" presId="urn:microsoft.com/office/officeart/2005/8/layout/radial1"/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CE4D0CE9-C584-DE47-8141-A6430E53AD5B}" type="presOf" srcId="{C8AF1EB4-B779-40F6-B617-F006F032D081}" destId="{56D587CB-3949-4E59-AF5A-2148899D5822}" srcOrd="0" destOrd="0" presId="urn:microsoft.com/office/officeart/2005/8/layout/radial1"/>
    <dgm:cxn modelId="{4989D2FB-44BE-7048-AE49-DE9B1E5A98C2}" type="presOf" srcId="{A51258A6-69CF-4D98-8F9D-C084080DF860}" destId="{70E0FB65-C7FD-4100-8761-0E7B0A143144}" srcOrd="1" destOrd="0" presId="urn:microsoft.com/office/officeart/2005/8/layout/radial1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207D64E4-6AC3-D447-8710-132E8BD7EC1F}" type="presOf" srcId="{7CB7ABA8-A168-4944-9A51-EA0FE6DE9946}" destId="{DD769B42-C685-4535-A6AE-C12D996BFFD9}" srcOrd="0" destOrd="0" presId="urn:microsoft.com/office/officeart/2005/8/layout/radial1"/>
    <dgm:cxn modelId="{DB3ACAB2-D1FF-2643-B7FC-44C465813CA7}" type="presOf" srcId="{F5E86DCC-264A-41E1-B805-2DF33A55B2F9}" destId="{C34E3AB7-FF8A-4808-8CAB-FDE676330887}" srcOrd="1" destOrd="0" presId="urn:microsoft.com/office/officeart/2005/8/layout/radial1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47C0BE05-8992-2843-8783-6F353E89DB24}" type="presOf" srcId="{77D9F2E7-2E81-431D-848E-2511F9B4D624}" destId="{9B1AA3A2-2DC8-488B-9004-0C0E5EDC02C5}" srcOrd="0" destOrd="0" presId="urn:microsoft.com/office/officeart/2005/8/layout/radial1"/>
    <dgm:cxn modelId="{1E68DBC5-86C5-784C-93E0-A8FCD04B1347}" type="presOf" srcId="{4D667964-86BC-4359-8730-511513721920}" destId="{4483EC1B-D38C-4950-96FC-68602299F666}" srcOrd="0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D2189C5E-BBA0-7347-9E7A-383B8430556A}" type="presOf" srcId="{DAA6B646-912B-45B3-ACEF-DCB6A4B59FCE}" destId="{473D2C90-953B-4573-B200-60FCF2C2BCD4}" srcOrd="0" destOrd="0" presId="urn:microsoft.com/office/officeart/2005/8/layout/radial1"/>
    <dgm:cxn modelId="{61401E5C-1067-4A45-B72C-1E85071ADB1A}" type="presOf" srcId="{2D772ECF-F510-4372-97EB-47BAE9678782}" destId="{19B88271-4D1C-4690-AD48-42C7EA49DEE1}" srcOrd="0" destOrd="0" presId="urn:microsoft.com/office/officeart/2005/8/layout/radial1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CEC5645F-2890-1A46-A97E-18A8D93369A0}" type="presOf" srcId="{7FECA40B-9BA4-4700-AF9E-8C724D041EFB}" destId="{7D9994A3-29F7-4E38-A413-41D88427D3F1}" srcOrd="0" destOrd="0" presId="urn:microsoft.com/office/officeart/2005/8/layout/radial1"/>
    <dgm:cxn modelId="{AEB1BD69-A908-8041-A62E-014FF4206246}" type="presOf" srcId="{6E8A38A0-4199-4E7D-B8C1-10342A3391AC}" destId="{CBCAB600-177F-4AB1-88FB-8EE58AE919FD}" srcOrd="0" destOrd="0" presId="urn:microsoft.com/office/officeart/2005/8/layout/radial1"/>
    <dgm:cxn modelId="{289E4BCD-7FC8-6A40-8BEF-67E8EB882F0E}" type="presOf" srcId="{2D772ECF-F510-4372-97EB-47BAE9678782}" destId="{5C041F39-54B5-49DE-9A66-FFC5596A104D}" srcOrd="1" destOrd="0" presId="urn:microsoft.com/office/officeart/2005/8/layout/radial1"/>
    <dgm:cxn modelId="{1864FD2C-6039-4349-B10F-70201C3CC7AB}" type="presOf" srcId="{F0BA063B-C4BA-44DD-A596-4342BF711AD0}" destId="{4BBD4303-B34A-4E2F-89FC-77B7CEAE441B}" srcOrd="0" destOrd="0" presId="urn:microsoft.com/office/officeart/2005/8/layout/radial1"/>
    <dgm:cxn modelId="{DFB19E18-BFA8-CD48-94A1-0EDD55EBA6F3}" type="presOf" srcId="{A51258A6-69CF-4D98-8F9D-C084080DF860}" destId="{72E897FF-55F9-4AE9-BEB5-70D32F2D9FE1}" srcOrd="0" destOrd="0" presId="urn:microsoft.com/office/officeart/2005/8/layout/radial1"/>
    <dgm:cxn modelId="{01700A98-5812-F949-A3D0-82A22163024A}" type="presOf" srcId="{84717FE3-A299-427D-ACAD-12ED1BDADD5A}" destId="{3D45B40A-D104-43D6-81A5-795AC3C46DE2}" srcOrd="0" destOrd="0" presId="urn:microsoft.com/office/officeart/2005/8/layout/radial1"/>
    <dgm:cxn modelId="{04F82CF1-9A0F-3947-8701-35B9A82F02C9}" type="presOf" srcId="{F5E86DCC-264A-41E1-B805-2DF33A55B2F9}" destId="{0DF8D7D1-FDA4-4BBF-844C-3D94451DF84E}" srcOrd="0" destOrd="0" presId="urn:microsoft.com/office/officeart/2005/8/layout/radial1"/>
    <dgm:cxn modelId="{793AA102-FD5F-EE45-86E5-34F02B2E8CF8}" type="presOf" srcId="{E53C089C-EA54-4B36-ACEE-6F48BAE75B7D}" destId="{B5D689D7-D638-45C6-86F2-FC648E5FDB87}" srcOrd="0" destOrd="0" presId="urn:microsoft.com/office/officeart/2005/8/layout/radial1"/>
    <dgm:cxn modelId="{2AD4F62C-7DB0-F645-9C59-6DC423F48899}" type="presOf" srcId="{67554E35-F6EC-4F1E-AF17-AFD614B17311}" destId="{09AB5604-6A5E-45DB-AB89-BA4B9015AC0E}" srcOrd="1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4E9B87D2-64EA-4940-A258-920BFE6F0F50}" type="presOf" srcId="{4D667964-86BC-4359-8730-511513721920}" destId="{D7517530-97C8-48AD-9AFD-04ED47C025E0}" srcOrd="1" destOrd="0" presId="urn:microsoft.com/office/officeart/2005/8/layout/radial1"/>
    <dgm:cxn modelId="{1355FBCB-797A-124A-B6AE-4543A1640E78}" type="presOf" srcId="{7CB7ABA8-A168-4944-9A51-EA0FE6DE9946}" destId="{0CE3BA74-C61F-4B75-A6D3-E1011DD2DEB5}" srcOrd="1" destOrd="0" presId="urn:microsoft.com/office/officeart/2005/8/layout/radial1"/>
    <dgm:cxn modelId="{BFCE48CF-8CDE-7843-8B40-62DD28673AD9}" type="presParOf" srcId="{7D9994A3-29F7-4E38-A413-41D88427D3F1}" destId="{56D587CB-3949-4E59-AF5A-2148899D5822}" srcOrd="0" destOrd="0" presId="urn:microsoft.com/office/officeart/2005/8/layout/radial1"/>
    <dgm:cxn modelId="{42953D1B-6E64-5D42-8E4F-5F09D3AE5830}" type="presParOf" srcId="{7D9994A3-29F7-4E38-A413-41D88427D3F1}" destId="{0DF8D7D1-FDA4-4BBF-844C-3D94451DF84E}" srcOrd="1" destOrd="0" presId="urn:microsoft.com/office/officeart/2005/8/layout/radial1"/>
    <dgm:cxn modelId="{860739FC-01E4-7E49-8729-6240920CC9C2}" type="presParOf" srcId="{0DF8D7D1-FDA4-4BBF-844C-3D94451DF84E}" destId="{C34E3AB7-FF8A-4808-8CAB-FDE676330887}" srcOrd="0" destOrd="0" presId="urn:microsoft.com/office/officeart/2005/8/layout/radial1"/>
    <dgm:cxn modelId="{441A9BF5-248B-484D-A9AD-989BA1F62BB1}" type="presParOf" srcId="{7D9994A3-29F7-4E38-A413-41D88427D3F1}" destId="{3D45B40A-D104-43D6-81A5-795AC3C46DE2}" srcOrd="2" destOrd="0" presId="urn:microsoft.com/office/officeart/2005/8/layout/radial1"/>
    <dgm:cxn modelId="{5FACD8B3-9907-FE45-A258-6DB36CABA8A7}" type="presParOf" srcId="{7D9994A3-29F7-4E38-A413-41D88427D3F1}" destId="{4483EC1B-D38C-4950-96FC-68602299F666}" srcOrd="3" destOrd="0" presId="urn:microsoft.com/office/officeart/2005/8/layout/radial1"/>
    <dgm:cxn modelId="{10B623FD-F22E-A94A-8699-A295EE510B9E}" type="presParOf" srcId="{4483EC1B-D38C-4950-96FC-68602299F666}" destId="{D7517530-97C8-48AD-9AFD-04ED47C025E0}" srcOrd="0" destOrd="0" presId="urn:microsoft.com/office/officeart/2005/8/layout/radial1"/>
    <dgm:cxn modelId="{710C8CDB-4D8D-E44F-9F0C-0EBF8BBA060A}" type="presParOf" srcId="{7D9994A3-29F7-4E38-A413-41D88427D3F1}" destId="{CBCAB600-177F-4AB1-88FB-8EE58AE919FD}" srcOrd="4" destOrd="0" presId="urn:microsoft.com/office/officeart/2005/8/layout/radial1"/>
    <dgm:cxn modelId="{15812D40-0177-C844-9315-3B75D104A39A}" type="presParOf" srcId="{7D9994A3-29F7-4E38-A413-41D88427D3F1}" destId="{14585E57-5041-436E-8A8E-634DE19FE7DC}" srcOrd="5" destOrd="0" presId="urn:microsoft.com/office/officeart/2005/8/layout/radial1"/>
    <dgm:cxn modelId="{0B9851E7-48D8-B340-8D01-EB35E58E56B8}" type="presParOf" srcId="{14585E57-5041-436E-8A8E-634DE19FE7DC}" destId="{09AB5604-6A5E-45DB-AB89-BA4B9015AC0E}" srcOrd="0" destOrd="0" presId="urn:microsoft.com/office/officeart/2005/8/layout/radial1"/>
    <dgm:cxn modelId="{DB98F9BD-DB64-8B4C-BC15-4351D53D91F9}" type="presParOf" srcId="{7D9994A3-29F7-4E38-A413-41D88427D3F1}" destId="{473D2C90-953B-4573-B200-60FCF2C2BCD4}" srcOrd="6" destOrd="0" presId="urn:microsoft.com/office/officeart/2005/8/layout/radial1"/>
    <dgm:cxn modelId="{A80CB001-DA4E-244F-B59C-027C934D2BE7}" type="presParOf" srcId="{7D9994A3-29F7-4E38-A413-41D88427D3F1}" destId="{DD769B42-C685-4535-A6AE-C12D996BFFD9}" srcOrd="7" destOrd="0" presId="urn:microsoft.com/office/officeart/2005/8/layout/radial1"/>
    <dgm:cxn modelId="{5395A07D-FDC5-3040-ABE8-EE805B67BB8D}" type="presParOf" srcId="{DD769B42-C685-4535-A6AE-C12D996BFFD9}" destId="{0CE3BA74-C61F-4B75-A6D3-E1011DD2DEB5}" srcOrd="0" destOrd="0" presId="urn:microsoft.com/office/officeart/2005/8/layout/radial1"/>
    <dgm:cxn modelId="{32DBF71E-F4A1-2249-80D3-63D7B00691F4}" type="presParOf" srcId="{7D9994A3-29F7-4E38-A413-41D88427D3F1}" destId="{9B1AA3A2-2DC8-488B-9004-0C0E5EDC02C5}" srcOrd="8" destOrd="0" presId="urn:microsoft.com/office/officeart/2005/8/layout/radial1"/>
    <dgm:cxn modelId="{0F840FF1-5656-3E4A-BD09-3B5044FD730F}" type="presParOf" srcId="{7D9994A3-29F7-4E38-A413-41D88427D3F1}" destId="{72E897FF-55F9-4AE9-BEB5-70D32F2D9FE1}" srcOrd="9" destOrd="0" presId="urn:microsoft.com/office/officeart/2005/8/layout/radial1"/>
    <dgm:cxn modelId="{D4F272EA-3B91-BB4A-957A-ADA11F1E8261}" type="presParOf" srcId="{72E897FF-55F9-4AE9-BEB5-70D32F2D9FE1}" destId="{70E0FB65-C7FD-4100-8761-0E7B0A143144}" srcOrd="0" destOrd="0" presId="urn:microsoft.com/office/officeart/2005/8/layout/radial1"/>
    <dgm:cxn modelId="{47301B6D-FDBE-8D40-A315-6B8028AEF1E0}" type="presParOf" srcId="{7D9994A3-29F7-4E38-A413-41D88427D3F1}" destId="{4BBD4303-B34A-4E2F-89FC-77B7CEAE441B}" srcOrd="10" destOrd="0" presId="urn:microsoft.com/office/officeart/2005/8/layout/radial1"/>
    <dgm:cxn modelId="{F2331C04-84BB-BF45-8E5E-5C3F8996E9EC}" type="presParOf" srcId="{7D9994A3-29F7-4E38-A413-41D88427D3F1}" destId="{19B88271-4D1C-4690-AD48-42C7EA49DEE1}" srcOrd="11" destOrd="0" presId="urn:microsoft.com/office/officeart/2005/8/layout/radial1"/>
    <dgm:cxn modelId="{0E5A55A5-1F80-5545-9DEE-0AB60BCC78AA}" type="presParOf" srcId="{19B88271-4D1C-4690-AD48-42C7EA49DEE1}" destId="{5C041F39-54B5-49DE-9A66-FFC5596A104D}" srcOrd="0" destOrd="0" presId="urn:microsoft.com/office/officeart/2005/8/layout/radial1"/>
    <dgm:cxn modelId="{25DE5803-D1E0-CE4A-87A5-FFDE7D477363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7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4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8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85117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ENGLAND</a:t>
            </a:r>
          </a:p>
          <a:p>
            <a:endParaRPr lang="en-GB" sz="2800" u="sng" dirty="0" smtClean="0">
              <a:solidFill>
                <a:srgbClr val="FF0000"/>
              </a:solidFill>
            </a:endParaRPr>
          </a:p>
          <a:p>
            <a:endParaRPr lang="en-GB" sz="2800" u="sng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USE </a:t>
            </a:r>
            <a:r>
              <a:rPr lang="en-GB" dirty="0">
                <a:solidFill>
                  <a:srgbClr val="FF0000"/>
                </a:solidFill>
              </a:rPr>
              <a:t>THIS FILE IF YOU ARE DELIVERING </a:t>
            </a:r>
            <a:r>
              <a:rPr lang="en-GB" u="sng" dirty="0" smtClean="0">
                <a:solidFill>
                  <a:srgbClr val="FF0000"/>
                </a:solidFill>
              </a:rPr>
              <a:t>SIX LESSONS</a:t>
            </a:r>
            <a:endParaRPr lang="en-GB" u="sng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(DELIVERY OPTION </a:t>
            </a:r>
            <a:r>
              <a:rPr lang="en-GB" dirty="0" smtClean="0">
                <a:solidFill>
                  <a:srgbClr val="FF0000"/>
                </a:solidFill>
              </a:rPr>
              <a:t>B)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u="sng" dirty="0" smtClean="0"/>
              <a:t>www.qub.ac.uk/if-i-were-jack/resources/teachers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5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Fact or Fiction?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 smtClean="0"/>
              <a:t>Wallet Card Homework</a:t>
            </a:r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 smtClean="0"/>
              <a:t>When young people have sex, most of them use condoms.</a:t>
            </a:r>
          </a:p>
          <a:p>
            <a:r>
              <a:rPr lang="en-GB" dirty="0" smtClean="0"/>
              <a:t>It’s illegal to have sex before the age of 16.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662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When young people have sex, most of them use condoms.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It’s illegal to have sex before the age of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9422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3" y="1868170"/>
            <a:ext cx="334374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</a:t>
            </a:r>
            <a:r>
              <a:rPr lang="en-US" dirty="0"/>
              <a:t>Jack Wallet Card</a:t>
            </a:r>
          </a:p>
          <a:p>
            <a:r>
              <a:rPr lang="en-US" dirty="0" smtClean="0"/>
              <a:t>Online Scavenger Hunt</a:t>
            </a:r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i="1" dirty="0" smtClean="0"/>
              <a:t>If I Were Jack </a:t>
            </a:r>
            <a:r>
              <a:rPr lang="en-US" dirty="0" smtClean="0"/>
              <a:t>Interactive Video Drama</a:t>
            </a:r>
          </a:p>
          <a:p>
            <a:r>
              <a:rPr lang="en-US" dirty="0" smtClean="0"/>
              <a:t>If I had to Look </a:t>
            </a:r>
            <a:r>
              <a:rPr lang="en-US" dirty="0"/>
              <a:t>A</a:t>
            </a:r>
            <a:r>
              <a:rPr lang="en-US" dirty="0" smtClean="0"/>
              <a:t>fter a </a:t>
            </a:r>
            <a:r>
              <a:rPr lang="en-US" dirty="0"/>
              <a:t>B</a:t>
            </a:r>
            <a:r>
              <a:rPr lang="en-US" dirty="0" smtClean="0"/>
              <a:t>aby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3" y="1868170"/>
            <a:ext cx="334374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11 things you should think about before you decide to have sex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017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Staying Safe Scenarios</a:t>
            </a:r>
          </a:p>
          <a:p>
            <a:r>
              <a:rPr lang="en-US" dirty="0" smtClean="0"/>
              <a:t>JACK Survey Homework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go to a party and have way too much to drink. The next thing you know you are in a bedroom with someone who is expecting to have sex with you. This is not what you want.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prstClr val="black"/>
                </a:solidFill>
              </a:rPr>
              <a:t>Your boyfriend/ girlfriend wants to have sex with you, but you don’t feel ready. </a:t>
            </a:r>
            <a:r>
              <a:rPr lang="en-US" sz="2600" i="1" dirty="0">
                <a:solidFill>
                  <a:srgbClr val="FF0000"/>
                </a:solidFill>
              </a:rPr>
              <a:t>What would you say?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really want to have sex with your girlfriend/boyfriend but she/he doesn’t want to.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have sex with someone and afterwards you </a:t>
            </a:r>
            <a:r>
              <a:rPr lang="en-US" sz="2600" dirty="0" err="1">
                <a:solidFill>
                  <a:prstClr val="black"/>
                </a:solidFill>
              </a:rPr>
              <a:t>realise</a:t>
            </a:r>
            <a:r>
              <a:rPr lang="en-US" sz="2600" dirty="0">
                <a:solidFill>
                  <a:prstClr val="black"/>
                </a:solidFill>
              </a:rPr>
              <a:t> that the condom has split.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want to have sex with a girl and you don’t have a condom. She says ‘it’s OK’ and you assume she’s on the pill. Later you regret having unprotected sex.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are with someone who is drunk. She/he says she/he wants to have sex with you now. </a:t>
            </a:r>
            <a:r>
              <a:rPr lang="en-US" sz="2600" i="1">
                <a:solidFill>
                  <a:srgbClr val="FF0000"/>
                </a:solidFill>
              </a:rPr>
              <a:t>What would you say?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821667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6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JACK Survey</a:t>
            </a:r>
          </a:p>
          <a:p>
            <a:r>
              <a:rPr lang="en-US" dirty="0" smtClean="0"/>
              <a:t>Controversial Statements</a:t>
            </a:r>
          </a:p>
          <a:p>
            <a:r>
              <a:rPr lang="en-US" dirty="0" smtClean="0"/>
              <a:t>My Plan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10" y="1821667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150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20385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r>
              <a:rPr lang="en-US" u="sng" dirty="0" smtClean="0"/>
              <a:t>www.qub.ac.uk/if-i-were-jack/resources/ivdew</a:t>
            </a:r>
            <a:endParaRPr lang="en-US" b="1" u="sng" dirty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86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Ground Rules 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Pause: Fast-forward: Rewind</a:t>
            </a:r>
          </a:p>
          <a:p>
            <a:r>
              <a:rPr lang="en-US" dirty="0" smtClean="0"/>
              <a:t>What about Emma?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18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2074</Words>
  <Application>Microsoft Office PowerPoint</Application>
  <PresentationFormat>Custom</PresentationFormat>
  <Paragraphs>273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If I Were Jack IVD</vt:lpstr>
      <vt:lpstr>If I Had to Look After a Baby…</vt:lpstr>
      <vt:lpstr>LESSON 2</vt:lpstr>
      <vt:lpstr>Ground Rules</vt:lpstr>
      <vt:lpstr>IVD Recap Video</vt:lpstr>
      <vt:lpstr>Pause: Fast-forward: Rewind</vt:lpstr>
      <vt:lpstr>Pause: Fast-forward: Rewind</vt:lpstr>
      <vt:lpstr>What about Emma?</vt:lpstr>
      <vt:lpstr>LESSON 3</vt:lpstr>
      <vt:lpstr>Fact or Fiction?</vt:lpstr>
      <vt:lpstr>Fact or Fiction?</vt:lpstr>
      <vt:lpstr>Jack Forum Dilemmas</vt:lpstr>
      <vt:lpstr>Homework…Wallet Card</vt:lpstr>
      <vt:lpstr>LESSON 4</vt:lpstr>
      <vt:lpstr>Homework Review: Wallet Card</vt:lpstr>
      <vt:lpstr>Online Scavenger Hunt</vt:lpstr>
      <vt:lpstr>LESSON 5</vt:lpstr>
      <vt:lpstr>Staying Safe Scenarios</vt:lpstr>
      <vt:lpstr>Staying Safe Scenarios</vt:lpstr>
      <vt:lpstr>Homework…JACK Survey</vt:lpstr>
      <vt:lpstr>LESSON 6</vt:lpstr>
      <vt:lpstr>Homework Review…JACK Survey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63</cp:revision>
  <dcterms:created xsi:type="dcterms:W3CDTF">2017-10-03T10:33:23Z</dcterms:created>
  <dcterms:modified xsi:type="dcterms:W3CDTF">2018-10-22T09:17:51Z</dcterms:modified>
</cp:coreProperties>
</file>