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60" r:id="rId4"/>
    <p:sldId id="307" r:id="rId5"/>
    <p:sldId id="297" r:id="rId6"/>
    <p:sldId id="308" r:id="rId7"/>
    <p:sldId id="261" r:id="rId8"/>
    <p:sldId id="294" r:id="rId9"/>
    <p:sldId id="309" r:id="rId10"/>
    <p:sldId id="293" r:id="rId11"/>
    <p:sldId id="291" r:id="rId12"/>
    <p:sldId id="262" r:id="rId13"/>
    <p:sldId id="310" r:id="rId14"/>
    <p:sldId id="311" r:id="rId15"/>
    <p:sldId id="312" r:id="rId16"/>
    <p:sldId id="313" r:id="rId17"/>
    <p:sldId id="296" r:id="rId18"/>
    <p:sldId id="314" r:id="rId19"/>
    <p:sldId id="316" r:id="rId20"/>
    <p:sldId id="315" r:id="rId21"/>
    <p:sldId id="317" r:id="rId22"/>
    <p:sldId id="300" r:id="rId23"/>
    <p:sldId id="318" r:id="rId24"/>
    <p:sldId id="319" r:id="rId25"/>
    <p:sldId id="320" r:id="rId26"/>
    <p:sldId id="306" r:id="rId27"/>
    <p:sldId id="305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BC6D3-179D-2B49-A6E4-8A3A5BAA799E}" type="presOf" srcId="{7FECA40B-9BA4-4700-AF9E-8C724D041EFB}" destId="{7D9994A3-29F7-4E38-A413-41D88427D3F1}" srcOrd="0" destOrd="0" presId="urn:microsoft.com/office/officeart/2005/8/layout/radial1"/>
    <dgm:cxn modelId="{A6D81FB2-D4C0-C046-95F1-8D0CA8BED060}" type="presOf" srcId="{C8AF1EB4-B779-40F6-B617-F006F032D081}" destId="{56D587CB-3949-4E59-AF5A-2148899D5822}" srcOrd="0" destOrd="0" presId="urn:microsoft.com/office/officeart/2005/8/layout/radial1"/>
    <dgm:cxn modelId="{9C8C11F2-21D1-D946-938F-1126193FBBA1}" type="presOf" srcId="{6E8A38A0-4199-4E7D-B8C1-10342A3391AC}" destId="{CBCAB600-177F-4AB1-88FB-8EE58AE919FD}" srcOrd="0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628C9BE6-1238-C748-A587-083AAD81C441}" type="presOf" srcId="{2D772ECF-F510-4372-97EB-47BAE9678782}" destId="{5C041F39-54B5-49DE-9A66-FFC5596A104D}" srcOrd="1" destOrd="0" presId="urn:microsoft.com/office/officeart/2005/8/layout/radial1"/>
    <dgm:cxn modelId="{5E4CCFC6-C31A-3B4A-86F6-CE3CF6A6DD50}" type="presOf" srcId="{F5E86DCC-264A-41E1-B805-2DF33A55B2F9}" destId="{C34E3AB7-FF8A-4808-8CAB-FDE676330887}" srcOrd="1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2EE7F715-E5B3-644D-B1CA-379B2516CC78}" type="presOf" srcId="{E53C089C-EA54-4B36-ACEE-6F48BAE75B7D}" destId="{B5D689D7-D638-45C6-86F2-FC648E5FDB87}" srcOrd="0" destOrd="0" presId="urn:microsoft.com/office/officeart/2005/8/layout/radial1"/>
    <dgm:cxn modelId="{E4E7EC19-1DEE-8B44-BD03-9A19FEDE86F8}" type="presOf" srcId="{67554E35-F6EC-4F1E-AF17-AFD614B17311}" destId="{09AB5604-6A5E-45DB-AB89-BA4B9015AC0E}" srcOrd="1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CBFA8755-9EEC-2C41-B167-DE8294C99619}" type="presOf" srcId="{67554E35-F6EC-4F1E-AF17-AFD614B17311}" destId="{14585E57-5041-436E-8A8E-634DE19FE7DC}" srcOrd="0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3E30BC3F-D780-FD43-81E0-612D4BE0EE9A}" type="presOf" srcId="{7CB7ABA8-A168-4944-9A51-EA0FE6DE9946}" destId="{0CE3BA74-C61F-4B75-A6D3-E1011DD2DEB5}" srcOrd="1" destOrd="0" presId="urn:microsoft.com/office/officeart/2005/8/layout/radial1"/>
    <dgm:cxn modelId="{D832E745-C8C8-634E-BE57-3CC7F4A6C299}" type="presOf" srcId="{F5E86DCC-264A-41E1-B805-2DF33A55B2F9}" destId="{0DF8D7D1-FDA4-4BBF-844C-3D94451DF84E}" srcOrd="0" destOrd="0" presId="urn:microsoft.com/office/officeart/2005/8/layout/radial1"/>
    <dgm:cxn modelId="{052B2509-32F0-6A47-8EDA-0D9E4B0336CA}" type="presOf" srcId="{A51258A6-69CF-4D98-8F9D-C084080DF860}" destId="{72E897FF-55F9-4AE9-BEB5-70D32F2D9FE1}" srcOrd="0" destOrd="0" presId="urn:microsoft.com/office/officeart/2005/8/layout/radial1"/>
    <dgm:cxn modelId="{A314573E-CC6F-944E-A52D-BA57DE4B96F9}" type="presOf" srcId="{DAA6B646-912B-45B3-ACEF-DCB6A4B59FCE}" destId="{473D2C90-953B-4573-B200-60FCF2C2BCD4}" srcOrd="0" destOrd="0" presId="urn:microsoft.com/office/officeart/2005/8/layout/radial1"/>
    <dgm:cxn modelId="{66EB2974-C0E9-9445-8FA4-06D43AF8DEB4}" type="presOf" srcId="{77D9F2E7-2E81-431D-848E-2511F9B4D624}" destId="{9B1AA3A2-2DC8-488B-9004-0C0E5EDC02C5}" srcOrd="0" destOrd="0" presId="urn:microsoft.com/office/officeart/2005/8/layout/radial1"/>
    <dgm:cxn modelId="{9F906C1D-E804-5F43-84E8-08CC4200FFDC}" type="presOf" srcId="{A51258A6-69CF-4D98-8F9D-C084080DF860}" destId="{70E0FB65-C7FD-4100-8761-0E7B0A143144}" srcOrd="1" destOrd="0" presId="urn:microsoft.com/office/officeart/2005/8/layout/radial1"/>
    <dgm:cxn modelId="{3A57D346-F0EE-3940-BB62-D21E5508F573}" type="presOf" srcId="{84717FE3-A299-427D-ACAD-12ED1BDADD5A}" destId="{3D45B40A-D104-43D6-81A5-795AC3C46DE2}" srcOrd="0" destOrd="0" presId="urn:microsoft.com/office/officeart/2005/8/layout/radial1"/>
    <dgm:cxn modelId="{FFB469A5-F108-1E4C-87F4-B813CC099D06}" type="presOf" srcId="{4D667964-86BC-4359-8730-511513721920}" destId="{D7517530-97C8-48AD-9AFD-04ED47C025E0}" srcOrd="1" destOrd="0" presId="urn:microsoft.com/office/officeart/2005/8/layout/radial1"/>
    <dgm:cxn modelId="{FD5AE886-73D5-4640-9FD4-12690443915D}" type="presOf" srcId="{2D772ECF-F510-4372-97EB-47BAE9678782}" destId="{19B88271-4D1C-4690-AD48-42C7EA49DEE1}" srcOrd="0" destOrd="0" presId="urn:microsoft.com/office/officeart/2005/8/layout/radial1"/>
    <dgm:cxn modelId="{4144FCF0-23E4-EC45-A97C-A51E8E504B9E}" type="presOf" srcId="{F0BA063B-C4BA-44DD-A596-4342BF711AD0}" destId="{4BBD4303-B34A-4E2F-89FC-77B7CEAE441B}" srcOrd="0" destOrd="0" presId="urn:microsoft.com/office/officeart/2005/8/layout/radial1"/>
    <dgm:cxn modelId="{28E99BB7-8EDE-3D44-8054-F8871AC54DE1}" type="presOf" srcId="{4D667964-86BC-4359-8730-511513721920}" destId="{4483EC1B-D38C-4950-96FC-68602299F666}" srcOrd="0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6111EAA4-30F6-9048-AB8E-C79C877E81C5}" type="presOf" srcId="{7CB7ABA8-A168-4944-9A51-EA0FE6DE9946}" destId="{DD769B42-C685-4535-A6AE-C12D996BFFD9}" srcOrd="0" destOrd="0" presId="urn:microsoft.com/office/officeart/2005/8/layout/radial1"/>
    <dgm:cxn modelId="{04A466C8-17D9-1D49-8BD9-C9D5E48665DA}" type="presParOf" srcId="{7D9994A3-29F7-4E38-A413-41D88427D3F1}" destId="{56D587CB-3949-4E59-AF5A-2148899D5822}" srcOrd="0" destOrd="0" presId="urn:microsoft.com/office/officeart/2005/8/layout/radial1"/>
    <dgm:cxn modelId="{92D4EAB1-6902-754E-90B0-1A6ED748D5E0}" type="presParOf" srcId="{7D9994A3-29F7-4E38-A413-41D88427D3F1}" destId="{0DF8D7D1-FDA4-4BBF-844C-3D94451DF84E}" srcOrd="1" destOrd="0" presId="urn:microsoft.com/office/officeart/2005/8/layout/radial1"/>
    <dgm:cxn modelId="{C0034C83-DE3B-3F49-B0D6-6F3398FFE92D}" type="presParOf" srcId="{0DF8D7D1-FDA4-4BBF-844C-3D94451DF84E}" destId="{C34E3AB7-FF8A-4808-8CAB-FDE676330887}" srcOrd="0" destOrd="0" presId="urn:microsoft.com/office/officeart/2005/8/layout/radial1"/>
    <dgm:cxn modelId="{2B5F5836-A508-B24D-94E9-0A6E0B40A962}" type="presParOf" srcId="{7D9994A3-29F7-4E38-A413-41D88427D3F1}" destId="{3D45B40A-D104-43D6-81A5-795AC3C46DE2}" srcOrd="2" destOrd="0" presId="urn:microsoft.com/office/officeart/2005/8/layout/radial1"/>
    <dgm:cxn modelId="{748964C9-B0A8-4D48-B19D-97ECE141C00E}" type="presParOf" srcId="{7D9994A3-29F7-4E38-A413-41D88427D3F1}" destId="{4483EC1B-D38C-4950-96FC-68602299F666}" srcOrd="3" destOrd="0" presId="urn:microsoft.com/office/officeart/2005/8/layout/radial1"/>
    <dgm:cxn modelId="{E806DC4F-8341-054D-8619-5D55C043A78D}" type="presParOf" srcId="{4483EC1B-D38C-4950-96FC-68602299F666}" destId="{D7517530-97C8-48AD-9AFD-04ED47C025E0}" srcOrd="0" destOrd="0" presId="urn:microsoft.com/office/officeart/2005/8/layout/radial1"/>
    <dgm:cxn modelId="{1DB13273-B9CE-EB48-A548-FA3F88F47888}" type="presParOf" srcId="{7D9994A3-29F7-4E38-A413-41D88427D3F1}" destId="{CBCAB600-177F-4AB1-88FB-8EE58AE919FD}" srcOrd="4" destOrd="0" presId="urn:microsoft.com/office/officeart/2005/8/layout/radial1"/>
    <dgm:cxn modelId="{7B7A5A33-EFBB-2B4C-B8D6-84C46441CE0B}" type="presParOf" srcId="{7D9994A3-29F7-4E38-A413-41D88427D3F1}" destId="{14585E57-5041-436E-8A8E-634DE19FE7DC}" srcOrd="5" destOrd="0" presId="urn:microsoft.com/office/officeart/2005/8/layout/radial1"/>
    <dgm:cxn modelId="{27FB8C09-F577-A34A-9B35-6E867B82AD52}" type="presParOf" srcId="{14585E57-5041-436E-8A8E-634DE19FE7DC}" destId="{09AB5604-6A5E-45DB-AB89-BA4B9015AC0E}" srcOrd="0" destOrd="0" presId="urn:microsoft.com/office/officeart/2005/8/layout/radial1"/>
    <dgm:cxn modelId="{C919D929-9A44-A24F-BC9D-5A44F82BB322}" type="presParOf" srcId="{7D9994A3-29F7-4E38-A413-41D88427D3F1}" destId="{473D2C90-953B-4573-B200-60FCF2C2BCD4}" srcOrd="6" destOrd="0" presId="urn:microsoft.com/office/officeart/2005/8/layout/radial1"/>
    <dgm:cxn modelId="{E0420108-3A90-B74B-A104-F5FB4369C175}" type="presParOf" srcId="{7D9994A3-29F7-4E38-A413-41D88427D3F1}" destId="{DD769B42-C685-4535-A6AE-C12D996BFFD9}" srcOrd="7" destOrd="0" presId="urn:microsoft.com/office/officeart/2005/8/layout/radial1"/>
    <dgm:cxn modelId="{17EA9832-9522-D34B-AB4B-FFE0FB0382D5}" type="presParOf" srcId="{DD769B42-C685-4535-A6AE-C12D996BFFD9}" destId="{0CE3BA74-C61F-4B75-A6D3-E1011DD2DEB5}" srcOrd="0" destOrd="0" presId="urn:microsoft.com/office/officeart/2005/8/layout/radial1"/>
    <dgm:cxn modelId="{4B64A8B6-521A-4441-A067-56A1C414CA49}" type="presParOf" srcId="{7D9994A3-29F7-4E38-A413-41D88427D3F1}" destId="{9B1AA3A2-2DC8-488B-9004-0C0E5EDC02C5}" srcOrd="8" destOrd="0" presId="urn:microsoft.com/office/officeart/2005/8/layout/radial1"/>
    <dgm:cxn modelId="{54D54FCE-990A-5147-815E-E4C7B6FCEF7E}" type="presParOf" srcId="{7D9994A3-29F7-4E38-A413-41D88427D3F1}" destId="{72E897FF-55F9-4AE9-BEB5-70D32F2D9FE1}" srcOrd="9" destOrd="0" presId="urn:microsoft.com/office/officeart/2005/8/layout/radial1"/>
    <dgm:cxn modelId="{46CC02E2-24D7-7646-8412-FAB8F353DFD6}" type="presParOf" srcId="{72E897FF-55F9-4AE9-BEB5-70D32F2D9FE1}" destId="{70E0FB65-C7FD-4100-8761-0E7B0A143144}" srcOrd="0" destOrd="0" presId="urn:microsoft.com/office/officeart/2005/8/layout/radial1"/>
    <dgm:cxn modelId="{B7724F1F-5C21-EA44-9A80-7D8B3A1A38BC}" type="presParOf" srcId="{7D9994A3-29F7-4E38-A413-41D88427D3F1}" destId="{4BBD4303-B34A-4E2F-89FC-77B7CEAE441B}" srcOrd="10" destOrd="0" presId="urn:microsoft.com/office/officeart/2005/8/layout/radial1"/>
    <dgm:cxn modelId="{DC4FE07E-1C32-7C4A-9DAE-90A560F19918}" type="presParOf" srcId="{7D9994A3-29F7-4E38-A413-41D88427D3F1}" destId="{19B88271-4D1C-4690-AD48-42C7EA49DEE1}" srcOrd="11" destOrd="0" presId="urn:microsoft.com/office/officeart/2005/8/layout/radial1"/>
    <dgm:cxn modelId="{9C8D4707-77B2-BA42-84A6-68D0FEE302D8}" type="presParOf" srcId="{19B88271-4D1C-4690-AD48-42C7EA49DEE1}" destId="{5C041F39-54B5-49DE-9A66-FFC5596A104D}" srcOrd="0" destOrd="0" presId="urn:microsoft.com/office/officeart/2005/8/layout/radial1"/>
    <dgm:cxn modelId="{20C1760D-9BB7-AF42-AC9B-BA29742F0DD0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498082"/>
          </a:xfrm>
        </p:spPr>
        <p:txBody>
          <a:bodyPr>
            <a:normAutofit fontScale="92500" lnSpcReduction="20000"/>
          </a:bodyPr>
          <a:lstStyle/>
          <a:p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</a:rPr>
              <a:t>WALES</a:t>
            </a:r>
          </a:p>
          <a:p>
            <a:endParaRPr lang="en-GB" sz="3300" u="sng" dirty="0">
              <a:solidFill>
                <a:srgbClr val="FF0000"/>
              </a:solidFill>
            </a:endParaRPr>
          </a:p>
          <a:p>
            <a:endParaRPr lang="en-GB" sz="3300" u="sng" dirty="0" smtClean="0">
              <a:solidFill>
                <a:srgbClr val="FF0000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USE THIS FILE IF YOU ARE DELIVERING </a:t>
            </a:r>
            <a:r>
              <a:rPr lang="en-GB" sz="2600" u="sng" dirty="0" smtClean="0">
                <a:solidFill>
                  <a:srgbClr val="FF0000"/>
                </a:solidFill>
              </a:rPr>
              <a:t>FOUR LESSONS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(DELIVERY OPTION A)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10" name="Picture 9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What about Emma?</a:t>
            </a:r>
          </a:p>
          <a:p>
            <a:r>
              <a:rPr lang="en-US" dirty="0" smtClean="0"/>
              <a:t>If I had to look after a baby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Fact or Fiction?</a:t>
            </a:r>
          </a:p>
          <a:p>
            <a:r>
              <a:rPr lang="en-US" dirty="0"/>
              <a:t>Wallet Card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  <a:r>
              <a:rPr lang="en-US" u="sng" dirty="0" smtClean="0"/>
              <a:t>www.qub.ac.uk/if-i-were-jack/resources/teachers</a:t>
            </a:r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7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394"/>
              </p:ext>
            </p:extLst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2675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6050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9" y="1738648"/>
            <a:ext cx="3962953" cy="4315427"/>
          </a:xfrm>
        </p:spPr>
      </p:pic>
    </p:spTree>
    <p:extLst>
      <p:ext uri="{BB962C8B-B14F-4D97-AF65-F5344CB8AC3E}">
        <p14:creationId xmlns:p14="http://schemas.microsoft.com/office/powerpoint/2010/main" val="13529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Wallet cards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/>
              <a:t>Online Scavenger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JACK </a:t>
            </a:r>
            <a:r>
              <a:rPr lang="en-US" dirty="0"/>
              <a:t>Survey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7" name="Content Placeholder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9" y="1738648"/>
            <a:ext cx="396295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Ground Rules</a:t>
            </a:r>
          </a:p>
          <a:p>
            <a:r>
              <a:rPr lang="en-US" dirty="0" smtClean="0"/>
              <a:t>If I Were Jack Interactive Video Drama</a:t>
            </a:r>
          </a:p>
          <a:p>
            <a:r>
              <a:rPr lang="en-US" dirty="0"/>
              <a:t>Pause: Fast-forward: </a:t>
            </a:r>
            <a:r>
              <a:rPr lang="en-US" dirty="0" smtClean="0"/>
              <a:t>Rewind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96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1" y="1821667"/>
            <a:ext cx="3792499" cy="3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Survey</a:t>
            </a:r>
          </a:p>
          <a:p>
            <a:r>
              <a:rPr lang="en-US" dirty="0"/>
              <a:t>Staying Safe </a:t>
            </a:r>
            <a:r>
              <a:rPr lang="en-US" dirty="0" smtClean="0"/>
              <a:t>Scenarios</a:t>
            </a:r>
          </a:p>
          <a:p>
            <a:r>
              <a:rPr lang="en-US" dirty="0"/>
              <a:t>Controversial Statements</a:t>
            </a:r>
          </a:p>
          <a:p>
            <a:r>
              <a:rPr lang="en-US" dirty="0"/>
              <a:t>My Plan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9" y="2075913"/>
            <a:ext cx="3792499" cy="3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985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7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712719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3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www.qub.ac.uk/if-i-were-jack/resources/ivdew</a:t>
            </a:r>
            <a:endParaRPr lang="en-US" b="1" u="sng" dirty="0" smtClean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37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2045</Words>
  <Application>Microsoft Office PowerPoint</Application>
  <PresentationFormat>Custom</PresentationFormat>
  <Paragraphs>268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Ground Rules</vt:lpstr>
      <vt:lpstr>If I Were Jack IVD</vt:lpstr>
      <vt:lpstr>Pause: Fast-forward: Rewind</vt:lpstr>
      <vt:lpstr>Pause: Fast-forward: Rewind</vt:lpstr>
      <vt:lpstr>LESSON 2</vt:lpstr>
      <vt:lpstr>IVD Recap Video</vt:lpstr>
      <vt:lpstr>What about Emma?</vt:lpstr>
      <vt:lpstr>If I Had to Look After a Baby…</vt:lpstr>
      <vt:lpstr>Fact or Fiction?</vt:lpstr>
      <vt:lpstr>Fact or Fiction?</vt:lpstr>
      <vt:lpstr>Homework…Wallet Card</vt:lpstr>
      <vt:lpstr>LESSON 3</vt:lpstr>
      <vt:lpstr>Homework Review: Wallet Card</vt:lpstr>
      <vt:lpstr>Jack Forum Dilemmas</vt:lpstr>
      <vt:lpstr>Online Scavenger Hunt</vt:lpstr>
      <vt:lpstr>Homework…JACK Survey</vt:lpstr>
      <vt:lpstr>LESSON 4</vt:lpstr>
      <vt:lpstr>Homework Review…JACK Survey</vt:lpstr>
      <vt:lpstr>Staying Safe Scenarios</vt:lpstr>
      <vt:lpstr>Staying Safe Scenarios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88</cp:revision>
  <dcterms:created xsi:type="dcterms:W3CDTF">2017-10-03T10:33:23Z</dcterms:created>
  <dcterms:modified xsi:type="dcterms:W3CDTF">2018-10-22T09:19:34Z</dcterms:modified>
</cp:coreProperties>
</file>