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307" r:id="rId4"/>
    <p:sldId id="308" r:id="rId5"/>
    <p:sldId id="309" r:id="rId6"/>
    <p:sldId id="311" r:id="rId7"/>
    <p:sldId id="312" r:id="rId8"/>
    <p:sldId id="293" r:id="rId9"/>
    <p:sldId id="310" r:id="rId10"/>
    <p:sldId id="313" r:id="rId11"/>
    <p:sldId id="314" r:id="rId12"/>
    <p:sldId id="315" r:id="rId13"/>
    <p:sldId id="316" r:id="rId14"/>
    <p:sldId id="296" r:id="rId15"/>
    <p:sldId id="317" r:id="rId16"/>
    <p:sldId id="318" r:id="rId17"/>
    <p:sldId id="319" r:id="rId18"/>
    <p:sldId id="321" r:id="rId19"/>
    <p:sldId id="300" r:id="rId20"/>
    <p:sldId id="320" r:id="rId21"/>
    <p:sldId id="322" r:id="rId22"/>
    <p:sldId id="302" r:id="rId23"/>
    <p:sldId id="323" r:id="rId24"/>
    <p:sldId id="324" r:id="rId25"/>
    <p:sldId id="325" r:id="rId26"/>
    <p:sldId id="304" r:id="rId27"/>
    <p:sldId id="326" r:id="rId28"/>
    <p:sldId id="327" r:id="rId29"/>
    <p:sldId id="328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660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7D9B9B77-A10D-8C4D-9086-8E04679E1910}" type="presOf" srcId="{F5E86DCC-264A-41E1-B805-2DF33A55B2F9}" destId="{0DF8D7D1-FDA4-4BBF-844C-3D94451DF84E}" srcOrd="0" destOrd="0" presId="urn:microsoft.com/office/officeart/2005/8/layout/radial1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D13ABCE3-D2FD-1C42-953B-33428B5D51EA}" type="presOf" srcId="{67554E35-F6EC-4F1E-AF17-AFD614B17311}" destId="{14585E57-5041-436E-8A8E-634DE19FE7DC}" srcOrd="0" destOrd="0" presId="urn:microsoft.com/office/officeart/2005/8/layout/radial1"/>
    <dgm:cxn modelId="{5DE91C6D-C81B-F943-BBEC-ACF05EA76158}" type="presOf" srcId="{F5E86DCC-264A-41E1-B805-2DF33A55B2F9}" destId="{C34E3AB7-FF8A-4808-8CAB-FDE676330887}" srcOrd="1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CF6E50E1-6162-E743-912D-86B17FEF8405}" type="presOf" srcId="{7CB7ABA8-A168-4944-9A51-EA0FE6DE9946}" destId="{0CE3BA74-C61F-4B75-A6D3-E1011DD2DEB5}" srcOrd="1" destOrd="0" presId="urn:microsoft.com/office/officeart/2005/8/layout/radial1"/>
    <dgm:cxn modelId="{A0ABE462-FAC3-FF4C-AD6C-55C3B830DB0E}" type="presOf" srcId="{F0BA063B-C4BA-44DD-A596-4342BF711AD0}" destId="{4BBD4303-B34A-4E2F-89FC-77B7CEAE441B}" srcOrd="0" destOrd="0" presId="urn:microsoft.com/office/officeart/2005/8/layout/radial1"/>
    <dgm:cxn modelId="{AE0AE1FF-C979-4243-849D-B4C414CDF526}" type="presOf" srcId="{A51258A6-69CF-4D98-8F9D-C084080DF860}" destId="{70E0FB65-C7FD-4100-8761-0E7B0A143144}" srcOrd="1" destOrd="0" presId="urn:microsoft.com/office/officeart/2005/8/layout/radial1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387C5354-84B2-E043-9E3E-82FA0585770C}" type="presOf" srcId="{2D772ECF-F510-4372-97EB-47BAE9678782}" destId="{5C041F39-54B5-49DE-9A66-FFC5596A104D}" srcOrd="1" destOrd="0" presId="urn:microsoft.com/office/officeart/2005/8/layout/radial1"/>
    <dgm:cxn modelId="{6B8F117C-E9CF-DF44-B2D9-00252C1E6A62}" type="presOf" srcId="{A51258A6-69CF-4D98-8F9D-C084080DF860}" destId="{72E897FF-55F9-4AE9-BEB5-70D32F2D9FE1}" srcOrd="0" destOrd="0" presId="urn:microsoft.com/office/officeart/2005/8/layout/radial1"/>
    <dgm:cxn modelId="{198ECD8B-3839-6840-917F-8C16BEA7E229}" type="presOf" srcId="{C8AF1EB4-B779-40F6-B617-F006F032D081}" destId="{56D587CB-3949-4E59-AF5A-2148899D5822}" srcOrd="0" destOrd="0" presId="urn:microsoft.com/office/officeart/2005/8/layout/radial1"/>
    <dgm:cxn modelId="{FAD9B6D0-69E4-1E48-8680-0249A89C7DB0}" type="presOf" srcId="{4D667964-86BC-4359-8730-511513721920}" destId="{4483EC1B-D38C-4950-96FC-68602299F666}" srcOrd="0" destOrd="0" presId="urn:microsoft.com/office/officeart/2005/8/layout/radial1"/>
    <dgm:cxn modelId="{BDCF4B46-D6CB-5246-955B-3662245B16A2}" type="presOf" srcId="{7CB7ABA8-A168-4944-9A51-EA0FE6DE9946}" destId="{DD769B42-C685-4535-A6AE-C12D996BFFD9}" srcOrd="0" destOrd="0" presId="urn:microsoft.com/office/officeart/2005/8/layout/radial1"/>
    <dgm:cxn modelId="{E410D45D-2797-4247-96D9-CD519431A805}" type="presOf" srcId="{84717FE3-A299-427D-ACAD-12ED1BDADD5A}" destId="{3D45B40A-D104-43D6-81A5-795AC3C46DE2}" srcOrd="0" destOrd="0" presId="urn:microsoft.com/office/officeart/2005/8/layout/radial1"/>
    <dgm:cxn modelId="{B81A35E0-143D-5648-B39D-BA2A7ED59873}" type="presOf" srcId="{7FECA40B-9BA4-4700-AF9E-8C724D041EFB}" destId="{7D9994A3-29F7-4E38-A413-41D88427D3F1}" srcOrd="0" destOrd="0" presId="urn:microsoft.com/office/officeart/2005/8/layout/radial1"/>
    <dgm:cxn modelId="{951CCCE5-421B-AB43-A7E9-3CC2FDF6232F}" type="presOf" srcId="{6E8A38A0-4199-4E7D-B8C1-10342A3391AC}" destId="{CBCAB600-177F-4AB1-88FB-8EE58AE919FD}" srcOrd="0" destOrd="0" presId="urn:microsoft.com/office/officeart/2005/8/layout/radial1"/>
    <dgm:cxn modelId="{CEB0B798-872C-2C48-AAB0-DEDA98694A23}" type="presOf" srcId="{2D772ECF-F510-4372-97EB-47BAE9678782}" destId="{19B88271-4D1C-4690-AD48-42C7EA49DEE1}" srcOrd="0" destOrd="0" presId="urn:microsoft.com/office/officeart/2005/8/layout/radial1"/>
    <dgm:cxn modelId="{D78C25C3-5B9C-724D-B5B7-C3EA558A211A}" type="presOf" srcId="{DAA6B646-912B-45B3-ACEF-DCB6A4B59FCE}" destId="{473D2C90-953B-4573-B200-60FCF2C2BCD4}" srcOrd="0" destOrd="0" presId="urn:microsoft.com/office/officeart/2005/8/layout/radial1"/>
    <dgm:cxn modelId="{2F7C4798-C01A-DB4B-9276-C402BC7287EC}" type="presOf" srcId="{77D9F2E7-2E81-431D-848E-2511F9B4D624}" destId="{9B1AA3A2-2DC8-488B-9004-0C0E5EDC02C5}" srcOrd="0" destOrd="0" presId="urn:microsoft.com/office/officeart/2005/8/layout/radial1"/>
    <dgm:cxn modelId="{0A3324C2-6795-E747-A18D-9879F1CDF31C}" type="presOf" srcId="{E53C089C-EA54-4B36-ACEE-6F48BAE75B7D}" destId="{B5D689D7-D638-45C6-86F2-FC648E5FDB87}" srcOrd="0" destOrd="0" presId="urn:microsoft.com/office/officeart/2005/8/layout/radial1"/>
    <dgm:cxn modelId="{C3AEE02C-BD1E-A749-8538-7761F2FC41DF}" type="presOf" srcId="{4D667964-86BC-4359-8730-511513721920}" destId="{D7517530-97C8-48AD-9AFD-04ED47C025E0}" srcOrd="1" destOrd="0" presId="urn:microsoft.com/office/officeart/2005/8/layout/radial1"/>
    <dgm:cxn modelId="{BF604D9E-F941-AC40-9D97-A223332A72F9}" type="presOf" srcId="{67554E35-F6EC-4F1E-AF17-AFD614B17311}" destId="{09AB5604-6A5E-45DB-AB89-BA4B9015AC0E}" srcOrd="1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4442C68C-3133-CA49-92DF-6EDCD6286B86}" type="presParOf" srcId="{7D9994A3-29F7-4E38-A413-41D88427D3F1}" destId="{56D587CB-3949-4E59-AF5A-2148899D5822}" srcOrd="0" destOrd="0" presId="urn:microsoft.com/office/officeart/2005/8/layout/radial1"/>
    <dgm:cxn modelId="{3F949A27-9E43-A74F-A987-1F9BF3C9505A}" type="presParOf" srcId="{7D9994A3-29F7-4E38-A413-41D88427D3F1}" destId="{0DF8D7D1-FDA4-4BBF-844C-3D94451DF84E}" srcOrd="1" destOrd="0" presId="urn:microsoft.com/office/officeart/2005/8/layout/radial1"/>
    <dgm:cxn modelId="{755AF93A-E331-654F-AE71-6E29A83BFF0A}" type="presParOf" srcId="{0DF8D7D1-FDA4-4BBF-844C-3D94451DF84E}" destId="{C34E3AB7-FF8A-4808-8CAB-FDE676330887}" srcOrd="0" destOrd="0" presId="urn:microsoft.com/office/officeart/2005/8/layout/radial1"/>
    <dgm:cxn modelId="{EFBF4435-AC46-0F4E-B50E-7E25E1945D19}" type="presParOf" srcId="{7D9994A3-29F7-4E38-A413-41D88427D3F1}" destId="{3D45B40A-D104-43D6-81A5-795AC3C46DE2}" srcOrd="2" destOrd="0" presId="urn:microsoft.com/office/officeart/2005/8/layout/radial1"/>
    <dgm:cxn modelId="{7649F921-19D7-F547-B6F5-9C9F08E1B0A4}" type="presParOf" srcId="{7D9994A3-29F7-4E38-A413-41D88427D3F1}" destId="{4483EC1B-D38C-4950-96FC-68602299F666}" srcOrd="3" destOrd="0" presId="urn:microsoft.com/office/officeart/2005/8/layout/radial1"/>
    <dgm:cxn modelId="{C6F5BED5-958F-3448-9C69-77FC570371FD}" type="presParOf" srcId="{4483EC1B-D38C-4950-96FC-68602299F666}" destId="{D7517530-97C8-48AD-9AFD-04ED47C025E0}" srcOrd="0" destOrd="0" presId="urn:microsoft.com/office/officeart/2005/8/layout/radial1"/>
    <dgm:cxn modelId="{F131C437-8DF0-0044-8851-0C2FF2C056F5}" type="presParOf" srcId="{7D9994A3-29F7-4E38-A413-41D88427D3F1}" destId="{CBCAB600-177F-4AB1-88FB-8EE58AE919FD}" srcOrd="4" destOrd="0" presId="urn:microsoft.com/office/officeart/2005/8/layout/radial1"/>
    <dgm:cxn modelId="{47DE25C2-343B-F247-8A92-DBC8E0DC1CF9}" type="presParOf" srcId="{7D9994A3-29F7-4E38-A413-41D88427D3F1}" destId="{14585E57-5041-436E-8A8E-634DE19FE7DC}" srcOrd="5" destOrd="0" presId="urn:microsoft.com/office/officeart/2005/8/layout/radial1"/>
    <dgm:cxn modelId="{BAD0A5E2-0674-4340-9F8F-86CBC0DD6DC4}" type="presParOf" srcId="{14585E57-5041-436E-8A8E-634DE19FE7DC}" destId="{09AB5604-6A5E-45DB-AB89-BA4B9015AC0E}" srcOrd="0" destOrd="0" presId="urn:microsoft.com/office/officeart/2005/8/layout/radial1"/>
    <dgm:cxn modelId="{806ED224-2005-4F4E-8ECF-D50C14766E21}" type="presParOf" srcId="{7D9994A3-29F7-4E38-A413-41D88427D3F1}" destId="{473D2C90-953B-4573-B200-60FCF2C2BCD4}" srcOrd="6" destOrd="0" presId="urn:microsoft.com/office/officeart/2005/8/layout/radial1"/>
    <dgm:cxn modelId="{70D96AA4-E9B2-B247-91F8-CFDA57D59FAF}" type="presParOf" srcId="{7D9994A3-29F7-4E38-A413-41D88427D3F1}" destId="{DD769B42-C685-4535-A6AE-C12D996BFFD9}" srcOrd="7" destOrd="0" presId="urn:microsoft.com/office/officeart/2005/8/layout/radial1"/>
    <dgm:cxn modelId="{C798911D-CFFC-F645-97D7-13C65A3AA5F6}" type="presParOf" srcId="{DD769B42-C685-4535-A6AE-C12D996BFFD9}" destId="{0CE3BA74-C61F-4B75-A6D3-E1011DD2DEB5}" srcOrd="0" destOrd="0" presId="urn:microsoft.com/office/officeart/2005/8/layout/radial1"/>
    <dgm:cxn modelId="{0750D810-6FA0-A142-B9A2-3DB9A50E8886}" type="presParOf" srcId="{7D9994A3-29F7-4E38-A413-41D88427D3F1}" destId="{9B1AA3A2-2DC8-488B-9004-0C0E5EDC02C5}" srcOrd="8" destOrd="0" presId="urn:microsoft.com/office/officeart/2005/8/layout/radial1"/>
    <dgm:cxn modelId="{D5CA92F0-BFA9-3941-B41D-3AFC4B22CF63}" type="presParOf" srcId="{7D9994A3-29F7-4E38-A413-41D88427D3F1}" destId="{72E897FF-55F9-4AE9-BEB5-70D32F2D9FE1}" srcOrd="9" destOrd="0" presId="urn:microsoft.com/office/officeart/2005/8/layout/radial1"/>
    <dgm:cxn modelId="{00A94DD9-A09F-8540-A1B9-E698EDEA0C83}" type="presParOf" srcId="{72E897FF-55F9-4AE9-BEB5-70D32F2D9FE1}" destId="{70E0FB65-C7FD-4100-8761-0E7B0A143144}" srcOrd="0" destOrd="0" presId="urn:microsoft.com/office/officeart/2005/8/layout/radial1"/>
    <dgm:cxn modelId="{4FA4F3D4-0BD9-7E43-99AF-946B30C42D3C}" type="presParOf" srcId="{7D9994A3-29F7-4E38-A413-41D88427D3F1}" destId="{4BBD4303-B34A-4E2F-89FC-77B7CEAE441B}" srcOrd="10" destOrd="0" presId="urn:microsoft.com/office/officeart/2005/8/layout/radial1"/>
    <dgm:cxn modelId="{C054B07A-B107-094D-A236-D043CA78B50E}" type="presParOf" srcId="{7D9994A3-29F7-4E38-A413-41D88427D3F1}" destId="{19B88271-4D1C-4690-AD48-42C7EA49DEE1}" srcOrd="11" destOrd="0" presId="urn:microsoft.com/office/officeart/2005/8/layout/radial1"/>
    <dgm:cxn modelId="{F0A5D47E-66C0-5840-A92E-46434A2E6B90}" type="presParOf" srcId="{19B88271-4D1C-4690-AD48-42C7EA49DEE1}" destId="{5C041F39-54B5-49DE-9A66-FFC5596A104D}" srcOrd="0" destOrd="0" presId="urn:microsoft.com/office/officeart/2005/8/layout/radial1"/>
    <dgm:cxn modelId="{431B9F29-4B75-5E4E-ABF4-D9B52D4EEAF8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1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7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8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85117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WALES</a:t>
            </a:r>
          </a:p>
          <a:p>
            <a:endParaRPr lang="en-GB" sz="2800" u="sng" dirty="0" smtClean="0">
              <a:solidFill>
                <a:srgbClr val="FF0000"/>
              </a:solidFill>
            </a:endParaRPr>
          </a:p>
          <a:p>
            <a:endParaRPr lang="en-GB" sz="2800" u="sng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USE </a:t>
            </a:r>
            <a:r>
              <a:rPr lang="en-GB" dirty="0">
                <a:solidFill>
                  <a:srgbClr val="FF0000"/>
                </a:solidFill>
              </a:rPr>
              <a:t>THIS FILE IF YOU ARE DELIVERING </a:t>
            </a:r>
            <a:r>
              <a:rPr lang="en-GB" u="sng" dirty="0" smtClean="0">
                <a:solidFill>
                  <a:srgbClr val="FF0000"/>
                </a:solidFill>
              </a:rPr>
              <a:t>SIX LESSONS</a:t>
            </a:r>
            <a:endParaRPr lang="en-GB" u="sng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(DELIVERY OPTION </a:t>
            </a:r>
            <a:r>
              <a:rPr lang="en-GB" dirty="0" smtClean="0">
                <a:solidFill>
                  <a:srgbClr val="FF0000"/>
                </a:solidFill>
              </a:rPr>
              <a:t>B)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  <a:r>
              <a:rPr lang="en-US" u="sng" dirty="0" smtClean="0"/>
              <a:t>www.qub.ac.uk/if-i-were-jack/resources/teachers</a:t>
            </a:r>
            <a:endParaRPr lang="en-US" b="1" u="sng" dirty="0"/>
          </a:p>
          <a:p>
            <a:r>
              <a:rPr lang="en-US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5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Fact or Fiction?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 smtClean="0"/>
              <a:t>Wallet Card Homework</a:t>
            </a:r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 smtClean="0"/>
              <a:t>When young people have sex, most of them use condoms.</a:t>
            </a:r>
          </a:p>
          <a:p>
            <a:r>
              <a:rPr lang="en-GB" dirty="0" smtClean="0"/>
              <a:t>It’s illegal to have sex before the age of 16.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662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When young people have sex, most of them use condoms.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It’s illegal to have sex before the age of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9422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9" y="1678688"/>
            <a:ext cx="3962953" cy="4315427"/>
          </a:xfrm>
        </p:spPr>
      </p:pic>
    </p:spTree>
    <p:extLst>
      <p:ext uri="{BB962C8B-B14F-4D97-AF65-F5344CB8AC3E}">
        <p14:creationId xmlns:p14="http://schemas.microsoft.com/office/powerpoint/2010/main" val="1382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</a:t>
            </a:r>
            <a:r>
              <a:rPr lang="en-US" dirty="0"/>
              <a:t>Jack Wallet Card</a:t>
            </a:r>
          </a:p>
          <a:p>
            <a:r>
              <a:rPr lang="en-US" dirty="0" smtClean="0"/>
              <a:t>Online Scavenger Hunt</a:t>
            </a:r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i="1" dirty="0" smtClean="0"/>
              <a:t>If I Were Jack </a:t>
            </a:r>
            <a:r>
              <a:rPr lang="en-US" dirty="0" smtClean="0"/>
              <a:t>Interactive Video Drama</a:t>
            </a:r>
          </a:p>
          <a:p>
            <a:r>
              <a:rPr lang="en-US" dirty="0" smtClean="0"/>
              <a:t>If I had to Look </a:t>
            </a:r>
            <a:r>
              <a:rPr lang="en-US" dirty="0"/>
              <a:t>A</a:t>
            </a:r>
            <a:r>
              <a:rPr lang="en-US" dirty="0" smtClean="0"/>
              <a:t>fter a </a:t>
            </a:r>
            <a:r>
              <a:rPr lang="en-US" dirty="0"/>
              <a:t>B</a:t>
            </a:r>
            <a:r>
              <a:rPr lang="en-US" dirty="0" smtClean="0"/>
              <a:t>aby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7" name="Content Placeholder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9" y="1738648"/>
            <a:ext cx="396295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11 things you should think about before you decide to have sex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017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Staying Safe Scenarios</a:t>
            </a:r>
          </a:p>
          <a:p>
            <a:r>
              <a:rPr lang="en-US" dirty="0" smtClean="0"/>
              <a:t>JACK Survey Homework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go to a party and have way too much to drink. The next thing you know you are in a bedroom with someone who is expecting to have sex with you. This is not what you want.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prstClr val="black"/>
                </a:solidFill>
              </a:rPr>
              <a:t>Your boyfriend/ girlfriend wants to have sex with you, but you don’t feel ready. </a:t>
            </a:r>
            <a:r>
              <a:rPr lang="en-US" sz="2600" i="1" dirty="0">
                <a:solidFill>
                  <a:srgbClr val="FF0000"/>
                </a:solidFill>
              </a:rPr>
              <a:t>What would you say?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really want to have sex with your girlfriend/boyfriend but she/he doesn’t want to.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have sex with someone and afterwards you </a:t>
            </a:r>
            <a:r>
              <a:rPr lang="en-US" sz="2600" dirty="0" err="1">
                <a:solidFill>
                  <a:prstClr val="black"/>
                </a:solidFill>
              </a:rPr>
              <a:t>realise</a:t>
            </a:r>
            <a:r>
              <a:rPr lang="en-US" sz="2600" dirty="0">
                <a:solidFill>
                  <a:prstClr val="black"/>
                </a:solidFill>
              </a:rPr>
              <a:t> that the condom has split.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want to have sex with a girl and you don’t have a condom. She says ‘it’s OK’ and you assume she’s on the pill. Later you regret having unprotected sex.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are with someone who is drunk. She/he says she/he wants to have sex with you now.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18701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JACK 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0" y="2075913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6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JACK Survey</a:t>
            </a:r>
          </a:p>
          <a:p>
            <a:r>
              <a:rPr lang="en-US" dirty="0" smtClean="0"/>
              <a:t>Controversial Statements</a:t>
            </a:r>
          </a:p>
          <a:p>
            <a:r>
              <a:rPr lang="en-US" dirty="0" smtClean="0"/>
              <a:t>My Plan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0" y="1821667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150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51638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www.qub.ac.uk/if-i-were-jack/resources/ivdew</a:t>
            </a:r>
            <a:endParaRPr lang="en-US" b="1" u="sng" dirty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86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Ground Rules 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Pause: Fast-forward: Rewind</a:t>
            </a:r>
          </a:p>
          <a:p>
            <a:r>
              <a:rPr lang="en-US" dirty="0" smtClean="0"/>
              <a:t>What about Emma?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18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2075</Words>
  <Application>Microsoft Office PowerPoint</Application>
  <PresentationFormat>Custom</PresentationFormat>
  <Paragraphs>274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If I Were Jack IVD</vt:lpstr>
      <vt:lpstr>If I Had to Look After a Baby…</vt:lpstr>
      <vt:lpstr>LESSON 2</vt:lpstr>
      <vt:lpstr>Ground Rules</vt:lpstr>
      <vt:lpstr>IVD Recap Video</vt:lpstr>
      <vt:lpstr>Pause: Fast-forward: Rewind</vt:lpstr>
      <vt:lpstr>Pause: Fast-forward: Rewind</vt:lpstr>
      <vt:lpstr>What about Emma?</vt:lpstr>
      <vt:lpstr>LESSON 3</vt:lpstr>
      <vt:lpstr>Fact or Fiction?</vt:lpstr>
      <vt:lpstr>Fact or Fiction?</vt:lpstr>
      <vt:lpstr>Jack Forum Dilemmas</vt:lpstr>
      <vt:lpstr>Homework…Wallet Card</vt:lpstr>
      <vt:lpstr>LESSON 4</vt:lpstr>
      <vt:lpstr>Homework Review: Wallet Card</vt:lpstr>
      <vt:lpstr>Online Scavenger Hunt</vt:lpstr>
      <vt:lpstr>LESSON 5</vt:lpstr>
      <vt:lpstr>Staying Safe Scenarios</vt:lpstr>
      <vt:lpstr>Staying Safe Scenarios</vt:lpstr>
      <vt:lpstr>Homework… JACK  Survey</vt:lpstr>
      <vt:lpstr>LESSON 6</vt:lpstr>
      <vt:lpstr>Homework Review…JACK Survey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62</cp:revision>
  <dcterms:created xsi:type="dcterms:W3CDTF">2017-10-03T10:33:23Z</dcterms:created>
  <dcterms:modified xsi:type="dcterms:W3CDTF">2018-10-22T09:20:53Z</dcterms:modified>
</cp:coreProperties>
</file>