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8.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20.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1.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2.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3.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4.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5.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6.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7.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8.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9.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30.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31.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 id="2147483654" r:id="rId3"/>
    <p:sldMasterId id="2147483659" r:id="rId4"/>
    <p:sldMasterId id="2147483672" r:id="rId5"/>
    <p:sldMasterId id="2147483674" r:id="rId6"/>
    <p:sldMasterId id="2147483686" r:id="rId7"/>
    <p:sldMasterId id="2147483699" r:id="rId8"/>
    <p:sldMasterId id="2147483711" r:id="rId9"/>
    <p:sldMasterId id="2147483735" r:id="rId10"/>
    <p:sldMasterId id="2147483762" r:id="rId11"/>
    <p:sldMasterId id="2147483774" r:id="rId12"/>
    <p:sldMasterId id="2147483789" r:id="rId13"/>
    <p:sldMasterId id="2147483816" r:id="rId14"/>
    <p:sldMasterId id="2147483829" r:id="rId15"/>
    <p:sldMasterId id="2147483843" r:id="rId16"/>
    <p:sldMasterId id="2147483856" r:id="rId17"/>
    <p:sldMasterId id="2147483880" r:id="rId18"/>
    <p:sldMasterId id="2147483892" r:id="rId19"/>
    <p:sldMasterId id="2147483905" r:id="rId20"/>
    <p:sldMasterId id="2147483917" r:id="rId21"/>
    <p:sldMasterId id="2147483931" r:id="rId22"/>
    <p:sldMasterId id="2147483943" r:id="rId23"/>
    <p:sldMasterId id="2147483971" r:id="rId24"/>
    <p:sldMasterId id="2147483975" r:id="rId25"/>
    <p:sldMasterId id="2147483987" r:id="rId26"/>
    <p:sldMasterId id="2147483999" r:id="rId27"/>
    <p:sldMasterId id="2147484023" r:id="rId28"/>
    <p:sldMasterId id="2147484027" r:id="rId29"/>
    <p:sldMasterId id="2147484039" r:id="rId30"/>
    <p:sldMasterId id="2147484076" r:id="rId31"/>
    <p:sldMasterId id="2147484088" r:id="rId32"/>
  </p:sldMasterIdLst>
  <p:notesMasterIdLst>
    <p:notesMasterId r:id="rId59"/>
  </p:notesMasterIdLst>
  <p:handoutMasterIdLst>
    <p:handoutMasterId r:id="rId60"/>
  </p:handoutMasterIdLst>
  <p:sldIdLst>
    <p:sldId id="540" r:id="rId33"/>
    <p:sldId id="516" r:id="rId34"/>
    <p:sldId id="514" r:id="rId35"/>
    <p:sldId id="520" r:id="rId36"/>
    <p:sldId id="521" r:id="rId37"/>
    <p:sldId id="528" r:id="rId38"/>
    <p:sldId id="517" r:id="rId39"/>
    <p:sldId id="478" r:id="rId40"/>
    <p:sldId id="479" r:id="rId41"/>
    <p:sldId id="526" r:id="rId42"/>
    <p:sldId id="522" r:id="rId43"/>
    <p:sldId id="523" r:id="rId44"/>
    <p:sldId id="480" r:id="rId45"/>
    <p:sldId id="541" r:id="rId46"/>
    <p:sldId id="525" r:id="rId47"/>
    <p:sldId id="527" r:id="rId48"/>
    <p:sldId id="530" r:id="rId49"/>
    <p:sldId id="534" r:id="rId50"/>
    <p:sldId id="531" r:id="rId51"/>
    <p:sldId id="542" r:id="rId52"/>
    <p:sldId id="543" r:id="rId53"/>
    <p:sldId id="537" r:id="rId54"/>
    <p:sldId id="533" r:id="rId55"/>
    <p:sldId id="545" r:id="rId56"/>
    <p:sldId id="539" r:id="rId57"/>
    <p:sldId id="538" r:id="rId58"/>
  </p:sldIdLst>
  <p:sldSz cx="9144000" cy="6858000" type="screen4x3"/>
  <p:notesSz cx="6794500" cy="9931400"/>
  <p:defaultTextStyle>
    <a:defPPr>
      <a:defRPr lang="en-US"/>
    </a:defPPr>
    <a:lvl1pPr algn="l" rtl="0" fontAlgn="base">
      <a:spcBef>
        <a:spcPct val="0"/>
      </a:spcBef>
      <a:spcAft>
        <a:spcPct val="0"/>
      </a:spcAft>
      <a:defRPr sz="2400" kern="1200">
        <a:solidFill>
          <a:schemeClr val="tx1"/>
        </a:solidFill>
        <a:latin typeface="Times" pitchFamily="8" charset="0"/>
        <a:ea typeface="ＭＳ Ｐゴシック" pitchFamily="8" charset="-128"/>
        <a:cs typeface="ＭＳ Ｐゴシック" pitchFamily="8" charset="-128"/>
      </a:defRPr>
    </a:lvl1pPr>
    <a:lvl2pPr marL="457200" algn="l" rtl="0" fontAlgn="base">
      <a:spcBef>
        <a:spcPct val="0"/>
      </a:spcBef>
      <a:spcAft>
        <a:spcPct val="0"/>
      </a:spcAft>
      <a:defRPr sz="2400" kern="1200">
        <a:solidFill>
          <a:schemeClr val="tx1"/>
        </a:solidFill>
        <a:latin typeface="Times" pitchFamily="8" charset="0"/>
        <a:ea typeface="ＭＳ Ｐゴシック" pitchFamily="8" charset="-128"/>
        <a:cs typeface="ＭＳ Ｐゴシック" pitchFamily="8" charset="-128"/>
      </a:defRPr>
    </a:lvl2pPr>
    <a:lvl3pPr marL="914400" algn="l" rtl="0" fontAlgn="base">
      <a:spcBef>
        <a:spcPct val="0"/>
      </a:spcBef>
      <a:spcAft>
        <a:spcPct val="0"/>
      </a:spcAft>
      <a:defRPr sz="2400" kern="1200">
        <a:solidFill>
          <a:schemeClr val="tx1"/>
        </a:solidFill>
        <a:latin typeface="Times" pitchFamily="8" charset="0"/>
        <a:ea typeface="ＭＳ Ｐゴシック" pitchFamily="8" charset="-128"/>
        <a:cs typeface="ＭＳ Ｐゴシック" pitchFamily="8" charset="-128"/>
      </a:defRPr>
    </a:lvl3pPr>
    <a:lvl4pPr marL="1371600" algn="l" rtl="0" fontAlgn="base">
      <a:spcBef>
        <a:spcPct val="0"/>
      </a:spcBef>
      <a:spcAft>
        <a:spcPct val="0"/>
      </a:spcAft>
      <a:defRPr sz="2400" kern="1200">
        <a:solidFill>
          <a:schemeClr val="tx1"/>
        </a:solidFill>
        <a:latin typeface="Times" pitchFamily="8" charset="0"/>
        <a:ea typeface="ＭＳ Ｐゴシック" pitchFamily="8" charset="-128"/>
        <a:cs typeface="ＭＳ Ｐゴシック" pitchFamily="8" charset="-128"/>
      </a:defRPr>
    </a:lvl4pPr>
    <a:lvl5pPr marL="1828800" algn="l" rtl="0" fontAlgn="base">
      <a:spcBef>
        <a:spcPct val="0"/>
      </a:spcBef>
      <a:spcAft>
        <a:spcPct val="0"/>
      </a:spcAft>
      <a:defRPr sz="2400" kern="1200">
        <a:solidFill>
          <a:schemeClr val="tx1"/>
        </a:solidFill>
        <a:latin typeface="Times" pitchFamily="8" charset="0"/>
        <a:ea typeface="ＭＳ Ｐゴシック" pitchFamily="8" charset="-128"/>
        <a:cs typeface="ＭＳ Ｐゴシック" pitchFamily="8" charset="-128"/>
      </a:defRPr>
    </a:lvl5pPr>
    <a:lvl6pPr marL="2286000" algn="l" defTabSz="457200" rtl="0" eaLnBrk="1" latinLnBrk="0" hangingPunct="1">
      <a:defRPr sz="2400" kern="1200">
        <a:solidFill>
          <a:schemeClr val="tx1"/>
        </a:solidFill>
        <a:latin typeface="Times" pitchFamily="8" charset="0"/>
        <a:ea typeface="ＭＳ Ｐゴシック" pitchFamily="8" charset="-128"/>
        <a:cs typeface="ＭＳ Ｐゴシック" pitchFamily="8" charset="-128"/>
      </a:defRPr>
    </a:lvl6pPr>
    <a:lvl7pPr marL="2743200" algn="l" defTabSz="457200" rtl="0" eaLnBrk="1" latinLnBrk="0" hangingPunct="1">
      <a:defRPr sz="2400" kern="1200">
        <a:solidFill>
          <a:schemeClr val="tx1"/>
        </a:solidFill>
        <a:latin typeface="Times" pitchFamily="8" charset="0"/>
        <a:ea typeface="ＭＳ Ｐゴシック" pitchFamily="8" charset="-128"/>
        <a:cs typeface="ＭＳ Ｐゴシック" pitchFamily="8" charset="-128"/>
      </a:defRPr>
    </a:lvl7pPr>
    <a:lvl8pPr marL="3200400" algn="l" defTabSz="457200" rtl="0" eaLnBrk="1" latinLnBrk="0" hangingPunct="1">
      <a:defRPr sz="2400" kern="1200">
        <a:solidFill>
          <a:schemeClr val="tx1"/>
        </a:solidFill>
        <a:latin typeface="Times" pitchFamily="8" charset="0"/>
        <a:ea typeface="ＭＳ Ｐゴシック" pitchFamily="8" charset="-128"/>
        <a:cs typeface="ＭＳ Ｐゴシック" pitchFamily="8" charset="-128"/>
      </a:defRPr>
    </a:lvl8pPr>
    <a:lvl9pPr marL="3657600" algn="l" defTabSz="457200" rtl="0" eaLnBrk="1" latinLnBrk="0" hangingPunct="1">
      <a:defRPr sz="2400" kern="1200">
        <a:solidFill>
          <a:schemeClr val="tx1"/>
        </a:solidFill>
        <a:latin typeface="Times" pitchFamily="8" charset="0"/>
        <a:ea typeface="ＭＳ Ｐゴシック" pitchFamily="8" charset="-128"/>
        <a:cs typeface="ＭＳ Ｐゴシック" pitchFamily="8"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F5A"/>
    <a:srgbClr val="21677E"/>
    <a:srgbClr val="EFEFEF"/>
    <a:srgbClr val="8A7967"/>
    <a:srgbClr val="766A62"/>
    <a:srgbClr val="607869"/>
    <a:srgbClr val="005C66"/>
    <a:srgbClr val="70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58256" autoAdjust="0"/>
  </p:normalViewPr>
  <p:slideViewPr>
    <p:cSldViewPr>
      <p:cViewPr>
        <p:scale>
          <a:sx n="69" d="100"/>
          <a:sy n="69" d="100"/>
        </p:scale>
        <p:origin x="-2856" y="-72"/>
      </p:cViewPr>
      <p:guideLst>
        <p:guide orient="horz" pos="2160"/>
        <p:guide pos="2880"/>
      </p:guideLst>
    </p:cSldViewPr>
  </p:slideViewPr>
  <p:outlineViewPr>
    <p:cViewPr>
      <p:scale>
        <a:sx n="33" d="100"/>
        <a:sy n="33" d="100"/>
      </p:scale>
      <p:origin x="0" y="-11436"/>
    </p:cViewPr>
  </p:outlineViewPr>
  <p:notesTextViewPr>
    <p:cViewPr>
      <p:scale>
        <a:sx n="100" d="100"/>
        <a:sy n="100" d="100"/>
      </p:scale>
      <p:origin x="30" y="0"/>
    </p:cViewPr>
  </p:notesTextViewPr>
  <p:sorterViewPr>
    <p:cViewPr>
      <p:scale>
        <a:sx n="110" d="100"/>
        <a:sy n="11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eaLnBrk="0" hangingPunct="0">
              <a:defRPr sz="1200">
                <a:latin typeface="Times New Roman" pitchFamily="-1" charset="0"/>
                <a:ea typeface="+mn-ea"/>
                <a:cs typeface="+mn-cs"/>
              </a:defRPr>
            </a:lvl1pPr>
          </a:lstStyle>
          <a:p>
            <a:pPr>
              <a:defRPr/>
            </a:pPr>
            <a:endParaRPr lang="en-US" dirty="0"/>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eaLnBrk="0" hangingPunct="0">
              <a:defRPr sz="1200">
                <a:latin typeface="Times New Roman" pitchFamily="-1" charset="0"/>
                <a:ea typeface="+mn-ea"/>
                <a:cs typeface="+mn-cs"/>
              </a:defRPr>
            </a:lvl1pPr>
          </a:lstStyle>
          <a:p>
            <a:pPr>
              <a:defRPr/>
            </a:pPr>
            <a:endParaRPr lang="en-US" dirty="0"/>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eaLnBrk="0" hangingPunct="0">
              <a:defRPr sz="1200">
                <a:latin typeface="Times New Roman" pitchFamily="-1" charset="0"/>
                <a:ea typeface="+mn-ea"/>
                <a:cs typeface="+mn-cs"/>
              </a:defRPr>
            </a:lvl1pPr>
          </a:lstStyle>
          <a:p>
            <a:pPr>
              <a:defRPr/>
            </a:pPr>
            <a:endParaRPr lang="en-US" dirty="0"/>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eaLnBrk="0" hangingPunct="0">
              <a:defRPr sz="1200">
                <a:latin typeface="Times New Roman" pitchFamily="-1" charset="0"/>
                <a:ea typeface="+mn-ea"/>
                <a:cs typeface="+mn-cs"/>
              </a:defRPr>
            </a:lvl1pPr>
          </a:lstStyle>
          <a:p>
            <a:pPr>
              <a:defRPr/>
            </a:pPr>
            <a:fld id="{8532E9E7-7941-6F4D-85AE-83239D80B9FD}" type="slidenum">
              <a:rPr lang="en-US"/>
              <a:pPr>
                <a:defRPr/>
              </a:pPr>
              <a:t>‹#›</a:t>
            </a:fld>
            <a:endParaRPr lang="en-US" dirty="0"/>
          </a:p>
        </p:txBody>
      </p:sp>
    </p:spTree>
    <p:extLst>
      <p:ext uri="{BB962C8B-B14F-4D97-AF65-F5344CB8AC3E}">
        <p14:creationId xmlns:p14="http://schemas.microsoft.com/office/powerpoint/2010/main" val="329228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eaLnBrk="0" hangingPunct="0">
              <a:defRPr sz="1200">
                <a:latin typeface="Times New Roman" pitchFamily="-1" charset="0"/>
                <a:ea typeface="+mn-ea"/>
                <a:cs typeface="+mn-cs"/>
              </a:defRPr>
            </a:lvl1pPr>
          </a:lstStyle>
          <a:p>
            <a:pPr>
              <a:defRPr/>
            </a:pPr>
            <a:endParaRPr lang="en-US" dirty="0"/>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eaLnBrk="0" hangingPunct="0">
              <a:defRPr sz="1200">
                <a:latin typeface="Times New Roman" pitchFamily="-1"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eaLnBrk="0" hangingPunct="0">
              <a:defRPr sz="1200">
                <a:latin typeface="Times New Roman" pitchFamily="-1" charset="0"/>
                <a:ea typeface="+mn-ea"/>
                <a:cs typeface="+mn-cs"/>
              </a:defRPr>
            </a:lvl1pPr>
          </a:lstStyle>
          <a:p>
            <a:pPr>
              <a:defRPr/>
            </a:pPr>
            <a:endParaRPr lang="en-US" dirty="0"/>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eaLnBrk="0" hangingPunct="0">
              <a:defRPr sz="1200">
                <a:latin typeface="Times New Roman" pitchFamily="-1" charset="0"/>
                <a:ea typeface="+mn-ea"/>
                <a:cs typeface="+mn-cs"/>
              </a:defRPr>
            </a:lvl1pPr>
          </a:lstStyle>
          <a:p>
            <a:pPr>
              <a:defRPr/>
            </a:pPr>
            <a:fld id="{C81D9BDA-A9D8-584B-A11D-6D04F5753237}" type="slidenum">
              <a:rPr lang="en-US"/>
              <a:pPr>
                <a:defRPr/>
              </a:pPr>
              <a:t>‹#›</a:t>
            </a:fld>
            <a:endParaRPr lang="en-US" dirty="0"/>
          </a:p>
        </p:txBody>
      </p:sp>
    </p:spTree>
    <p:extLst>
      <p:ext uri="{BB962C8B-B14F-4D97-AF65-F5344CB8AC3E}">
        <p14:creationId xmlns:p14="http://schemas.microsoft.com/office/powerpoint/2010/main" val="87207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a:t>
            </a:r>
            <a:r>
              <a:rPr lang="en-GB" baseline="0" dirty="0"/>
              <a:t> we start, I’d just like to check with you whether you are happy for this session to be audio-recorded.</a:t>
            </a:r>
          </a:p>
          <a:p>
            <a:endParaRPr lang="en-GB" baseline="0" dirty="0"/>
          </a:p>
          <a:p>
            <a:r>
              <a:rPr lang="en-GB" baseline="0" dirty="0"/>
              <a:t>A</a:t>
            </a:r>
            <a:r>
              <a:rPr lang="en-GB" dirty="0"/>
              <a:t>s previously outlined when your school signed up to take part in the JACK Trial, we would like to audio-record this training to ensure that you received it as it was designed to be delivered.  </a:t>
            </a:r>
          </a:p>
          <a:p>
            <a:endParaRPr lang="en-GB" dirty="0"/>
          </a:p>
          <a:p>
            <a:r>
              <a:rPr lang="en-GB" dirty="0"/>
              <a:t>Following the training, the research team will listen to the recording to check if all the components of the course were covered.  Only the research team will listen back to the recording. </a:t>
            </a:r>
          </a:p>
          <a:p>
            <a:endParaRPr lang="en-GB" dirty="0"/>
          </a:p>
          <a:p>
            <a:r>
              <a:rPr lang="en-GB" dirty="0"/>
              <a:t>Anything you say on the recording will be kept entirely confidential by the researcher and your name will not be linked to the recording.   The recording of the training and this consent form will be stored separately in our offices on a computer that only members of the research team can access.  We will write reports that include data on how accurately the training was delivered.  </a:t>
            </a:r>
          </a:p>
          <a:p>
            <a:endParaRPr lang="en-GB" dirty="0"/>
          </a:p>
          <a:p>
            <a:r>
              <a:rPr lang="en-GB" dirty="0"/>
              <a:t>It is up to you whether or not you want to participate in this research. If you are happy for the training to be audio recorded, please complete the consent form and return it to the me (Teacher Trainer).  If you are not happy for the training to be audio recorded, please speak directly to me.</a:t>
            </a:r>
          </a:p>
          <a:p>
            <a:endParaRPr lang="en-GB" dirty="0"/>
          </a:p>
          <a:p>
            <a:r>
              <a:rPr lang="en-GB" dirty="0"/>
              <a:t>I will advise you when the recording starts and stops. </a:t>
            </a:r>
          </a:p>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a:t>
            </a:fld>
            <a:endParaRPr lang="en-US" dirty="0"/>
          </a:p>
        </p:txBody>
      </p:sp>
    </p:spTree>
    <p:extLst>
      <p:ext uri="{BB962C8B-B14F-4D97-AF65-F5344CB8AC3E}">
        <p14:creationId xmlns:p14="http://schemas.microsoft.com/office/powerpoint/2010/main" val="294454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i="0" dirty="0" smtClean="0"/>
              <a:t>The</a:t>
            </a:r>
            <a:r>
              <a:rPr lang="en-GB" sz="1200" i="0" baseline="0" dirty="0" smtClean="0"/>
              <a:t> resource is b</a:t>
            </a:r>
            <a:r>
              <a:rPr lang="en-GB" sz="1200" i="0" dirty="0" smtClean="0"/>
              <a:t>ased on the evidence-based principal that young people have a right to fact-based, comprehensive RSE which allows them to make positive and informed decisions about their relationships and sexual health.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While the resource encourages discussion of the options that may be open to a young person if they experience an unintended pregnancy (i.e. keeping the baby, adoption and abortion) there is no suggestion that any of these options is optimal.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Rather, the resource directs the young person to consider all of the options and their potential outcomes, thereby encouraging reflection on how their decision might be affected by their own individual values. Should they wish, the resource provides an opportunity for the teacher to identify the school’s position on these issues and facilitates young people to discuss the issues with their parents or carers. </a:t>
            </a:r>
          </a:p>
          <a:p>
            <a:endPar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is designed to be used within the context of a comprehensive RSE programme, therefore, restricts its focus to the issue of unintended teenage pregnancy. It does not cover related sexual health issues such as contraception or abortion in detail, as it is assumed that these issues will be covered in more detail in other elements of the RSE curriculum. Some teachers find it useful to use their own resources relating to these issues alongside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providing such information to students either prior to or in conjunction with,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programme.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A list of suggested sources of further information on contraception and abortion is available to download in the Teacher Resources section of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website: </a:t>
            </a: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www.qub.ac.uk/if-i-were-jack/resources/teachers </a:t>
            </a:r>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p:txBody>
      </p:sp>
      <p:sp>
        <p:nvSpPr>
          <p:cNvPr id="4" name="Slide Number Placeholder 3"/>
          <p:cNvSpPr>
            <a:spLocks noGrp="1"/>
          </p:cNvSpPr>
          <p:nvPr>
            <p:ph type="sldNum" sz="quarter" idx="10"/>
          </p:nvPr>
        </p:nvSpPr>
        <p:spPr/>
        <p:txBody>
          <a:bodyPr/>
          <a:lstStyle/>
          <a:p>
            <a:fld id="{A698B61B-065C-4F2F-86DC-CCD4B978C065}" type="slidenum">
              <a:rPr lang="en-GB" smtClean="0"/>
              <a:t>13</a:t>
            </a:fld>
            <a:endParaRPr lang="en-GB" dirty="0"/>
          </a:p>
        </p:txBody>
      </p:sp>
    </p:spTree>
    <p:extLst>
      <p:ext uri="{BB962C8B-B14F-4D97-AF65-F5344CB8AC3E}">
        <p14:creationId xmlns:p14="http://schemas.microsoft.com/office/powerpoint/2010/main" val="4948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0" dirty="0" smtClean="0"/>
              <a:t>During the first lesson students watch the IVD.</a:t>
            </a:r>
          </a:p>
          <a:p>
            <a:pPr marL="0" indent="0">
              <a:buFont typeface="Arial" panose="020B0604020202020204" pitchFamily="34" charset="0"/>
              <a:buNone/>
            </a:pPr>
            <a:endParaRPr lang="en-GB" i="0" dirty="0" smtClean="0"/>
          </a:p>
          <a:p>
            <a:pPr marL="0" indent="0">
              <a:buFont typeface="Arial" panose="020B0604020202020204" pitchFamily="34" charset="0"/>
              <a:buNone/>
            </a:pPr>
            <a:r>
              <a:rPr lang="en-GB" i="0" dirty="0" smtClean="0"/>
              <a:t>There are two different delivery options for showing the film:</a:t>
            </a:r>
          </a:p>
          <a:p>
            <a:pPr marL="0" indent="0">
              <a:buFont typeface="Arial" panose="020B0604020202020204" pitchFamily="34" charset="0"/>
              <a:buNone/>
            </a:pPr>
            <a:endParaRPr lang="en-GB" i="0" dirty="0" smtClean="0"/>
          </a:p>
          <a:p>
            <a:pPr marL="228600" indent="-228600">
              <a:buFont typeface="Arial" panose="020B0604020202020204" pitchFamily="34" charset="0"/>
              <a:buAutoNum type="arabicPeriod"/>
            </a:pPr>
            <a:r>
              <a:rPr lang="en-GB" i="0" dirty="0" smtClean="0"/>
              <a:t>At</a:t>
            </a:r>
            <a:r>
              <a:rPr lang="en-GB" i="0" baseline="0" dirty="0" smtClean="0"/>
              <a:t> </a:t>
            </a:r>
            <a:r>
              <a:rPr lang="en-GB" i="0" dirty="0" smtClean="0"/>
              <a:t>a computer on their own. </a:t>
            </a:r>
            <a:r>
              <a:rPr lang="en-GB" i="0" dirty="0" smtClean="0">
                <a:solidFill>
                  <a:srgbClr val="FF0000"/>
                </a:solidFill>
              </a:rPr>
              <a:t>Ear/headphones will be supplied by us. </a:t>
            </a:r>
            <a:r>
              <a:rPr lang="en-GB" i="0" dirty="0" smtClean="0"/>
              <a:t>You should book a computer room/tablets for the first session. </a:t>
            </a:r>
          </a:p>
          <a:p>
            <a:pPr marL="228600" indent="-228600">
              <a:buFont typeface="Arial" panose="020B0604020202020204" pitchFamily="34" charset="0"/>
              <a:buAutoNum type="arabicPeriod"/>
            </a:pPr>
            <a:r>
              <a:rPr lang="en-GB" i="0" dirty="0" smtClean="0"/>
              <a:t>On a monitor/screen if you feel that would be more appropriate. For example, it might be easier to show on an overhead projector if there are a lot of students in the class with reading difficulties (that way you can explain words if needed). If students watch the film on a monitor/screen they can fill in a paper version of the questions that accompany the IVD as they go along. This is for the students benefit only and you should not collect them. </a:t>
            </a:r>
          </a:p>
          <a:p>
            <a:pPr marL="0" indent="0">
              <a:buFont typeface="Arial" panose="020B0604020202020204" pitchFamily="34" charset="0"/>
              <a:buNone/>
            </a:pPr>
            <a:endParaRPr lang="en-GB" i="0" dirty="0" smtClean="0"/>
          </a:p>
          <a:p>
            <a:pPr marL="171450" lvl="0" indent="-171450">
              <a:buFont typeface="Arial" panose="020B0604020202020204" pitchFamily="34" charset="0"/>
              <a:buChar char="•"/>
            </a:pPr>
            <a:r>
              <a:rPr lang="en-GB" b="1" i="0" dirty="0" smtClean="0"/>
              <a:t>You should </a:t>
            </a:r>
            <a:r>
              <a:rPr lang="en-GB" b="1" i="0" u="sng" dirty="0" smtClean="0"/>
              <a:t>not allow students to view the IVD in pairs or small groups</a:t>
            </a:r>
            <a:r>
              <a:rPr lang="en-GB" i="0" u="sng" dirty="0" smtClean="0"/>
              <a:t>.</a:t>
            </a:r>
            <a:r>
              <a:rPr lang="en-GB" i="0" dirty="0" smtClean="0"/>
              <a:t> It is either on individual computers/tablets or as one group on an monitor/screen. </a:t>
            </a:r>
          </a:p>
          <a:p>
            <a:pPr marL="171450" lvl="0" indent="-171450">
              <a:buFont typeface="Arial" panose="020B0604020202020204" pitchFamily="34" charset="0"/>
              <a:buChar char="•"/>
            </a:pPr>
            <a:r>
              <a:rPr lang="en-GB" i="0" dirty="0" smtClean="0"/>
              <a:t>Please ensure that students have enough space in the computer lab or the classroom so that they can answer the questions confidentially. If you think your classroom is too small to allow this, please arrange for this lesson to take place in a larger room if at all possible. </a:t>
            </a:r>
          </a:p>
          <a:p>
            <a:pPr marL="171450" lvl="0" indent="-171450">
              <a:buFont typeface="Arial" panose="020B0604020202020204" pitchFamily="34" charset="0"/>
              <a:buChar char="•"/>
            </a:pPr>
            <a:r>
              <a:rPr lang="en-GB" i="0" dirty="0" smtClean="0"/>
              <a:t>We recommend that you, the teacher watch the IVD in full before using it in the classroom. </a:t>
            </a:r>
          </a:p>
          <a:p>
            <a:pPr marL="171450" lvl="0" indent="-171450">
              <a:buFont typeface="Arial" panose="020B0604020202020204" pitchFamily="34" charset="0"/>
              <a:buChar char="•"/>
            </a:pP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Further details relating to film set-up can be found in Classroom Materials, page 6.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i="0" dirty="0" smtClean="0"/>
              <a:t>Does anyone have any questions about the IVD?</a:t>
            </a:r>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pPr marL="0" lvl="0" indent="0">
              <a:buFont typeface="Arial" panose="020B0604020202020204" pitchFamily="34" charset="0"/>
              <a:buNone/>
            </a:pPr>
            <a:endParaRPr lang="en-GB" i="0" dirty="0" smtClean="0"/>
          </a:p>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15</a:t>
            </a:fld>
            <a:endParaRPr lang="en-US" dirty="0"/>
          </a:p>
        </p:txBody>
      </p:sp>
    </p:spTree>
    <p:extLst>
      <p:ext uri="{BB962C8B-B14F-4D97-AF65-F5344CB8AC3E}">
        <p14:creationId xmlns:p14="http://schemas.microsoft.com/office/powerpoint/2010/main" val="407993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watch some of the film. </a:t>
            </a:r>
            <a:endParaRPr lang="en-GB" dirty="0" smtClean="0"/>
          </a:p>
          <a:p>
            <a:endParaRPr lang="en-GB" dirty="0" smtClean="0"/>
          </a:p>
          <a:p>
            <a:r>
              <a:rPr lang="en-GB" dirty="0" smtClean="0"/>
              <a:t>During </a:t>
            </a:r>
            <a:r>
              <a:rPr lang="en-GB" dirty="0"/>
              <a:t>the first lesson students watch the film (ideally at a computer on their own). </a:t>
            </a:r>
            <a:endParaRPr lang="en-GB" dirty="0" smtClean="0"/>
          </a:p>
          <a:p>
            <a:endParaRPr lang="en-GB" dirty="0" smtClean="0"/>
          </a:p>
          <a:p>
            <a:r>
              <a:rPr lang="en-GB" b="1" i="1" dirty="0" smtClean="0"/>
              <a:t>Note</a:t>
            </a:r>
            <a:r>
              <a:rPr lang="en-GB" b="1" i="1" dirty="0"/>
              <a:t>:</a:t>
            </a:r>
            <a:r>
              <a:rPr lang="en-GB" b="1" i="1" baseline="0" dirty="0"/>
              <a:t> </a:t>
            </a:r>
            <a:r>
              <a:rPr lang="en-GB" i="1" baseline="0" dirty="0"/>
              <a:t>Using provided Pen Drive, select scene 1 and press play, if you would like to select another example scene please do so </a:t>
            </a:r>
            <a:endParaRPr lang="en-GB" i="1" baseline="0" dirty="0" smtClean="0"/>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As the film proceeds questions appear on the screen which the young person must answer before continuing.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Allow the film to play until the first question appears.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Explain that the film continues like this for around 20 minutes.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Continue for a further 5 minutes.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Demonstrate the menu feature and then skip to the last sequence </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16</a:t>
            </a:fld>
            <a:endParaRPr lang="en-GB" dirty="0"/>
          </a:p>
        </p:txBody>
      </p:sp>
    </p:spTree>
    <p:extLst>
      <p:ext uri="{BB962C8B-B14F-4D97-AF65-F5344CB8AC3E}">
        <p14:creationId xmlns:p14="http://schemas.microsoft.com/office/powerpoint/2010/main" val="392435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(15 mins)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Classroom-based activities can be introduced following the viewing of the film. These include group discussions and individual worksheets, which encourage students to think about and plan how to avoid unintended pregnancy.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Hand out copies of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Classroom Materials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document.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This document contains two detailed programme delivery options with instructions for teachers and associated worksheets (See pages 4 and 5 of Classroom Materials).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a:t>
            </a: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Go through each of the activities briefly explaining what they are about and what the teacher should do</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 instructions for each activity are clearly highlighted in the Classroom Materials. Tell teachers that they should follow these instructions.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One of the lessons includes a homework exercise (Activity 11) in which students are asked to encourage a parent/carer (or other trusted adult) to watch the film and then answer a number of questions on issues raised in the film. The aim is to provide parents and teenagers with an opportunity to communicate about sex, relationships and pregnancy. An information letter template for sending to parents will also be provided by the Trial Coordinator. This will be posted out by your school in advance; you may wish to check with the schools administration team if that has been done.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Teachers should remind students that their parents/carers are aware that they are taking part in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programme and they will be expecting them to bring home the homework exercise.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Teachers should tell students that, if they prefer, they can do the exercise with another trusted adult other than their parents/carers. This might be a grandparent, older sibling, aunt, uncle or friend. The person must be aged over 18 and someone they know well and trust.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 Any questions about the Classroom Materials? </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17</a:t>
            </a:fld>
            <a:endParaRPr lang="en-GB" dirty="0"/>
          </a:p>
        </p:txBody>
      </p:sp>
    </p:spTree>
    <p:extLst>
      <p:ext uri="{BB962C8B-B14F-4D97-AF65-F5344CB8AC3E}">
        <p14:creationId xmlns:p14="http://schemas.microsoft.com/office/powerpoint/2010/main" val="146513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As we’re getting towards the end of the training, I would like to spend a few minutes speaking about how the resource should be delivered.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 school has agreed to use the resource as part of The JACK Trial. Therefore, it is important that when delivering the resource during this time, teachers follow the instructions which are laid out in the Classroom Materials.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It is really important that you deliver all of the activities outlined in the Classroom Materials.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It is really important that you deliver the activities as instructed in the Classroom Materials.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This is so we can be sure all the students in the study are getting the same resource delivered in the same way.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If for some reason you do make changes, however minor, it is important that they record the change and inform the Trial Coordinator.</a:t>
            </a:r>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18</a:t>
            </a:fld>
            <a:endParaRPr lang="en-US" dirty="0"/>
          </a:p>
        </p:txBody>
      </p:sp>
    </p:spTree>
    <p:extLst>
      <p:ext uri="{BB962C8B-B14F-4D97-AF65-F5344CB8AC3E}">
        <p14:creationId xmlns:p14="http://schemas.microsoft.com/office/powerpoint/2010/main" val="422940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While in ‘real-life’ beyond the research study, the research team acknowledge that teachers would, of course, deliver the resource as they see fit.</a:t>
            </a:r>
          </a:p>
          <a:p>
            <a:pPr marL="171450" indent="-171450">
              <a:buFont typeface="Arial" panose="020B0604020202020204" pitchFamily="34" charset="0"/>
              <a:buChar char="•"/>
            </a:pPr>
            <a:r>
              <a:rPr lang="en-GB" dirty="0" smtClean="0"/>
              <a:t>For the purposes of The JACK Trial the research team need to ensure that it is used as planned so that they can properly determine if it has any impact on rates of unprotected sex and teenage pregnancy. </a:t>
            </a:r>
          </a:p>
          <a:p>
            <a:pPr marL="171450" indent="-171450">
              <a:buFont typeface="Arial" panose="020B0604020202020204" pitchFamily="34" charset="0"/>
              <a:buChar char="•"/>
            </a:pPr>
            <a:r>
              <a:rPr lang="en-GB" dirty="0" smtClean="0"/>
              <a:t>If delivered as planned (including all the activities as instructed) but it does not have the impact intended, they can be sure there’s a problem with the resource. However, if not delivered as instructed (e.g. leaving out activities or adding other activities) then it is difficult to know if the observed effect is due to use of If I Were Jack, how it was delivered, or both. </a:t>
            </a:r>
          </a:p>
          <a:p>
            <a:pPr marL="171450" indent="-171450">
              <a:buFont typeface="Arial" panose="020B0604020202020204" pitchFamily="34" charset="0"/>
              <a:buChar char="•"/>
            </a:pPr>
            <a:r>
              <a:rPr lang="en-GB" dirty="0" smtClean="0"/>
              <a:t>If for any reason you make changes, however minor, it’s important that you record the change in the teacher implementation log form and the teacher resource use form and inform a member of the research team.</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19</a:t>
            </a:fld>
            <a:endParaRPr lang="en-US" dirty="0"/>
          </a:p>
        </p:txBody>
      </p:sp>
    </p:spTree>
    <p:extLst>
      <p:ext uri="{BB962C8B-B14F-4D97-AF65-F5344CB8AC3E}">
        <p14:creationId xmlns:p14="http://schemas.microsoft.com/office/powerpoint/2010/main" val="57095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Teachers should be provided with hard copies of the </a:t>
            </a:r>
            <a:r>
              <a:rPr lang="en-GB" sz="1200" b="1" i="1" u="none" strike="noStrike" kern="1200" baseline="0" dirty="0" smtClean="0">
                <a:solidFill>
                  <a:schemeClr val="tx1"/>
                </a:solidFill>
                <a:latin typeface="Times" pitchFamily="-1" charset="0"/>
                <a:ea typeface="ＭＳ Ｐゴシック" pitchFamily="4" charset="-128"/>
                <a:cs typeface="ＭＳ Ｐゴシック" pitchFamily="4" charset="-128"/>
              </a:rPr>
              <a:t>Information for Teachers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booklet, </a:t>
            </a:r>
            <a:r>
              <a:rPr lang="en-GB" sz="1200" b="1" i="1" u="none" strike="noStrike" kern="1200" baseline="0" dirty="0" smtClean="0">
                <a:solidFill>
                  <a:schemeClr val="tx1"/>
                </a:solidFill>
                <a:latin typeface="Times" pitchFamily="-1" charset="0"/>
                <a:ea typeface="ＭＳ Ｐゴシック" pitchFamily="4" charset="-128"/>
                <a:cs typeface="ＭＳ Ｐゴシック" pitchFamily="4" charset="-128"/>
              </a:rPr>
              <a:t>Classroom Materials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booklet, and If I Were Jack IVD memory stick.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 IVD and resource materials can be downloaded from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website </a:t>
            </a: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www.qub.ac.uk/if-i-were-jack/resources </a:t>
            </a:r>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20</a:t>
            </a:fld>
            <a:endParaRPr lang="en-US" dirty="0"/>
          </a:p>
        </p:txBody>
      </p:sp>
    </p:spTree>
    <p:extLst>
      <p:ext uri="{BB962C8B-B14F-4D97-AF65-F5344CB8AC3E}">
        <p14:creationId xmlns:p14="http://schemas.microsoft.com/office/powerpoint/2010/main" val="55213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Tell teachers that they should test out the film using the online version and hard copy before the first session. They will need to ask the school computer officer/IT technician to ensure that some websites are unblocked before using the resource. A list of these websites can be downloaded from the website.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They could also ask the technician to put the film on the school network for students to access. If they have any difficulties on the day accessing the film online they would then have a back-up version that they could use. Worst-case scenario they could use their hard copy memory stick to show it on an overhead projector.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Explain that further information and parents’ materials are also available on the </a:t>
            </a:r>
            <a:r>
              <a:rPr lang="en-GB" sz="1200" b="0" i="1" u="none" strike="noStrike" kern="1200" baseline="0" dirty="0" smtClean="0">
                <a:solidFill>
                  <a:schemeClr val="tx1"/>
                </a:solidFill>
                <a:latin typeface="Times" pitchFamily="-1" charset="0"/>
                <a:ea typeface="ＭＳ Ｐゴシック" pitchFamily="4" charset="-128"/>
                <a:cs typeface="ＭＳ Ｐゴシック" pitchFamily="4" charset="-128"/>
              </a:rPr>
              <a:t>If I Were Jack </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website.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21</a:t>
            </a:fld>
            <a:endParaRPr lang="en-US" dirty="0"/>
          </a:p>
        </p:txBody>
      </p:sp>
    </p:spTree>
    <p:extLst>
      <p:ext uri="{BB962C8B-B14F-4D97-AF65-F5344CB8AC3E}">
        <p14:creationId xmlns:p14="http://schemas.microsoft.com/office/powerpoint/2010/main" val="310658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Please note that </a:t>
            </a: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it is important that none of the resource materials or access passwords are shared outside the school while the trial is ongoing</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This is mainly because we need to make sure that the students in the comparison group schools do not receive the intervention until after the trial is over. </a:t>
            </a:r>
          </a:p>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22</a:t>
            </a:fld>
            <a:endParaRPr lang="en-US" dirty="0"/>
          </a:p>
        </p:txBody>
      </p:sp>
    </p:spTree>
    <p:extLst>
      <p:ext uri="{BB962C8B-B14F-4D97-AF65-F5344CB8AC3E}">
        <p14:creationId xmlns:p14="http://schemas.microsoft.com/office/powerpoint/2010/main" val="2813834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We’d also like to share with you some of the findings from our earlier research during which we asked students about how they would like their teachers to deliver the resource.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Here are some of the things they said: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Any questions?</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23</a:t>
            </a:fld>
            <a:endParaRPr lang="en-GB" dirty="0"/>
          </a:p>
        </p:txBody>
      </p:sp>
    </p:spTree>
    <p:extLst>
      <p:ext uri="{BB962C8B-B14F-4D97-AF65-F5344CB8AC3E}">
        <p14:creationId xmlns:p14="http://schemas.microsoft.com/office/powerpoint/2010/main" val="265747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4</a:t>
            </a:fld>
            <a:endParaRPr lang="en-GB" dirty="0"/>
          </a:p>
        </p:txBody>
      </p:sp>
    </p:spTree>
    <p:extLst>
      <p:ext uri="{BB962C8B-B14F-4D97-AF65-F5344CB8AC3E}">
        <p14:creationId xmlns:p14="http://schemas.microsoft.com/office/powerpoint/2010/main" val="61203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Explain to teachers that eight schools across the UK will be randomly select as ‘Case Study’ schools. </a:t>
            </a:r>
          </a:p>
          <a:p>
            <a:endParaRPr lang="en-GB" sz="1200" dirty="0" smtClean="0"/>
          </a:p>
          <a:p>
            <a:pPr marL="0" indent="0">
              <a:buNone/>
            </a:pPr>
            <a:endParaRPr lang="en-GB" sz="1200" dirty="0" smtClean="0"/>
          </a:p>
          <a:p>
            <a:pPr lvl="0"/>
            <a:r>
              <a:rPr lang="en-GB" sz="1200" dirty="0" smtClean="0"/>
              <a:t>Ask teachers to complete the Teacher Consent Form if they wish to participate in the research should their school be a case study school. </a:t>
            </a:r>
            <a:r>
              <a:rPr lang="en-GB" sz="1200" dirty="0" smtClean="0">
                <a:solidFill>
                  <a:srgbClr val="FF0000"/>
                </a:solidFill>
              </a:rPr>
              <a:t>Return completed training evaluation surveys and teacher consent forms (for recording and interview with TC to the TC</a:t>
            </a:r>
          </a:p>
          <a:p>
            <a:pPr marL="0" lvl="0" indent="0">
              <a:buNone/>
            </a:pPr>
            <a:endParaRPr lang="en-GB" sz="1200" dirty="0" smtClean="0"/>
          </a:p>
          <a:p>
            <a:r>
              <a:rPr lang="en-GB" sz="1200" dirty="0" smtClean="0"/>
              <a:t>A small number  of pupils in case study schools (X20) pupils will also be asked if they are willing to take part in a focus group later in the year. </a:t>
            </a:r>
          </a:p>
          <a:p>
            <a:endParaRPr lang="en-GB" sz="1200" dirty="0" smtClean="0"/>
          </a:p>
          <a:p>
            <a:r>
              <a:rPr lang="en-GB" sz="1200" smtClean="0"/>
              <a:t> You will provide </a:t>
            </a:r>
            <a:r>
              <a:rPr lang="en-GB" sz="1200" dirty="0" smtClean="0"/>
              <a:t>these teachers with information and consent forms for their pupils to complete and ask teacher to return to School Trial Champion along with  ‘Student Engagement Questionnaire’ after completion of delivery</a:t>
            </a:r>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24</a:t>
            </a:fld>
            <a:endParaRPr lang="en-US" dirty="0"/>
          </a:p>
        </p:txBody>
      </p:sp>
    </p:spTree>
    <p:extLst>
      <p:ext uri="{BB962C8B-B14F-4D97-AF65-F5344CB8AC3E}">
        <p14:creationId xmlns:p14="http://schemas.microsoft.com/office/powerpoint/2010/main" val="233309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25</a:t>
            </a:fld>
            <a:endParaRPr lang="en-US" dirty="0"/>
          </a:p>
        </p:txBody>
      </p:sp>
    </p:spTree>
    <p:extLst>
      <p:ext uri="{BB962C8B-B14F-4D97-AF65-F5344CB8AC3E}">
        <p14:creationId xmlns:p14="http://schemas.microsoft.com/office/powerpoint/2010/main" val="165629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5</a:t>
            </a:fld>
            <a:endParaRPr lang="en-US" dirty="0"/>
          </a:p>
        </p:txBody>
      </p:sp>
    </p:spTree>
    <p:extLst>
      <p:ext uri="{BB962C8B-B14F-4D97-AF65-F5344CB8AC3E}">
        <p14:creationId xmlns:p14="http://schemas.microsoft.com/office/powerpoint/2010/main" val="339226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Arial" panose="020B0604020202020204" pitchFamily="34" charset="0"/>
                <a:cs typeface="Arial" panose="020B0604020202020204" pitchFamily="34" charset="0"/>
              </a:rPr>
              <a:t>Your school has agreed to take park in the JACK Trial and has been assigned to the intervention group and as teacher participants in this research study, you have the important and valued role of being responsible for delivering If I Were Jack to your </a:t>
            </a:r>
            <a:r>
              <a:rPr lang="en-GB" sz="1200" b="1" dirty="0" smtClean="0">
                <a:solidFill>
                  <a:srgbClr val="FF0000"/>
                </a:solidFill>
                <a:latin typeface="Arial" panose="020B0604020202020204" pitchFamily="34" charset="0"/>
                <a:cs typeface="Arial" panose="020B0604020202020204" pitchFamily="34" charset="0"/>
              </a:rPr>
              <a:t>Year 10/ 11 / S3 </a:t>
            </a:r>
            <a:r>
              <a:rPr lang="en-GB" sz="1200" dirty="0">
                <a:latin typeface="Arial" panose="020B0604020202020204" pitchFamily="34" charset="0"/>
                <a:cs typeface="Arial" panose="020B0604020202020204" pitchFamily="34" charset="0"/>
              </a:rPr>
              <a:t>pupils in the way the researchers intended.</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6</a:t>
            </a:fld>
            <a:endParaRPr lang="en-GB" dirty="0"/>
          </a:p>
        </p:txBody>
      </p:sp>
    </p:spTree>
    <p:extLst>
      <p:ext uri="{BB962C8B-B14F-4D97-AF65-F5344CB8AC3E}">
        <p14:creationId xmlns:p14="http://schemas.microsoft.com/office/powerpoint/2010/main" val="150078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i="0" dirty="0" smtClean="0"/>
              <a:t>Based around an interactive film which tells the story of Jack; a teenager (16 years old) who has just found out that his girlfriend Emma is unexpectedly pregnant.</a:t>
            </a:r>
          </a:p>
          <a:p>
            <a:pPr algn="just"/>
            <a:endParaRPr lang="en-GB" i="0" dirty="0" smtClean="0"/>
          </a:p>
          <a:p>
            <a:pPr algn="just"/>
            <a:r>
              <a:rPr lang="en-GB" i="0" dirty="0" smtClean="0"/>
              <a:t>Focuses on unintended pregnancy from the much-neglected role and perspective of teenage men in relation to teenage pregnancy, but is designed to encourage reflection and discussion among teenage women, as well as teenage men, and to go beyond the gender stereotypes surrounding teenage pregnancy.</a:t>
            </a:r>
          </a:p>
          <a:p>
            <a:pPr algn="just"/>
            <a:endParaRPr lang="en-GB" i="0" dirty="0" smtClean="0"/>
          </a:p>
          <a:p>
            <a:pPr algn="just"/>
            <a:r>
              <a:rPr lang="en-GB" i="0" dirty="0" smtClean="0"/>
              <a:t>It is therefore suitable for use in same-sex and mixed-sex classrooms.</a:t>
            </a:r>
          </a:p>
          <a:p>
            <a:pPr algn="just"/>
            <a:endParaRPr lang="en-GB" i="0" dirty="0" smtClean="0"/>
          </a:p>
          <a:p>
            <a:pPr algn="just"/>
            <a:r>
              <a:rPr lang="en-GB" i="0" dirty="0" smtClean="0"/>
              <a:t>Teenage men have been neglected in relation to pregnancy education, even though they play an obvious role in the prevention of teenage pregnancy and research shows that they influence teenage women’s intention to avoid unintended pregnancy. </a:t>
            </a:r>
          </a:p>
          <a:p>
            <a:pPr algn="just"/>
            <a:endParaRPr lang="en-GB" i="0" dirty="0" smtClean="0"/>
          </a:p>
          <a:p>
            <a:pPr algn="just"/>
            <a:r>
              <a:rPr lang="en-GB" i="0" dirty="0" smtClean="0"/>
              <a:t>The film and accompanying materials are based on theory about how best to change sexual behaviours and the best available evidence about what works in attempting to decrease unintended pregnancy among teenagers. </a:t>
            </a:r>
          </a:p>
          <a:p>
            <a:pPr algn="just"/>
            <a:endParaRPr lang="en-GB" sz="1200" dirty="0"/>
          </a:p>
        </p:txBody>
      </p:sp>
      <p:sp>
        <p:nvSpPr>
          <p:cNvPr id="4" name="Slide Number Placeholder 3"/>
          <p:cNvSpPr>
            <a:spLocks noGrp="1"/>
          </p:cNvSpPr>
          <p:nvPr>
            <p:ph type="sldNum" sz="quarter" idx="10"/>
          </p:nvPr>
        </p:nvSpPr>
        <p:spPr/>
        <p:txBody>
          <a:bodyPr/>
          <a:lstStyle/>
          <a:p>
            <a:fld id="{A698B61B-065C-4F2F-86DC-CCD4B978C065}" type="slidenum">
              <a:rPr lang="en-GB" smtClean="0"/>
              <a:t>8</a:t>
            </a:fld>
            <a:endParaRPr lang="en-GB" dirty="0"/>
          </a:p>
        </p:txBody>
      </p:sp>
    </p:spTree>
    <p:extLst>
      <p:ext uri="{BB962C8B-B14F-4D97-AF65-F5344CB8AC3E}">
        <p14:creationId xmlns:p14="http://schemas.microsoft.com/office/powerpoint/2010/main" val="107801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a:t>
            </a:r>
            <a:r>
              <a:rPr lang="en-GB" baseline="0" dirty="0" smtClean="0"/>
              <a:t> key messages of the resource [read through]</a:t>
            </a:r>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9</a:t>
            </a:fld>
            <a:endParaRPr lang="en-GB" dirty="0"/>
          </a:p>
        </p:txBody>
      </p:sp>
    </p:spTree>
    <p:extLst>
      <p:ext uri="{BB962C8B-B14F-4D97-AF65-F5344CB8AC3E}">
        <p14:creationId xmlns:p14="http://schemas.microsoft.com/office/powerpoint/2010/main" val="207070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As the young person views the film they are encouraged to put themselves in Jack’s shoes and consider how they would feel if they were in his situation. In this way, the resource encourages reflection and anticipatory thinking about unintended pregnancy and its potential consequences with the ultimate aim of increasing young people’s intention to avoid teenage pregnancy. </a:t>
            </a:r>
          </a:p>
          <a:p>
            <a:endParaRPr lang="en-GB" dirty="0" smtClean="0"/>
          </a:p>
          <a:p>
            <a:r>
              <a:rPr lang="en-GB" dirty="0" smtClean="0"/>
              <a:t>The</a:t>
            </a:r>
            <a:r>
              <a:rPr lang="en-GB" baseline="0" dirty="0" smtClean="0"/>
              <a:t> educational objectives are as follows [read out]</a:t>
            </a:r>
            <a:endParaRPr lang="en-GB" dirty="0"/>
          </a:p>
        </p:txBody>
      </p:sp>
      <p:sp>
        <p:nvSpPr>
          <p:cNvPr id="4" name="Slide Number Placeholder 3"/>
          <p:cNvSpPr>
            <a:spLocks noGrp="1"/>
          </p:cNvSpPr>
          <p:nvPr>
            <p:ph type="sldNum" sz="quarter" idx="10"/>
          </p:nvPr>
        </p:nvSpPr>
        <p:spPr/>
        <p:txBody>
          <a:bodyPr/>
          <a:lstStyle/>
          <a:p>
            <a:pPr>
              <a:defRPr/>
            </a:pPr>
            <a:fld id="{C81D9BDA-A9D8-584B-A11D-6D04F5753237}" type="slidenum">
              <a:rPr lang="en-US" smtClean="0"/>
              <a:pPr>
                <a:defRPr/>
              </a:pPr>
              <a:t>10</a:t>
            </a:fld>
            <a:endParaRPr lang="en-US" dirty="0"/>
          </a:p>
        </p:txBody>
      </p:sp>
    </p:spTree>
    <p:extLst>
      <p:ext uri="{BB962C8B-B14F-4D97-AF65-F5344CB8AC3E}">
        <p14:creationId xmlns:p14="http://schemas.microsoft.com/office/powerpoint/2010/main" val="392135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 out Theory</a:t>
            </a:r>
            <a:r>
              <a:rPr lang="en-GB" baseline="0" dirty="0" smtClean="0"/>
              <a:t> of Change]</a:t>
            </a:r>
          </a:p>
          <a:p>
            <a:endParaRPr lang="en-GB" baseline="0" dirty="0" smtClean="0"/>
          </a:p>
          <a:p>
            <a:r>
              <a:rPr lang="en-GB" dirty="0" smtClean="0"/>
              <a:t>This </a:t>
            </a:r>
            <a:r>
              <a:rPr lang="en-GB" dirty="0"/>
              <a:t>is the </a:t>
            </a:r>
            <a:r>
              <a:rPr lang="en-GB" i="1" dirty="0"/>
              <a:t>If I Were Jack </a:t>
            </a:r>
            <a:r>
              <a:rPr lang="en-GB" dirty="0"/>
              <a:t>Theory of Change </a:t>
            </a:r>
            <a:r>
              <a:rPr lang="en-GB" dirty="0" smtClean="0"/>
              <a:t>Model</a:t>
            </a:r>
            <a:r>
              <a:rPr lang="en-GB" baseline="0" dirty="0" smtClean="0"/>
              <a:t> – essentially this diagram shows the logic behind the intervention, and the mechanisms by which the researchers expect the resource to work.</a:t>
            </a:r>
            <a:endParaRPr lang="en-GB" dirty="0" smtClean="0"/>
          </a:p>
          <a:p>
            <a:endParaRPr lang="en-GB" dirty="0" smtClean="0"/>
          </a:p>
          <a:p>
            <a:r>
              <a:rPr lang="en-GB" dirty="0" smtClean="0"/>
              <a:t>You </a:t>
            </a:r>
            <a:r>
              <a:rPr lang="en-GB" dirty="0"/>
              <a:t>can see from this that the resource has been designed to target </a:t>
            </a:r>
            <a:r>
              <a:rPr lang="en-GB" b="1" dirty="0" smtClean="0"/>
              <a:t>six </a:t>
            </a:r>
            <a:r>
              <a:rPr lang="en-GB" b="1" dirty="0"/>
              <a:t>educational</a:t>
            </a:r>
            <a:r>
              <a:rPr lang="en-GB" b="1" baseline="0" dirty="0"/>
              <a:t> </a:t>
            </a:r>
            <a:r>
              <a:rPr lang="en-GB" b="1" baseline="0" dirty="0" smtClean="0"/>
              <a:t>outcomes, </a:t>
            </a:r>
            <a:r>
              <a:rPr lang="en-GB" b="0" baseline="0" dirty="0" smtClean="0"/>
              <a:t>which are</a:t>
            </a:r>
            <a:r>
              <a:rPr lang="en-GB" b="0" dirty="0" smtClean="0"/>
              <a:t> </a:t>
            </a:r>
            <a:r>
              <a:rPr lang="en-GB" dirty="0"/>
              <a:t>presented in orange in the centre of the </a:t>
            </a:r>
            <a:r>
              <a:rPr lang="en-GB" dirty="0" smtClean="0"/>
              <a:t>diagram – you’ll note that these relate to the key messages of the resource discussed a moment ago. </a:t>
            </a:r>
          </a:p>
          <a:p>
            <a:endParaRPr lang="en-GB" dirty="0" smtClean="0"/>
          </a:p>
          <a:p>
            <a:r>
              <a:rPr lang="en-GB" dirty="0" smtClean="0"/>
              <a:t>Research </a:t>
            </a:r>
            <a:r>
              <a:rPr lang="en-GB" dirty="0"/>
              <a:t>has shown that these factors can impact on young people’s intention to avoid pregnancy by encouraging them to either delay having sex until they are older or, if they are having sex, to always use contraception. </a:t>
            </a:r>
            <a:endParaRPr lang="en-GB" dirty="0" smtClean="0"/>
          </a:p>
          <a:p>
            <a:endParaRPr lang="en-GB" dirty="0"/>
          </a:p>
          <a:p>
            <a:r>
              <a:rPr lang="en-GB" dirty="0"/>
              <a:t>The film and all the activities that are part of the If I Were Jack resource have been included because they can impact on one or more of these factors. </a:t>
            </a:r>
            <a:endParaRPr lang="en-GB" dirty="0" smtClean="0"/>
          </a:p>
          <a:p>
            <a:endParaRPr lang="en-GB" dirty="0" smtClean="0"/>
          </a:p>
          <a:p>
            <a:r>
              <a:rPr lang="en-GB" dirty="0" smtClean="0"/>
              <a:t>So </a:t>
            </a:r>
            <a:r>
              <a:rPr lang="en-GB" dirty="0"/>
              <a:t>for example, the film gives young people the message that unintended pregnancy </a:t>
            </a:r>
            <a:r>
              <a:rPr lang="en-GB" dirty="0" smtClean="0"/>
              <a:t>could </a:t>
            </a:r>
            <a:r>
              <a:rPr lang="en-GB" dirty="0"/>
              <a:t>be stressful and would likely have negative </a:t>
            </a:r>
            <a:r>
              <a:rPr lang="en-GB" dirty="0" smtClean="0"/>
              <a:t>consequences – thereby</a:t>
            </a:r>
            <a:r>
              <a:rPr lang="en-GB" baseline="0" dirty="0" smtClean="0"/>
              <a:t> attempting to impact beliefs about consequences</a:t>
            </a:r>
            <a:r>
              <a:rPr lang="en-GB" dirty="0" smtClean="0"/>
              <a:t>. </a:t>
            </a:r>
            <a:endParaRPr lang="en-GB" i="0" dirty="0"/>
          </a:p>
          <a:p>
            <a:endParaRPr lang="en-GB" dirty="0"/>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11</a:t>
            </a:fld>
            <a:endParaRPr lang="en-GB" dirty="0"/>
          </a:p>
        </p:txBody>
      </p:sp>
    </p:spTree>
    <p:extLst>
      <p:ext uri="{BB962C8B-B14F-4D97-AF65-F5344CB8AC3E}">
        <p14:creationId xmlns:p14="http://schemas.microsoft.com/office/powerpoint/2010/main" val="284809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The resource is designed to fit within the curriculum and should be delivered at Key Stage 4/Level 3/4.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 resource can be delivered in a way that suits the schools’ normal procedure for RSE/SRE/RSHP. Teachers can choose from the following options: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o Four 50-60 minute lessons (lesson plan A); </a:t>
            </a:r>
          </a:p>
          <a:p>
            <a:r>
              <a:rPr lang="fr-FR" sz="1200" b="0" i="0" u="none" strike="noStrike" kern="1200" baseline="0" dirty="0" smtClean="0">
                <a:solidFill>
                  <a:schemeClr val="tx1"/>
                </a:solidFill>
                <a:latin typeface="Times" pitchFamily="-1" charset="0"/>
                <a:ea typeface="ＭＳ Ｐゴシック" pitchFamily="4" charset="-128"/>
                <a:cs typeface="ＭＳ Ｐゴシック" pitchFamily="4" charset="-128"/>
              </a:rPr>
              <a:t>o Six 35-45 minute lessons (lesson plan B); </a:t>
            </a:r>
          </a:p>
          <a:p>
            <a:endParaRPr lang="fr-FR"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It can be delivered as one or two lessons a week over a number of consecutive weeks or during two half days or one day-long session.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For the purposes of this study, schools must complete the use of the curriculum between </a:t>
            </a:r>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October 2018 – December 2018</a:t>
            </a:r>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If a teacher would like to deliver the programme in a different way please advise them to speak to the Trial Coordinator for Scotland (Ruth Lewis).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In order to increase the chance that the resource will have the desired impact, all of the different components of the resource should be delivered to young people as per the instructions provided in the classroom materials.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rPr>
              <a:t>- The resource is non-directive in terms of pregnancy resolution options and is designed to be flexible to fit in with the relationship and sexuality education/personal development policy of all schools across the UK. Thus, the teacher may choose to express their schools particular ethos and policy on personal development when using the resource. </a:t>
            </a:r>
          </a:p>
          <a:p>
            <a:endParaRPr lang="en-GB" sz="1200" b="0" i="0" u="none" strike="noStrike" kern="1200" baseline="0" dirty="0" smtClean="0">
              <a:solidFill>
                <a:schemeClr val="tx1"/>
              </a:solidFill>
              <a:latin typeface="Times" pitchFamily="-1" charset="0"/>
              <a:ea typeface="ＭＳ Ｐゴシック" pitchFamily="4" charset="-128"/>
              <a:cs typeface="ＭＳ Ｐゴシック" pitchFamily="4" charset="-128"/>
            </a:endParaRPr>
          </a:p>
          <a:p>
            <a:r>
              <a:rPr lang="en-GB" sz="1200" b="1" i="0" u="none" strike="noStrike" kern="1200" baseline="0" dirty="0" smtClean="0">
                <a:solidFill>
                  <a:schemeClr val="tx1"/>
                </a:solidFill>
                <a:latin typeface="Times" pitchFamily="-1" charset="0"/>
                <a:ea typeface="ＭＳ Ｐゴシック" pitchFamily="4" charset="-128"/>
                <a:cs typeface="ＭＳ Ｐゴシック" pitchFamily="4" charset="-128"/>
              </a:rPr>
              <a:t>- Does anyone have any questions so far? </a:t>
            </a:r>
          </a:p>
          <a:p>
            <a:endParaRPr lang="en-GB" dirty="0"/>
          </a:p>
        </p:txBody>
      </p:sp>
      <p:sp>
        <p:nvSpPr>
          <p:cNvPr id="4" name="Slide Number Placeholder 3"/>
          <p:cNvSpPr>
            <a:spLocks noGrp="1"/>
          </p:cNvSpPr>
          <p:nvPr>
            <p:ph type="sldNum" sz="quarter" idx="10"/>
          </p:nvPr>
        </p:nvSpPr>
        <p:spPr/>
        <p:txBody>
          <a:bodyPr/>
          <a:lstStyle/>
          <a:p>
            <a:fld id="{A698B61B-065C-4F2F-86DC-CCD4B978C065}" type="slidenum">
              <a:rPr lang="en-GB" smtClean="0"/>
              <a:t>12</a:t>
            </a:fld>
            <a:endParaRPr lang="en-GB" dirty="0"/>
          </a:p>
        </p:txBody>
      </p:sp>
    </p:spTree>
    <p:extLst>
      <p:ext uri="{BB962C8B-B14F-4D97-AF65-F5344CB8AC3E}">
        <p14:creationId xmlns:p14="http://schemas.microsoft.com/office/powerpoint/2010/main" val="341655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a:solidFill>
                  <a:schemeClr val="tx2"/>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296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933546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671647"/>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495" indent="0">
              <a:buNone/>
              <a:defRPr sz="1200"/>
            </a:lvl2pPr>
            <a:lvl3pPr marL="912989" indent="0">
              <a:buNone/>
              <a:defRPr sz="1000"/>
            </a:lvl3pPr>
            <a:lvl4pPr marL="1369474" indent="0">
              <a:buNone/>
              <a:defRPr sz="900"/>
            </a:lvl4pPr>
            <a:lvl5pPr marL="1825979" indent="0">
              <a:buNone/>
              <a:defRPr sz="900"/>
            </a:lvl5pPr>
            <a:lvl6pPr marL="2282461" indent="0">
              <a:buNone/>
              <a:defRPr sz="900"/>
            </a:lvl6pPr>
            <a:lvl7pPr marL="2738953" indent="0">
              <a:buNone/>
              <a:defRPr sz="900"/>
            </a:lvl7pPr>
            <a:lvl8pPr marL="3195443" indent="0">
              <a:buNone/>
              <a:defRPr sz="900"/>
            </a:lvl8pPr>
            <a:lvl9pPr marL="3651953" indent="0">
              <a:buNone/>
              <a:defRPr sz="900"/>
            </a:lvl9pPr>
          </a:lstStyle>
          <a:p>
            <a:pPr lvl="0"/>
            <a:r>
              <a:rPr lang="en-US"/>
              <a:t>Click to edit Master text styles</a:t>
            </a:r>
          </a:p>
        </p:txBody>
      </p:sp>
    </p:spTree>
    <p:extLst>
      <p:ext uri="{BB962C8B-B14F-4D97-AF65-F5344CB8AC3E}">
        <p14:creationId xmlns:p14="http://schemas.microsoft.com/office/powerpoint/2010/main" val="2510814510"/>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5" indent="0">
              <a:buNone/>
              <a:defRPr sz="2800"/>
            </a:lvl2pPr>
            <a:lvl3pPr marL="912989" indent="0">
              <a:buNone/>
              <a:defRPr sz="2400"/>
            </a:lvl3pPr>
            <a:lvl4pPr marL="1369474" indent="0">
              <a:buNone/>
              <a:defRPr sz="2000"/>
            </a:lvl4pPr>
            <a:lvl5pPr marL="1825979" indent="0">
              <a:buNone/>
              <a:defRPr sz="2000"/>
            </a:lvl5pPr>
            <a:lvl6pPr marL="2282461" indent="0">
              <a:buNone/>
              <a:defRPr sz="2000"/>
            </a:lvl6pPr>
            <a:lvl7pPr marL="2738953" indent="0">
              <a:buNone/>
              <a:defRPr sz="2000"/>
            </a:lvl7pPr>
            <a:lvl8pPr marL="3195443" indent="0">
              <a:buNone/>
              <a:defRPr sz="2000"/>
            </a:lvl8pPr>
            <a:lvl9pPr marL="3651953"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495" indent="0">
              <a:buNone/>
              <a:defRPr sz="1200"/>
            </a:lvl2pPr>
            <a:lvl3pPr marL="912989" indent="0">
              <a:buNone/>
              <a:defRPr sz="1000"/>
            </a:lvl3pPr>
            <a:lvl4pPr marL="1369474" indent="0">
              <a:buNone/>
              <a:defRPr sz="900"/>
            </a:lvl4pPr>
            <a:lvl5pPr marL="1825979" indent="0">
              <a:buNone/>
              <a:defRPr sz="900"/>
            </a:lvl5pPr>
            <a:lvl6pPr marL="2282461" indent="0">
              <a:buNone/>
              <a:defRPr sz="900"/>
            </a:lvl6pPr>
            <a:lvl7pPr marL="2738953" indent="0">
              <a:buNone/>
              <a:defRPr sz="900"/>
            </a:lvl7pPr>
            <a:lvl8pPr marL="3195443" indent="0">
              <a:buNone/>
              <a:defRPr sz="900"/>
            </a:lvl8pPr>
            <a:lvl9pPr marL="3651953" indent="0">
              <a:buNone/>
              <a:defRPr sz="900"/>
            </a:lvl9pPr>
          </a:lstStyle>
          <a:p>
            <a:pPr lvl="0"/>
            <a:r>
              <a:rPr lang="en-US"/>
              <a:t>Click to edit Master text styles</a:t>
            </a:r>
          </a:p>
        </p:txBody>
      </p:sp>
    </p:spTree>
    <p:extLst>
      <p:ext uri="{BB962C8B-B14F-4D97-AF65-F5344CB8AC3E}">
        <p14:creationId xmlns:p14="http://schemas.microsoft.com/office/powerpoint/2010/main" val="61883976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25722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8999"/>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608" indent="0" algn="ctr">
              <a:buNone/>
              <a:defRPr/>
            </a:lvl2pPr>
            <a:lvl3pPr marL="913217" indent="0" algn="ctr">
              <a:buNone/>
              <a:defRPr/>
            </a:lvl3pPr>
            <a:lvl4pPr marL="1369817" indent="0" algn="ctr">
              <a:buNone/>
              <a:defRPr/>
            </a:lvl4pPr>
            <a:lvl5pPr marL="1826434" indent="0" algn="ctr">
              <a:buNone/>
              <a:defRPr/>
            </a:lvl5pPr>
            <a:lvl6pPr marL="2283031" indent="0" algn="ctr">
              <a:buNone/>
              <a:defRPr/>
            </a:lvl6pPr>
            <a:lvl7pPr marL="2739638" indent="0" algn="ctr">
              <a:buNone/>
              <a:defRPr/>
            </a:lvl7pPr>
            <a:lvl8pPr marL="3196242" indent="0" algn="ctr">
              <a:buNone/>
              <a:defRPr/>
            </a:lvl8pPr>
            <a:lvl9pPr marL="3652863" indent="0" algn="ctr">
              <a:buNone/>
              <a:defRPr/>
            </a:lvl9pPr>
          </a:lstStyle>
          <a:p>
            <a:r>
              <a:rPr lang="en-US"/>
              <a:t>Click to edit Master subtitle style</a:t>
            </a:r>
          </a:p>
        </p:txBody>
      </p:sp>
    </p:spTree>
    <p:extLst>
      <p:ext uri="{BB962C8B-B14F-4D97-AF65-F5344CB8AC3E}">
        <p14:creationId xmlns:p14="http://schemas.microsoft.com/office/powerpoint/2010/main" val="172086567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821921"/>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608" indent="0">
              <a:buNone/>
              <a:defRPr sz="1800"/>
            </a:lvl2pPr>
            <a:lvl3pPr marL="913217" indent="0">
              <a:buNone/>
              <a:defRPr sz="1600"/>
            </a:lvl3pPr>
            <a:lvl4pPr marL="1369817" indent="0">
              <a:buNone/>
              <a:defRPr sz="1400"/>
            </a:lvl4pPr>
            <a:lvl5pPr marL="1826434" indent="0">
              <a:buNone/>
              <a:defRPr sz="1400"/>
            </a:lvl5pPr>
            <a:lvl6pPr marL="2283031" indent="0">
              <a:buNone/>
              <a:defRPr sz="1400"/>
            </a:lvl6pPr>
            <a:lvl7pPr marL="2739638" indent="0">
              <a:buNone/>
              <a:defRPr sz="1400"/>
            </a:lvl7pPr>
            <a:lvl8pPr marL="3196242" indent="0">
              <a:buNone/>
              <a:defRPr sz="1400"/>
            </a:lvl8pPr>
            <a:lvl9pPr marL="3652863" indent="0">
              <a:buNone/>
              <a:defRPr sz="1400"/>
            </a:lvl9pPr>
          </a:lstStyle>
          <a:p>
            <a:pPr lvl="0"/>
            <a:r>
              <a:rPr lang="en-US"/>
              <a:t>Click to edit Master text styles</a:t>
            </a:r>
          </a:p>
        </p:txBody>
      </p:sp>
    </p:spTree>
    <p:extLst>
      <p:ext uri="{BB962C8B-B14F-4D97-AF65-F5344CB8AC3E}">
        <p14:creationId xmlns:p14="http://schemas.microsoft.com/office/powerpoint/2010/main" val="2574130188"/>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8506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lIns="91356" tIns="45679" rIns="91356" bIns="45679"/>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356" tIns="45679" rIns="91356" bIns="45679"/>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Tree>
    <p:extLst>
      <p:ext uri="{BB962C8B-B14F-4D97-AF65-F5344CB8AC3E}">
        <p14:creationId xmlns:p14="http://schemas.microsoft.com/office/powerpoint/2010/main" val="2605309381"/>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608" indent="0">
              <a:buNone/>
              <a:defRPr sz="2000" b="1"/>
            </a:lvl2pPr>
            <a:lvl3pPr marL="913217" indent="0">
              <a:buNone/>
              <a:defRPr sz="1800" b="1"/>
            </a:lvl3pPr>
            <a:lvl4pPr marL="1369817" indent="0">
              <a:buNone/>
              <a:defRPr sz="1600" b="1"/>
            </a:lvl4pPr>
            <a:lvl5pPr marL="1826434" indent="0">
              <a:buNone/>
              <a:defRPr sz="1600" b="1"/>
            </a:lvl5pPr>
            <a:lvl6pPr marL="2283031" indent="0">
              <a:buNone/>
              <a:defRPr sz="1600" b="1"/>
            </a:lvl6pPr>
            <a:lvl7pPr marL="2739638" indent="0">
              <a:buNone/>
              <a:defRPr sz="1600" b="1"/>
            </a:lvl7pPr>
            <a:lvl8pPr marL="3196242" indent="0">
              <a:buNone/>
              <a:defRPr sz="1600" b="1"/>
            </a:lvl8pPr>
            <a:lvl9pPr marL="36528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608" indent="0">
              <a:buNone/>
              <a:defRPr sz="2000" b="1"/>
            </a:lvl2pPr>
            <a:lvl3pPr marL="913217" indent="0">
              <a:buNone/>
              <a:defRPr sz="1800" b="1"/>
            </a:lvl3pPr>
            <a:lvl4pPr marL="1369817" indent="0">
              <a:buNone/>
              <a:defRPr sz="1600" b="1"/>
            </a:lvl4pPr>
            <a:lvl5pPr marL="1826434" indent="0">
              <a:buNone/>
              <a:defRPr sz="1600" b="1"/>
            </a:lvl5pPr>
            <a:lvl6pPr marL="2283031" indent="0">
              <a:buNone/>
              <a:defRPr sz="1600" b="1"/>
            </a:lvl6pPr>
            <a:lvl7pPr marL="2739638" indent="0">
              <a:buNone/>
              <a:defRPr sz="1600" b="1"/>
            </a:lvl7pPr>
            <a:lvl8pPr marL="3196242" indent="0">
              <a:buNone/>
              <a:defRPr sz="1600" b="1"/>
            </a:lvl8pPr>
            <a:lvl9pPr marL="3652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69472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255207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1834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608" indent="0">
              <a:buNone/>
              <a:defRPr sz="1200"/>
            </a:lvl2pPr>
            <a:lvl3pPr marL="913217" indent="0">
              <a:buNone/>
              <a:defRPr sz="1000"/>
            </a:lvl3pPr>
            <a:lvl4pPr marL="1369817" indent="0">
              <a:buNone/>
              <a:defRPr sz="900"/>
            </a:lvl4pPr>
            <a:lvl5pPr marL="1826434" indent="0">
              <a:buNone/>
              <a:defRPr sz="900"/>
            </a:lvl5pPr>
            <a:lvl6pPr marL="2283031" indent="0">
              <a:buNone/>
              <a:defRPr sz="900"/>
            </a:lvl6pPr>
            <a:lvl7pPr marL="2739638" indent="0">
              <a:buNone/>
              <a:defRPr sz="900"/>
            </a:lvl7pPr>
            <a:lvl8pPr marL="3196242" indent="0">
              <a:buNone/>
              <a:defRPr sz="900"/>
            </a:lvl8pPr>
            <a:lvl9pPr marL="3652863" indent="0">
              <a:buNone/>
              <a:defRPr sz="900"/>
            </a:lvl9pPr>
          </a:lstStyle>
          <a:p>
            <a:pPr lvl="0"/>
            <a:r>
              <a:rPr lang="en-US"/>
              <a:t>Click to edit Master text styles</a:t>
            </a:r>
          </a:p>
        </p:txBody>
      </p:sp>
    </p:spTree>
    <p:extLst>
      <p:ext uri="{BB962C8B-B14F-4D97-AF65-F5344CB8AC3E}">
        <p14:creationId xmlns:p14="http://schemas.microsoft.com/office/powerpoint/2010/main" val="2470440306"/>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08" indent="0">
              <a:buNone/>
              <a:defRPr sz="2800"/>
            </a:lvl2pPr>
            <a:lvl3pPr marL="913217" indent="0">
              <a:buNone/>
              <a:defRPr sz="2400"/>
            </a:lvl3pPr>
            <a:lvl4pPr marL="1369817" indent="0">
              <a:buNone/>
              <a:defRPr sz="2000"/>
            </a:lvl4pPr>
            <a:lvl5pPr marL="1826434" indent="0">
              <a:buNone/>
              <a:defRPr sz="2000"/>
            </a:lvl5pPr>
            <a:lvl6pPr marL="2283031" indent="0">
              <a:buNone/>
              <a:defRPr sz="2000"/>
            </a:lvl6pPr>
            <a:lvl7pPr marL="2739638" indent="0">
              <a:buNone/>
              <a:defRPr sz="2000"/>
            </a:lvl7pPr>
            <a:lvl8pPr marL="3196242" indent="0">
              <a:buNone/>
              <a:defRPr sz="2000"/>
            </a:lvl8pPr>
            <a:lvl9pPr marL="3652863"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08" indent="0">
              <a:buNone/>
              <a:defRPr sz="1200"/>
            </a:lvl2pPr>
            <a:lvl3pPr marL="913217" indent="0">
              <a:buNone/>
              <a:defRPr sz="1000"/>
            </a:lvl3pPr>
            <a:lvl4pPr marL="1369817" indent="0">
              <a:buNone/>
              <a:defRPr sz="900"/>
            </a:lvl4pPr>
            <a:lvl5pPr marL="1826434" indent="0">
              <a:buNone/>
              <a:defRPr sz="900"/>
            </a:lvl5pPr>
            <a:lvl6pPr marL="2283031" indent="0">
              <a:buNone/>
              <a:defRPr sz="900"/>
            </a:lvl6pPr>
            <a:lvl7pPr marL="2739638" indent="0">
              <a:buNone/>
              <a:defRPr sz="900"/>
            </a:lvl7pPr>
            <a:lvl8pPr marL="3196242" indent="0">
              <a:buNone/>
              <a:defRPr sz="900"/>
            </a:lvl8pPr>
            <a:lvl9pPr marL="3652863" indent="0">
              <a:buNone/>
              <a:defRPr sz="900"/>
            </a:lvl9pPr>
          </a:lstStyle>
          <a:p>
            <a:pPr lvl="0"/>
            <a:r>
              <a:rPr lang="en-US"/>
              <a:t>Click to edit Master text styles</a:t>
            </a:r>
          </a:p>
        </p:txBody>
      </p:sp>
    </p:spTree>
    <p:extLst>
      <p:ext uri="{BB962C8B-B14F-4D97-AF65-F5344CB8AC3E}">
        <p14:creationId xmlns:p14="http://schemas.microsoft.com/office/powerpoint/2010/main" val="589177230"/>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28525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213632"/>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60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lIns="91375" tIns="45689" rIns="91375" bIns="45689"/>
          <a:lstStyle>
            <a:lvl1pPr algn="ctr">
              <a:defRPr/>
            </a:lvl1pPr>
          </a:lstStyle>
          <a:p>
            <a:pPr>
              <a:defRPr/>
            </a:pPr>
            <a:endParaRPr lang="en-GB" sz="1200" b="1" dirty="0">
              <a:solidFill>
                <a:srgbClr val="003366"/>
              </a:solidFill>
              <a:latin typeface="Calibri" pitchFamily="34" charset="0"/>
              <a:ea typeface="+mn-ea"/>
              <a:cs typeface="Arial"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lIns="91375" tIns="45689" rIns="91375" bIns="45689"/>
          <a:lstStyle>
            <a:lvl1pPr>
              <a:defRPr/>
            </a:lvl1pPr>
          </a:lstStyle>
          <a:p>
            <a:pPr algn="ctr">
              <a:defRPr/>
            </a:pPr>
            <a:endParaRPr lang="en-GB" sz="1200" b="1" dirty="0">
              <a:solidFill>
                <a:srgbClr val="003366"/>
              </a:solidFill>
              <a:latin typeface="Calibri" pitchFamily="34" charset="0"/>
              <a:ea typeface="+mn-ea"/>
              <a:cs typeface="Arial" charset="0"/>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75" tIns="45689" rIns="91375" bIns="45689"/>
          <a:lstStyle>
            <a:lvl1pPr>
              <a:defRPr/>
            </a:lvl1pPr>
          </a:lstStyle>
          <a:p>
            <a:pPr algn="ctr">
              <a:defRPr/>
            </a:pPr>
            <a:fld id="{0A4E0788-D884-4391-94EE-6FE87E075A16}" type="slidenum">
              <a:rPr lang="en-GB" sz="1200" b="1">
                <a:solidFill>
                  <a:srgbClr val="003366"/>
                </a:solidFill>
                <a:latin typeface="Calibri" pitchFamily="34" charset="0"/>
                <a:ea typeface="+mn-ea"/>
                <a:cs typeface="Arial" charset="0"/>
              </a:rPr>
              <a:pPr algn="ctr">
                <a:defRPr/>
              </a:pPr>
              <a:t>‹#›</a:t>
            </a:fld>
            <a:endParaRPr lang="en-GB" sz="1200" b="1" dirty="0">
              <a:solidFill>
                <a:srgbClr val="003366"/>
              </a:solidFill>
              <a:latin typeface="Calibri" pitchFamily="34" charset="0"/>
              <a:ea typeface="+mn-ea"/>
              <a:cs typeface="Arial" charset="0"/>
            </a:endParaRPr>
          </a:p>
        </p:txBody>
      </p:sp>
    </p:spTree>
    <p:extLst>
      <p:ext uri="{BB962C8B-B14F-4D97-AF65-F5344CB8AC3E}">
        <p14:creationId xmlns:p14="http://schemas.microsoft.com/office/powerpoint/2010/main" val="2110084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31"/>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42"/>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356" tIns="45679" rIns="91356" bIns="45679" numCol="1" anchor="ctr" anchorCtr="0" compatLnSpc="1">
            <a:prstTxWarp prst="textNoShape">
              <a:avLst/>
            </a:prstTxWarp>
          </a:bodyPr>
          <a:lstStyle>
            <a:lvl1pPr algn="ctr">
              <a:defRPr sz="1400">
                <a:cs typeface="+mn-cs"/>
              </a:defRPr>
            </a:lvl1pPr>
          </a:lstStyle>
          <a:p>
            <a:pPr>
              <a:defRPr/>
            </a:pPr>
            <a:endParaRPr lang="en-US" dirty="0">
              <a:solidFill>
                <a:srgbClr val="000000"/>
              </a:solidFill>
              <a:latin typeface="Arial" charset="0"/>
              <a:ea typeface="+mn-ea"/>
            </a:endParaRPr>
          </a:p>
        </p:txBody>
      </p:sp>
    </p:spTree>
    <p:extLst>
      <p:ext uri="{BB962C8B-B14F-4D97-AF65-F5344CB8AC3E}">
        <p14:creationId xmlns:p14="http://schemas.microsoft.com/office/powerpoint/2010/main" val="13232177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726A52-C9B1-4931-A3FE-C35524569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3309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5" y="274638"/>
            <a:ext cx="7499176" cy="1143000"/>
          </a:xfrm>
          <a:prstGeom prst="rect">
            <a:avLst/>
          </a:prstGeom>
        </p:spPr>
        <p:txBody>
          <a:bodyPr lIns="91356" tIns="45679" rIns="91356" bIns="45679"/>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722765"/>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AD64EF3-AE43-4F54-9E48-C8AB9E2053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52438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3"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8"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5C2B1CD-02CF-498E-964E-A7A6AC1F56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40921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BC4BD30-5E7F-4D0B-B36D-AD94395CD2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03430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6EEA0EC-DB05-411C-BF76-DB66E6FCEB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68755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6FB03FE-741B-4C6D-8B7C-4023560807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1305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3309123-A69E-4A8F-9464-471FF4E295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878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AEF00F-B743-4AEF-B5B1-1ED1F74B4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3976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E5E4A78-EAD9-40B7-8500-A7BE38B9E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89786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54D8DA5-7CA0-4859-894C-C4AC1E962F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62700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a:t>Click to edit Master title style</a:t>
            </a:r>
          </a:p>
        </p:txBody>
      </p:sp>
      <p:sp>
        <p:nvSpPr>
          <p:cNvPr id="3" name="Table Placeholder 2"/>
          <p:cNvSpPr>
            <a:spLocks noGrp="1"/>
          </p:cNvSpPr>
          <p:nvPr>
            <p:ph type="tbl" idx="1"/>
          </p:nvPr>
        </p:nvSpPr>
        <p:spPr>
          <a:xfrm>
            <a:off x="330200" y="2708275"/>
            <a:ext cx="8489950" cy="345757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372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356" tIns="45679" rIns="91356" bIns="45679"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a:prstGeom prst="rect">
            <a:avLst/>
          </a:prstGeom>
        </p:spPr>
        <p:txBody>
          <a:bodyPr lIns="91356" tIns="45679" rIns="91356" bIns="45679"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Tree>
    <p:extLst>
      <p:ext uri="{BB962C8B-B14F-4D97-AF65-F5344CB8AC3E}">
        <p14:creationId xmlns:p14="http://schemas.microsoft.com/office/powerpoint/2010/main" val="189004941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5A99479B-47FF-4FB8-973B-C8E1EE643C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66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90" indent="0" algn="ctr">
              <a:buNone/>
              <a:defRPr/>
            </a:lvl3pPr>
            <a:lvl4pPr marL="1370228" indent="0" algn="ctr">
              <a:buNone/>
              <a:defRPr/>
            </a:lvl4pPr>
            <a:lvl5pPr marL="1826980" indent="0" algn="ctr">
              <a:buNone/>
              <a:defRPr/>
            </a:lvl5pPr>
            <a:lvl6pPr marL="2283715" indent="0" algn="ctr">
              <a:buNone/>
              <a:defRPr/>
            </a:lvl6pPr>
            <a:lvl7pPr marL="2740460" indent="0" algn="ctr">
              <a:buNone/>
              <a:defRPr/>
            </a:lvl7pPr>
            <a:lvl8pPr marL="3197201" indent="0" algn="ctr">
              <a:buNone/>
              <a:defRPr/>
            </a:lvl8pPr>
            <a:lvl9pPr marL="3653955" indent="0" algn="ctr">
              <a:buNone/>
              <a:defRPr/>
            </a:lvl9pPr>
          </a:lstStyle>
          <a:p>
            <a:r>
              <a:rPr lang="en-US"/>
              <a:t>Click to edit Master subtitle style</a:t>
            </a:r>
          </a:p>
        </p:txBody>
      </p:sp>
    </p:spTree>
    <p:extLst>
      <p:ext uri="{BB962C8B-B14F-4D97-AF65-F5344CB8AC3E}">
        <p14:creationId xmlns:p14="http://schemas.microsoft.com/office/powerpoint/2010/main" val="3980348434"/>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858511"/>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45" indent="0">
              <a:buNone/>
              <a:defRPr sz="1800"/>
            </a:lvl2pPr>
            <a:lvl3pPr marL="913490" indent="0">
              <a:buNone/>
              <a:defRPr sz="1600"/>
            </a:lvl3pPr>
            <a:lvl4pPr marL="1370228" indent="0">
              <a:buNone/>
              <a:defRPr sz="1400"/>
            </a:lvl4pPr>
            <a:lvl5pPr marL="1826980" indent="0">
              <a:buNone/>
              <a:defRPr sz="1400"/>
            </a:lvl5pPr>
            <a:lvl6pPr marL="2283715" indent="0">
              <a:buNone/>
              <a:defRPr sz="1400"/>
            </a:lvl6pPr>
            <a:lvl7pPr marL="2740460" indent="0">
              <a:buNone/>
              <a:defRPr sz="1400"/>
            </a:lvl7pPr>
            <a:lvl8pPr marL="3197201" indent="0">
              <a:buNone/>
              <a:defRPr sz="1400"/>
            </a:lvl8pPr>
            <a:lvl9pPr marL="3653955" indent="0">
              <a:buNone/>
              <a:defRPr sz="1400"/>
            </a:lvl9pPr>
          </a:lstStyle>
          <a:p>
            <a:pPr lvl="0"/>
            <a:r>
              <a:rPr lang="en-US"/>
              <a:t>Click to edit Master text styles</a:t>
            </a:r>
          </a:p>
        </p:txBody>
      </p:sp>
    </p:spTree>
    <p:extLst>
      <p:ext uri="{BB962C8B-B14F-4D97-AF65-F5344CB8AC3E}">
        <p14:creationId xmlns:p14="http://schemas.microsoft.com/office/powerpoint/2010/main" val="3823638236"/>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116648"/>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45" indent="0">
              <a:buNone/>
              <a:defRPr sz="2000" b="1"/>
            </a:lvl2pPr>
            <a:lvl3pPr marL="913490" indent="0">
              <a:buNone/>
              <a:defRPr sz="1800" b="1"/>
            </a:lvl3pPr>
            <a:lvl4pPr marL="1370228" indent="0">
              <a:buNone/>
              <a:defRPr sz="1600" b="1"/>
            </a:lvl4pPr>
            <a:lvl5pPr marL="1826980" indent="0">
              <a:buNone/>
              <a:defRPr sz="1600" b="1"/>
            </a:lvl5pPr>
            <a:lvl6pPr marL="2283715" indent="0">
              <a:buNone/>
              <a:defRPr sz="1600" b="1"/>
            </a:lvl6pPr>
            <a:lvl7pPr marL="2740460" indent="0">
              <a:buNone/>
              <a:defRPr sz="1600" b="1"/>
            </a:lvl7pPr>
            <a:lvl8pPr marL="3197201" indent="0">
              <a:buNone/>
              <a:defRPr sz="1600" b="1"/>
            </a:lvl8pPr>
            <a:lvl9pPr marL="36539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45" indent="0">
              <a:buNone/>
              <a:defRPr sz="2000" b="1"/>
            </a:lvl2pPr>
            <a:lvl3pPr marL="913490" indent="0">
              <a:buNone/>
              <a:defRPr sz="1800" b="1"/>
            </a:lvl3pPr>
            <a:lvl4pPr marL="1370228" indent="0">
              <a:buNone/>
              <a:defRPr sz="1600" b="1"/>
            </a:lvl4pPr>
            <a:lvl5pPr marL="1826980" indent="0">
              <a:buNone/>
              <a:defRPr sz="1600" b="1"/>
            </a:lvl5pPr>
            <a:lvl6pPr marL="2283715" indent="0">
              <a:buNone/>
              <a:defRPr sz="1600" b="1"/>
            </a:lvl6pPr>
            <a:lvl7pPr marL="2740460" indent="0">
              <a:buNone/>
              <a:defRPr sz="1600" b="1"/>
            </a:lvl7pPr>
            <a:lvl8pPr marL="3197201" indent="0">
              <a:buNone/>
              <a:defRPr sz="1600" b="1"/>
            </a:lvl8pPr>
            <a:lvl9pPr marL="36539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121220"/>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5326983"/>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75416"/>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45" indent="0">
              <a:buNone/>
              <a:defRPr sz="1200"/>
            </a:lvl2pPr>
            <a:lvl3pPr marL="913490" indent="0">
              <a:buNone/>
              <a:defRPr sz="1000"/>
            </a:lvl3pPr>
            <a:lvl4pPr marL="1370228" indent="0">
              <a:buNone/>
              <a:defRPr sz="900"/>
            </a:lvl4pPr>
            <a:lvl5pPr marL="1826980" indent="0">
              <a:buNone/>
              <a:defRPr sz="900"/>
            </a:lvl5pPr>
            <a:lvl6pPr marL="2283715" indent="0">
              <a:buNone/>
              <a:defRPr sz="900"/>
            </a:lvl6pPr>
            <a:lvl7pPr marL="2740460" indent="0">
              <a:buNone/>
              <a:defRPr sz="900"/>
            </a:lvl7pPr>
            <a:lvl8pPr marL="3197201" indent="0">
              <a:buNone/>
              <a:defRPr sz="900"/>
            </a:lvl8pPr>
            <a:lvl9pPr marL="3653955" indent="0">
              <a:buNone/>
              <a:defRPr sz="900"/>
            </a:lvl9pPr>
          </a:lstStyle>
          <a:p>
            <a:pPr lvl="0"/>
            <a:r>
              <a:rPr lang="en-US"/>
              <a:t>Click to edit Master text styles</a:t>
            </a:r>
          </a:p>
        </p:txBody>
      </p:sp>
    </p:spTree>
    <p:extLst>
      <p:ext uri="{BB962C8B-B14F-4D97-AF65-F5344CB8AC3E}">
        <p14:creationId xmlns:p14="http://schemas.microsoft.com/office/powerpoint/2010/main" val="3574378822"/>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90" indent="0">
              <a:buNone/>
              <a:defRPr sz="2400"/>
            </a:lvl3pPr>
            <a:lvl4pPr marL="1370228" indent="0">
              <a:buNone/>
              <a:defRPr sz="2000"/>
            </a:lvl4pPr>
            <a:lvl5pPr marL="1826980" indent="0">
              <a:buNone/>
              <a:defRPr sz="2000"/>
            </a:lvl5pPr>
            <a:lvl6pPr marL="2283715" indent="0">
              <a:buNone/>
              <a:defRPr sz="2000"/>
            </a:lvl6pPr>
            <a:lvl7pPr marL="2740460" indent="0">
              <a:buNone/>
              <a:defRPr sz="2000"/>
            </a:lvl7pPr>
            <a:lvl8pPr marL="3197201" indent="0">
              <a:buNone/>
              <a:defRPr sz="2000"/>
            </a:lvl8pPr>
            <a:lvl9pPr marL="3653955"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45" indent="0">
              <a:buNone/>
              <a:defRPr sz="1200"/>
            </a:lvl2pPr>
            <a:lvl3pPr marL="913490" indent="0">
              <a:buNone/>
              <a:defRPr sz="1000"/>
            </a:lvl3pPr>
            <a:lvl4pPr marL="1370228" indent="0">
              <a:buNone/>
              <a:defRPr sz="900"/>
            </a:lvl4pPr>
            <a:lvl5pPr marL="1826980" indent="0">
              <a:buNone/>
              <a:defRPr sz="900"/>
            </a:lvl5pPr>
            <a:lvl6pPr marL="2283715" indent="0">
              <a:buNone/>
              <a:defRPr sz="900"/>
            </a:lvl6pPr>
            <a:lvl7pPr marL="2740460" indent="0">
              <a:buNone/>
              <a:defRPr sz="900"/>
            </a:lvl7pPr>
            <a:lvl8pPr marL="3197201" indent="0">
              <a:buNone/>
              <a:defRPr sz="900"/>
            </a:lvl8pPr>
            <a:lvl9pPr marL="3653955" indent="0">
              <a:buNone/>
              <a:defRPr sz="900"/>
            </a:lvl9pPr>
          </a:lstStyle>
          <a:p>
            <a:pPr lvl="0"/>
            <a:r>
              <a:rPr lang="en-US"/>
              <a:t>Click to edit Master text styles</a:t>
            </a:r>
          </a:p>
        </p:txBody>
      </p:sp>
    </p:spTree>
    <p:extLst>
      <p:ext uri="{BB962C8B-B14F-4D97-AF65-F5344CB8AC3E}">
        <p14:creationId xmlns:p14="http://schemas.microsoft.com/office/powerpoint/2010/main" val="362582883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lIns="91356" tIns="45679" rIns="91356"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lIns="91356" tIns="45679" rIns="91356"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527282"/>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446469"/>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42580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4"/>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lIns="91403" tIns="45703" rIns="91403" bIns="45703"/>
          <a:lstStyle>
            <a:lvl1pPr algn="ctr">
              <a:defRPr/>
            </a:lvl1pPr>
          </a:lstStyle>
          <a:p>
            <a:pPr>
              <a:defRPr/>
            </a:pPr>
            <a:endParaRPr lang="en-GB" sz="1200" b="1" dirty="0">
              <a:solidFill>
                <a:srgbClr val="003366"/>
              </a:solidFill>
              <a:latin typeface="Calibri" pitchFamily="34" charset="0"/>
              <a:ea typeface="+mn-ea"/>
              <a:cs typeface="Arial"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lIns="91403" tIns="45703" rIns="91403" bIns="45703"/>
          <a:lstStyle>
            <a:lvl1pPr>
              <a:defRPr/>
            </a:lvl1pPr>
          </a:lstStyle>
          <a:p>
            <a:pPr algn="ctr">
              <a:defRPr/>
            </a:pPr>
            <a:endParaRPr lang="en-GB" sz="1200" b="1" dirty="0">
              <a:solidFill>
                <a:srgbClr val="003366"/>
              </a:solidFill>
              <a:latin typeface="Calibri" pitchFamily="34" charset="0"/>
              <a:ea typeface="+mn-ea"/>
              <a:cs typeface="Arial" charset="0"/>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403" tIns="45703" rIns="91403" bIns="45703"/>
          <a:lstStyle>
            <a:lvl1pPr>
              <a:defRPr/>
            </a:lvl1pPr>
          </a:lstStyle>
          <a:p>
            <a:pPr algn="ctr">
              <a:defRPr/>
            </a:pPr>
            <a:fld id="{0A4E0788-D884-4391-94EE-6FE87E075A16}" type="slidenum">
              <a:rPr lang="en-GB" sz="1200" b="1">
                <a:solidFill>
                  <a:srgbClr val="003366"/>
                </a:solidFill>
                <a:latin typeface="Calibri" pitchFamily="34" charset="0"/>
                <a:ea typeface="+mn-ea"/>
                <a:cs typeface="Arial" charset="0"/>
              </a:rPr>
              <a:pPr algn="ctr">
                <a:defRPr/>
              </a:pPr>
              <a:t>‹#›</a:t>
            </a:fld>
            <a:endParaRPr lang="en-GB" sz="1200" b="1" dirty="0">
              <a:solidFill>
                <a:srgbClr val="003366"/>
              </a:solidFill>
              <a:latin typeface="Calibri" pitchFamily="34" charset="0"/>
              <a:ea typeface="+mn-ea"/>
              <a:cs typeface="Arial" charset="0"/>
            </a:endParaRPr>
          </a:p>
        </p:txBody>
      </p:sp>
    </p:spTree>
    <p:extLst>
      <p:ext uri="{BB962C8B-B14F-4D97-AF65-F5344CB8AC3E}">
        <p14:creationId xmlns:p14="http://schemas.microsoft.com/office/powerpoint/2010/main" val="2358584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271" y="2129731"/>
            <a:ext cx="7773458" cy="1470422"/>
          </a:xfrm>
        </p:spPr>
        <p:txBody>
          <a:bodyPr/>
          <a:lstStyle/>
          <a:p>
            <a:r>
              <a:rPr lang="en-US"/>
              <a:t>Click to edit Master title style</a:t>
            </a:r>
            <a:endParaRPr lang="en-GB"/>
          </a:p>
        </p:txBody>
      </p:sp>
      <p:sp>
        <p:nvSpPr>
          <p:cNvPr id="3" name="Subtitle 2"/>
          <p:cNvSpPr>
            <a:spLocks noGrp="1"/>
          </p:cNvSpPr>
          <p:nvPr>
            <p:ph type="subTitle" idx="1"/>
          </p:nvPr>
        </p:nvSpPr>
        <p:spPr>
          <a:xfrm>
            <a:off x="1371888" y="3885926"/>
            <a:ext cx="6400271" cy="1753195"/>
          </a:xfrm>
        </p:spPr>
        <p:txBody>
          <a:bodyPr/>
          <a:lstStyle>
            <a:lvl1pPr marL="0" indent="0" algn="ctr">
              <a:buNone/>
              <a:defRPr/>
            </a:lvl1pPr>
            <a:lvl2pPr marL="399590" indent="0" algn="ctr">
              <a:buNone/>
              <a:defRPr/>
            </a:lvl2pPr>
            <a:lvl3pPr marL="799180" indent="0" algn="ctr">
              <a:buNone/>
              <a:defRPr/>
            </a:lvl3pPr>
            <a:lvl4pPr marL="1198770" indent="0" algn="ctr">
              <a:buNone/>
              <a:defRPr/>
            </a:lvl4pPr>
            <a:lvl5pPr marL="1598361" indent="0" algn="ctr">
              <a:buNone/>
              <a:defRPr/>
            </a:lvl5pPr>
            <a:lvl6pPr marL="1997952" indent="0" algn="ctr">
              <a:buNone/>
              <a:defRPr/>
            </a:lvl6pPr>
            <a:lvl7pPr marL="2397546" indent="0" algn="ctr">
              <a:buNone/>
              <a:defRPr/>
            </a:lvl7pPr>
            <a:lvl8pPr marL="2797130" indent="0" algn="ctr">
              <a:buNone/>
              <a:defRPr/>
            </a:lvl8pPr>
            <a:lvl9pPr marL="3196722"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70EE52D-0CFD-4A95-A3E5-02019B5222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51124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4C4F8E-43C6-485F-8C69-9CA80AA2DD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51153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801"/>
            <a:ext cx="7772136" cy="136177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722314" y="2906613"/>
            <a:ext cx="7772136" cy="1500188"/>
          </a:xfrm>
        </p:spPr>
        <p:txBody>
          <a:bodyPr anchor="b"/>
          <a:lstStyle>
            <a:lvl1pPr marL="0" indent="0">
              <a:buNone/>
              <a:defRPr sz="1800"/>
            </a:lvl1pPr>
            <a:lvl2pPr marL="399590" indent="0">
              <a:buNone/>
              <a:defRPr sz="1600"/>
            </a:lvl2pPr>
            <a:lvl3pPr marL="799180" indent="0">
              <a:buNone/>
              <a:defRPr sz="1400"/>
            </a:lvl3pPr>
            <a:lvl4pPr marL="1198770" indent="0">
              <a:buNone/>
              <a:defRPr sz="1200"/>
            </a:lvl4pPr>
            <a:lvl5pPr marL="1598361" indent="0">
              <a:buNone/>
              <a:defRPr sz="1200"/>
            </a:lvl5pPr>
            <a:lvl6pPr marL="1997952" indent="0">
              <a:buNone/>
              <a:defRPr sz="1200"/>
            </a:lvl6pPr>
            <a:lvl7pPr marL="2397546" indent="0">
              <a:buNone/>
              <a:defRPr sz="1200"/>
            </a:lvl7pPr>
            <a:lvl8pPr marL="2797130" indent="0">
              <a:buNone/>
              <a:defRPr sz="1200"/>
            </a:lvl8pPr>
            <a:lvl9pPr marL="3196722"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2E098B6-E5F4-49B5-8FE0-CAC2BCAB16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99050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7638" y="991218"/>
            <a:ext cx="4250531" cy="54530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5146" y="991218"/>
            <a:ext cx="4250532" cy="54530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9E91699-419E-468A-A781-034E5F865D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95354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29" y="275333"/>
            <a:ext cx="8228542"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729" y="1534442"/>
            <a:ext cx="4040188" cy="639961"/>
          </a:xfrm>
        </p:spPr>
        <p:txBody>
          <a:bodyPr anchor="b"/>
          <a:lstStyle>
            <a:lvl1pPr marL="0" indent="0">
              <a:buNone/>
              <a:defRPr sz="2100" b="1"/>
            </a:lvl1pPr>
            <a:lvl2pPr marL="399590" indent="0">
              <a:buNone/>
              <a:defRPr sz="1800" b="1"/>
            </a:lvl2pPr>
            <a:lvl3pPr marL="799180" indent="0">
              <a:buNone/>
              <a:defRPr sz="1600" b="1"/>
            </a:lvl3pPr>
            <a:lvl4pPr marL="1198770" indent="0">
              <a:buNone/>
              <a:defRPr sz="1400" b="1"/>
            </a:lvl4pPr>
            <a:lvl5pPr marL="1598361" indent="0">
              <a:buNone/>
              <a:defRPr sz="1400" b="1"/>
            </a:lvl5pPr>
            <a:lvl6pPr marL="1997952" indent="0">
              <a:buNone/>
              <a:defRPr sz="1400" b="1"/>
            </a:lvl6pPr>
            <a:lvl7pPr marL="2397546" indent="0">
              <a:buNone/>
              <a:defRPr sz="1400" b="1"/>
            </a:lvl7pPr>
            <a:lvl8pPr marL="2797130" indent="0">
              <a:buNone/>
              <a:defRPr sz="1400" b="1"/>
            </a:lvl8pPr>
            <a:lvl9pPr marL="3196722" indent="0">
              <a:buNone/>
              <a:defRPr sz="1400" b="1"/>
            </a:lvl9pPr>
          </a:lstStyle>
          <a:p>
            <a:pPr lvl="0"/>
            <a:r>
              <a:rPr lang="en-US"/>
              <a:t>Click to edit Master text styles</a:t>
            </a:r>
          </a:p>
        </p:txBody>
      </p:sp>
      <p:sp>
        <p:nvSpPr>
          <p:cNvPr id="4" name="Content Placeholder 3"/>
          <p:cNvSpPr>
            <a:spLocks noGrp="1"/>
          </p:cNvSpPr>
          <p:nvPr>
            <p:ph sz="half" idx="2"/>
          </p:nvPr>
        </p:nvSpPr>
        <p:spPr>
          <a:xfrm>
            <a:off x="457729" y="2174380"/>
            <a:ext cx="4040188" cy="395138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761" y="1534442"/>
            <a:ext cx="4041510" cy="639961"/>
          </a:xfrm>
        </p:spPr>
        <p:txBody>
          <a:bodyPr anchor="b"/>
          <a:lstStyle>
            <a:lvl1pPr marL="0" indent="0">
              <a:buNone/>
              <a:defRPr sz="2100" b="1"/>
            </a:lvl1pPr>
            <a:lvl2pPr marL="399590" indent="0">
              <a:buNone/>
              <a:defRPr sz="1800" b="1"/>
            </a:lvl2pPr>
            <a:lvl3pPr marL="799180" indent="0">
              <a:buNone/>
              <a:defRPr sz="1600" b="1"/>
            </a:lvl3pPr>
            <a:lvl4pPr marL="1198770" indent="0">
              <a:buNone/>
              <a:defRPr sz="1400" b="1"/>
            </a:lvl4pPr>
            <a:lvl5pPr marL="1598361" indent="0">
              <a:buNone/>
              <a:defRPr sz="1400" b="1"/>
            </a:lvl5pPr>
            <a:lvl6pPr marL="1997952" indent="0">
              <a:buNone/>
              <a:defRPr sz="1400" b="1"/>
            </a:lvl6pPr>
            <a:lvl7pPr marL="2397546" indent="0">
              <a:buNone/>
              <a:defRPr sz="1400" b="1"/>
            </a:lvl7pPr>
            <a:lvl8pPr marL="2797130" indent="0">
              <a:buNone/>
              <a:defRPr sz="1400" b="1"/>
            </a:lvl8pPr>
            <a:lvl9pPr marL="319672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761" y="2174380"/>
            <a:ext cx="4041510" cy="395138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3CDA6CD9-555A-477E-912B-F1407451F2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23253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E8F2AF19-5DDE-4385-90E4-EE936F6A35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92143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D8A9218-33E6-472A-9B03-43A5EA4252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1202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a:prstGeom prst="rect">
            <a:avLst/>
          </a:prstGeom>
        </p:spPr>
        <p:txBody>
          <a:bodyPr lIns="91356" tIns="45679" rIns="91356" bIns="45679"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356" tIns="45679" rIns="91356" bIns="4567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a:prstGeom prst="rect">
            <a:avLst/>
          </a:prstGeom>
        </p:spPr>
        <p:txBody>
          <a:bodyPr lIns="91356" tIns="45679" rIns="91356" bIns="45679"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a:prstGeom prst="rect">
            <a:avLst/>
          </a:prstGeom>
        </p:spPr>
        <p:txBody>
          <a:bodyPr lIns="91356" tIns="45679" rIns="91356" bIns="4567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34859"/>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29" y="272380"/>
            <a:ext cx="3008313" cy="1162347"/>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4521" y="272356"/>
            <a:ext cx="5111750" cy="585341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729" y="1434726"/>
            <a:ext cx="3008313" cy="4691063"/>
          </a:xfrm>
        </p:spPr>
        <p:txBody>
          <a:bodyPr/>
          <a:lstStyle>
            <a:lvl1pPr marL="0" indent="0">
              <a:buNone/>
              <a:defRPr sz="1200"/>
            </a:lvl1pPr>
            <a:lvl2pPr marL="399590" indent="0">
              <a:buNone/>
              <a:defRPr sz="1100"/>
            </a:lvl2pPr>
            <a:lvl3pPr marL="799180" indent="0">
              <a:buNone/>
              <a:defRPr sz="900"/>
            </a:lvl3pPr>
            <a:lvl4pPr marL="1198770" indent="0">
              <a:buNone/>
              <a:defRPr sz="800"/>
            </a:lvl4pPr>
            <a:lvl5pPr marL="1598361" indent="0">
              <a:buNone/>
              <a:defRPr sz="800"/>
            </a:lvl5pPr>
            <a:lvl6pPr marL="1997952" indent="0">
              <a:buNone/>
              <a:defRPr sz="800"/>
            </a:lvl6pPr>
            <a:lvl7pPr marL="2397546" indent="0">
              <a:buNone/>
              <a:defRPr sz="800"/>
            </a:lvl7pPr>
            <a:lvl8pPr marL="2797130" indent="0">
              <a:buNone/>
              <a:defRPr sz="800"/>
            </a:lvl8pPr>
            <a:lvl9pPr marL="3196722"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D65F5F7-26B6-41ED-9536-C3C4580B6B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5311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53" y="4801195"/>
            <a:ext cx="5486135" cy="565547"/>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2553" y="613172"/>
            <a:ext cx="5486135" cy="4115098"/>
          </a:xfrm>
        </p:spPr>
        <p:txBody>
          <a:bodyPr/>
          <a:lstStyle>
            <a:lvl1pPr marL="0" indent="0">
              <a:buNone/>
              <a:defRPr sz="2800"/>
            </a:lvl1pPr>
            <a:lvl2pPr marL="399590" indent="0">
              <a:buNone/>
              <a:defRPr sz="2500"/>
            </a:lvl2pPr>
            <a:lvl3pPr marL="799180" indent="0">
              <a:buNone/>
              <a:defRPr sz="2100"/>
            </a:lvl3pPr>
            <a:lvl4pPr marL="1198770" indent="0">
              <a:buNone/>
              <a:defRPr sz="1800"/>
            </a:lvl4pPr>
            <a:lvl5pPr marL="1598361" indent="0">
              <a:buNone/>
              <a:defRPr sz="1800"/>
            </a:lvl5pPr>
            <a:lvl6pPr marL="1997952" indent="0">
              <a:buNone/>
              <a:defRPr sz="1800"/>
            </a:lvl6pPr>
            <a:lvl7pPr marL="2397546" indent="0">
              <a:buNone/>
              <a:defRPr sz="1800"/>
            </a:lvl7pPr>
            <a:lvl8pPr marL="2797130" indent="0">
              <a:buNone/>
              <a:defRPr sz="1800"/>
            </a:lvl8pPr>
            <a:lvl9pPr marL="3196722" indent="0">
              <a:buNone/>
              <a:defRPr sz="1800"/>
            </a:lvl9pPr>
          </a:lstStyle>
          <a:p>
            <a:pPr lvl="0"/>
            <a:endParaRPr lang="en-GB" noProof="0" dirty="0"/>
          </a:p>
        </p:txBody>
      </p:sp>
      <p:sp>
        <p:nvSpPr>
          <p:cNvPr id="4" name="Text Placeholder 3"/>
          <p:cNvSpPr>
            <a:spLocks noGrp="1"/>
          </p:cNvSpPr>
          <p:nvPr>
            <p:ph type="body" sz="half" idx="2"/>
          </p:nvPr>
        </p:nvSpPr>
        <p:spPr>
          <a:xfrm>
            <a:off x="1792553" y="5366750"/>
            <a:ext cx="5486135" cy="805161"/>
          </a:xfrm>
        </p:spPr>
        <p:txBody>
          <a:bodyPr/>
          <a:lstStyle>
            <a:lvl1pPr marL="0" indent="0">
              <a:buNone/>
              <a:defRPr sz="1200"/>
            </a:lvl1pPr>
            <a:lvl2pPr marL="399590" indent="0">
              <a:buNone/>
              <a:defRPr sz="1100"/>
            </a:lvl2pPr>
            <a:lvl3pPr marL="799180" indent="0">
              <a:buNone/>
              <a:defRPr sz="900"/>
            </a:lvl3pPr>
            <a:lvl4pPr marL="1198770" indent="0">
              <a:buNone/>
              <a:defRPr sz="800"/>
            </a:lvl4pPr>
            <a:lvl5pPr marL="1598361" indent="0">
              <a:buNone/>
              <a:defRPr sz="800"/>
            </a:lvl5pPr>
            <a:lvl6pPr marL="1997952" indent="0">
              <a:buNone/>
              <a:defRPr sz="800"/>
            </a:lvl6pPr>
            <a:lvl7pPr marL="2397546" indent="0">
              <a:buNone/>
              <a:defRPr sz="800"/>
            </a:lvl7pPr>
            <a:lvl8pPr marL="2797130" indent="0">
              <a:buNone/>
              <a:defRPr sz="800"/>
            </a:lvl8pPr>
            <a:lvl9pPr marL="3196722"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9C88ED7-EC77-4805-82F0-9BC9CF12EC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28820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5E0B6FB-713B-4C39-B827-B781FEA2C3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21843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5896" y="0"/>
            <a:ext cx="2188104" cy="644425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7638" y="0"/>
            <a:ext cx="6441281" cy="64442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1AC4EDF-22AF-487F-9F6D-39CC54FA67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03241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Tree>
    <p:extLst>
      <p:ext uri="{BB962C8B-B14F-4D97-AF65-F5344CB8AC3E}">
        <p14:creationId xmlns:p14="http://schemas.microsoft.com/office/powerpoint/2010/main" val="1545809441"/>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03229"/>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Tree>
    <p:extLst>
      <p:ext uri="{BB962C8B-B14F-4D97-AF65-F5344CB8AC3E}">
        <p14:creationId xmlns:p14="http://schemas.microsoft.com/office/powerpoint/2010/main" val="756507515"/>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161211"/>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874331"/>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23743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Tree>
    <p:extLst>
      <p:ext uri="{BB962C8B-B14F-4D97-AF65-F5344CB8AC3E}">
        <p14:creationId xmlns:p14="http://schemas.microsoft.com/office/powerpoint/2010/main" val="3986123827"/>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9548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1605128191"/>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2369220275"/>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55901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6006214"/>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4" indent="0" algn="ctr">
              <a:buNone/>
              <a:defRPr/>
            </a:lvl2pPr>
            <a:lvl3pPr marL="913808" indent="0" algn="ctr">
              <a:buNone/>
              <a:defRPr/>
            </a:lvl3pPr>
            <a:lvl4pPr marL="1370709" indent="0" algn="ctr">
              <a:buNone/>
              <a:defRPr/>
            </a:lvl4pPr>
            <a:lvl5pPr marL="1827617" indent="0" algn="ctr">
              <a:buNone/>
              <a:defRPr/>
            </a:lvl5pPr>
            <a:lvl6pPr marL="2284515"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Tree>
    <p:extLst>
      <p:ext uri="{BB962C8B-B14F-4D97-AF65-F5344CB8AC3E}">
        <p14:creationId xmlns:p14="http://schemas.microsoft.com/office/powerpoint/2010/main" val="1595984972"/>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644783"/>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2000"/>
            </a:lvl1pPr>
            <a:lvl2pPr marL="456904" indent="0">
              <a:buNone/>
              <a:defRPr sz="1800"/>
            </a:lvl2pPr>
            <a:lvl3pPr marL="913808" indent="0">
              <a:buNone/>
              <a:defRPr sz="1600"/>
            </a:lvl3pPr>
            <a:lvl4pPr marL="1370709" indent="0">
              <a:buNone/>
              <a:defRPr sz="1400"/>
            </a:lvl4pPr>
            <a:lvl5pPr marL="1827617" indent="0">
              <a:buNone/>
              <a:defRPr sz="1400"/>
            </a:lvl5pPr>
            <a:lvl6pPr marL="2284515"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Tree>
    <p:extLst>
      <p:ext uri="{BB962C8B-B14F-4D97-AF65-F5344CB8AC3E}">
        <p14:creationId xmlns:p14="http://schemas.microsoft.com/office/powerpoint/2010/main" val="1033574687"/>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171360"/>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04" indent="0">
              <a:buNone/>
              <a:defRPr sz="2000" b="1"/>
            </a:lvl2pPr>
            <a:lvl3pPr marL="913808" indent="0">
              <a:buNone/>
              <a:defRPr sz="1800" b="1"/>
            </a:lvl3pPr>
            <a:lvl4pPr marL="1370709" indent="0">
              <a:buNone/>
              <a:defRPr sz="1600" b="1"/>
            </a:lvl4pPr>
            <a:lvl5pPr marL="1827617" indent="0">
              <a:buNone/>
              <a:defRPr sz="1600" b="1"/>
            </a:lvl5pPr>
            <a:lvl6pPr marL="2284515"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904" indent="0">
              <a:buNone/>
              <a:defRPr sz="2000" b="1"/>
            </a:lvl2pPr>
            <a:lvl3pPr marL="913808" indent="0">
              <a:buNone/>
              <a:defRPr sz="1800" b="1"/>
            </a:lvl3pPr>
            <a:lvl4pPr marL="1370709" indent="0">
              <a:buNone/>
              <a:defRPr sz="1600" b="1"/>
            </a:lvl4pPr>
            <a:lvl5pPr marL="1827617" indent="0">
              <a:buNone/>
              <a:defRPr sz="1600" b="1"/>
            </a:lvl5pPr>
            <a:lvl6pPr marL="2284515"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742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054551"/>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4997204"/>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302217"/>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904" indent="0">
              <a:buNone/>
              <a:defRPr sz="1200"/>
            </a:lvl2pPr>
            <a:lvl3pPr marL="913808" indent="0">
              <a:buNone/>
              <a:defRPr sz="1000"/>
            </a:lvl3pPr>
            <a:lvl4pPr marL="1370709" indent="0">
              <a:buNone/>
              <a:defRPr sz="900"/>
            </a:lvl4pPr>
            <a:lvl5pPr marL="1827617" indent="0">
              <a:buNone/>
              <a:defRPr sz="900"/>
            </a:lvl5pPr>
            <a:lvl6pPr marL="2284515"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Tree>
    <p:extLst>
      <p:ext uri="{BB962C8B-B14F-4D97-AF65-F5344CB8AC3E}">
        <p14:creationId xmlns:p14="http://schemas.microsoft.com/office/powerpoint/2010/main" val="1135348325"/>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4" indent="0">
              <a:buNone/>
              <a:defRPr sz="2800"/>
            </a:lvl2pPr>
            <a:lvl3pPr marL="913808" indent="0">
              <a:buNone/>
              <a:defRPr sz="2400"/>
            </a:lvl3pPr>
            <a:lvl4pPr marL="1370709" indent="0">
              <a:buNone/>
              <a:defRPr sz="2000"/>
            </a:lvl4pPr>
            <a:lvl5pPr marL="1827617" indent="0">
              <a:buNone/>
              <a:defRPr sz="2000"/>
            </a:lvl5pPr>
            <a:lvl6pPr marL="2284515" indent="0">
              <a:buNone/>
              <a:defRPr sz="2000"/>
            </a:lvl6pPr>
            <a:lvl7pPr marL="2741419" indent="0">
              <a:buNone/>
              <a:defRPr sz="2000"/>
            </a:lvl7pPr>
            <a:lvl8pPr marL="3198320" indent="0">
              <a:buNone/>
              <a:defRPr sz="2000"/>
            </a:lvl8pPr>
            <a:lvl9pPr marL="365522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04" indent="0">
              <a:buNone/>
              <a:defRPr sz="1200"/>
            </a:lvl2pPr>
            <a:lvl3pPr marL="913808" indent="0">
              <a:buNone/>
              <a:defRPr sz="1000"/>
            </a:lvl3pPr>
            <a:lvl4pPr marL="1370709" indent="0">
              <a:buNone/>
              <a:defRPr sz="900"/>
            </a:lvl4pPr>
            <a:lvl5pPr marL="1827617" indent="0">
              <a:buNone/>
              <a:defRPr sz="900"/>
            </a:lvl5pPr>
            <a:lvl6pPr marL="2284515"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Tree>
    <p:extLst>
      <p:ext uri="{BB962C8B-B14F-4D97-AF65-F5344CB8AC3E}">
        <p14:creationId xmlns:p14="http://schemas.microsoft.com/office/powerpoint/2010/main" val="2574653527"/>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074947"/>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166421"/>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lIns="91436" tIns="45718" rIns="91436" bIns="45718"/>
          <a:lstStyle>
            <a:lvl1pPr algn="ctr">
              <a:defRPr/>
            </a:lvl1pPr>
          </a:lstStyle>
          <a:p>
            <a:pPr>
              <a:defRPr/>
            </a:pPr>
            <a:endParaRPr lang="en-GB" sz="1200" b="1" dirty="0">
              <a:solidFill>
                <a:srgbClr val="003366"/>
              </a:solidFill>
              <a:latin typeface="Calibri" pitchFamily="34" charset="0"/>
              <a:ea typeface="+mn-ea"/>
              <a:cs typeface="Arial"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lIns="91436" tIns="45718" rIns="91436" bIns="45718"/>
          <a:lstStyle>
            <a:lvl1pPr>
              <a:defRPr/>
            </a:lvl1pPr>
          </a:lstStyle>
          <a:p>
            <a:pPr algn="ctr">
              <a:defRPr/>
            </a:pPr>
            <a:endParaRPr lang="en-GB" sz="1200" b="1" dirty="0">
              <a:solidFill>
                <a:srgbClr val="003366"/>
              </a:solidFill>
              <a:latin typeface="Calibri" pitchFamily="34" charset="0"/>
              <a:ea typeface="+mn-ea"/>
              <a:cs typeface="Arial" charset="0"/>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436" tIns="45718" rIns="91436" bIns="45718"/>
          <a:lstStyle>
            <a:lvl1pPr>
              <a:defRPr/>
            </a:lvl1pPr>
          </a:lstStyle>
          <a:p>
            <a:pPr algn="ctr">
              <a:defRPr/>
            </a:pPr>
            <a:fld id="{0A4E0788-D884-4391-94EE-6FE87E075A16}" type="slidenum">
              <a:rPr lang="en-GB" sz="1200" b="1">
                <a:solidFill>
                  <a:srgbClr val="003366"/>
                </a:solidFill>
                <a:latin typeface="Calibri" pitchFamily="34" charset="0"/>
                <a:ea typeface="+mn-ea"/>
                <a:cs typeface="Arial" charset="0"/>
              </a:rPr>
              <a:pPr algn="ctr">
                <a:defRPr/>
              </a:pPr>
              <a:t>‹#›</a:t>
            </a:fld>
            <a:endParaRPr lang="en-GB" sz="1200" b="1" dirty="0">
              <a:solidFill>
                <a:srgbClr val="003366"/>
              </a:solidFill>
              <a:latin typeface="Calibri" pitchFamily="34" charset="0"/>
              <a:ea typeface="+mn-ea"/>
              <a:cs typeface="Arial" charset="0"/>
            </a:endParaRPr>
          </a:p>
        </p:txBody>
      </p:sp>
    </p:spTree>
    <p:extLst>
      <p:ext uri="{BB962C8B-B14F-4D97-AF65-F5344CB8AC3E}">
        <p14:creationId xmlns:p14="http://schemas.microsoft.com/office/powerpoint/2010/main" val="8650505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2" indent="0" algn="ctr">
              <a:buNone/>
              <a:defRPr/>
            </a:lvl2pPr>
            <a:lvl3pPr marL="914263" indent="0" algn="ctr">
              <a:buNone/>
              <a:defRPr/>
            </a:lvl3pPr>
            <a:lvl4pPr marL="1371395" indent="0" algn="ctr">
              <a:buNone/>
              <a:defRPr/>
            </a:lvl4pPr>
            <a:lvl5pPr marL="1828527" indent="0" algn="ctr">
              <a:buNone/>
              <a:defRPr/>
            </a:lvl5pPr>
            <a:lvl6pPr marL="2285658" indent="0" algn="ctr">
              <a:buNone/>
              <a:defRPr/>
            </a:lvl6pPr>
            <a:lvl7pPr marL="2742789" indent="0" algn="ctr">
              <a:buNone/>
              <a:defRPr/>
            </a:lvl7pPr>
            <a:lvl8pPr marL="3199920" indent="0" algn="ctr">
              <a:buNone/>
              <a:defRPr/>
            </a:lvl8pPr>
            <a:lvl9pPr marL="3657051" indent="0" algn="ctr">
              <a:buNone/>
              <a:defRPr/>
            </a:lvl9pPr>
          </a:lstStyle>
          <a:p>
            <a:r>
              <a:rPr lang="en-US"/>
              <a:t>Click to edit Master subtitle style</a:t>
            </a:r>
          </a:p>
        </p:txBody>
      </p:sp>
    </p:spTree>
    <p:extLst>
      <p:ext uri="{BB962C8B-B14F-4D97-AF65-F5344CB8AC3E}">
        <p14:creationId xmlns:p14="http://schemas.microsoft.com/office/powerpoint/2010/main" val="596805780"/>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159619"/>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2"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a:t>Click to edit Master text styles</a:t>
            </a:r>
          </a:p>
        </p:txBody>
      </p:sp>
    </p:spTree>
    <p:extLst>
      <p:ext uri="{BB962C8B-B14F-4D97-AF65-F5344CB8AC3E}">
        <p14:creationId xmlns:p14="http://schemas.microsoft.com/office/powerpoint/2010/main" val="28440852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lIns="91356" tIns="45679" rIns="91356" bIns="45679"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a:prstGeom prst="rect">
            <a:avLst/>
          </a:prstGeom>
        </p:spPr>
        <p:txBody>
          <a:bodyPr lIns="91356" tIns="45679" rIns="91356" bIns="4567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a:prstGeom prst="rect">
            <a:avLst/>
          </a:prstGeom>
        </p:spPr>
        <p:txBody>
          <a:bodyPr lIns="91356" tIns="45679" rIns="91356" bIns="45679"/>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4104050782"/>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930024"/>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6"/>
            <a:ext cx="4041775" cy="639762"/>
          </a:xfrm>
        </p:spPr>
        <p:txBody>
          <a:bodyPr anchor="b"/>
          <a:lstStyle>
            <a:lvl1pPr marL="0" indent="0">
              <a:buNone/>
              <a:defRPr sz="2400" b="1"/>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639798"/>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325430"/>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321830"/>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a:t>Click to edit Master text styles</a:t>
            </a:r>
          </a:p>
        </p:txBody>
      </p:sp>
    </p:spTree>
    <p:extLst>
      <p:ext uri="{BB962C8B-B14F-4D97-AF65-F5344CB8AC3E}">
        <p14:creationId xmlns:p14="http://schemas.microsoft.com/office/powerpoint/2010/main" val="359867481"/>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a:t>Click to edit Master text styles</a:t>
            </a:r>
          </a:p>
        </p:txBody>
      </p:sp>
    </p:spTree>
    <p:extLst>
      <p:ext uri="{BB962C8B-B14F-4D97-AF65-F5344CB8AC3E}">
        <p14:creationId xmlns:p14="http://schemas.microsoft.com/office/powerpoint/2010/main" val="2565131777"/>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876570"/>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627440"/>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31"/>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42"/>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356" tIns="45679" rIns="91356" bIns="45679" numCol="1" anchor="ctr" anchorCtr="0" compatLnSpc="1">
            <a:prstTxWarp prst="textNoShape">
              <a:avLst/>
            </a:prstTxWarp>
          </a:bodyPr>
          <a:lstStyle>
            <a:lvl1pPr algn="ctr">
              <a:defRPr sz="1400">
                <a:cs typeface="+mn-cs"/>
              </a:defRPr>
            </a:lvl1pPr>
          </a:lstStyle>
          <a:p>
            <a:pPr>
              <a:defRPr/>
            </a:pPr>
            <a:endParaRPr lang="en-US" dirty="0">
              <a:solidFill>
                <a:srgbClr val="000000"/>
              </a:solidFill>
              <a:latin typeface="Arial"/>
              <a:ea typeface="+mn-ea"/>
            </a:endParaRPr>
          </a:p>
        </p:txBody>
      </p:sp>
    </p:spTree>
    <p:extLst>
      <p:ext uri="{BB962C8B-B14F-4D97-AF65-F5344CB8AC3E}">
        <p14:creationId xmlns:p14="http://schemas.microsoft.com/office/powerpoint/2010/main" val="10181663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6726A52-C9B1-4931-A3FE-C35524569E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93998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356" tIns="45679" rIns="91356" bIns="45679"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56" tIns="45679" rIns="91356" bIns="45679"/>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a:prstGeom prst="rect">
            <a:avLst/>
          </a:prstGeom>
        </p:spPr>
        <p:txBody>
          <a:bodyPr lIns="91356" tIns="45679" rIns="91356" bIns="45679"/>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2978194278"/>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AD64EF3-AE43-4F54-9E48-C8AB9E2053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38492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3"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8"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5C2B1CD-02CF-498E-964E-A7A6AC1F56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09062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BC4BD30-5E7F-4D0B-B36D-AD94395CD2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22057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6EEA0EC-DB05-411C-BF76-DB66E6FCEB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49417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6FB03FE-741B-4C6D-8B7C-4023560807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94985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3309123-A69E-4A8F-9464-471FF4E295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55560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AEF00F-B743-4AEF-B5B1-1ED1F74B4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97315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E5E4A78-EAD9-40B7-8500-A7BE38B9E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57154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54D8DA5-7CA0-4859-894C-C4AC1E962F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66712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a:t>Click to edit Master title style</a:t>
            </a:r>
          </a:p>
        </p:txBody>
      </p:sp>
      <p:sp>
        <p:nvSpPr>
          <p:cNvPr id="3" name="Table Placeholder 2"/>
          <p:cNvSpPr>
            <a:spLocks noGrp="1"/>
          </p:cNvSpPr>
          <p:nvPr>
            <p:ph type="tbl" idx="1"/>
          </p:nvPr>
        </p:nvSpPr>
        <p:spPr>
          <a:xfrm>
            <a:off x="330200" y="2708275"/>
            <a:ext cx="8489950" cy="345757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898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383425"/>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5A99479B-47FF-4FB8-973B-C8E1EE643C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5737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35129" indent="0" algn="ctr">
              <a:buNone/>
              <a:defRPr/>
            </a:lvl2pPr>
            <a:lvl3pPr marL="870259" indent="0" algn="ctr">
              <a:buNone/>
              <a:defRPr/>
            </a:lvl3pPr>
            <a:lvl4pPr marL="1305385" indent="0" algn="ctr">
              <a:buNone/>
              <a:defRPr/>
            </a:lvl4pPr>
            <a:lvl5pPr marL="1740518" indent="0" algn="ctr">
              <a:buNone/>
              <a:defRPr/>
            </a:lvl5pPr>
            <a:lvl6pPr marL="2175641" indent="0" algn="ctr">
              <a:buNone/>
              <a:defRPr/>
            </a:lvl6pPr>
            <a:lvl7pPr marL="2610771" indent="0" algn="ctr">
              <a:buNone/>
              <a:defRPr/>
            </a:lvl7pPr>
            <a:lvl8pPr marL="3045897" indent="0" algn="ctr">
              <a:buNone/>
              <a:defRPr/>
            </a:lvl8pPr>
            <a:lvl9pPr marL="3481031" indent="0" algn="ctr">
              <a:buNone/>
              <a:defRPr/>
            </a:lvl9pPr>
          </a:lstStyle>
          <a:p>
            <a:r>
              <a:rPr lang="en-US"/>
              <a:t>Click to edit Master subtitle style</a:t>
            </a:r>
          </a:p>
        </p:txBody>
      </p:sp>
    </p:spTree>
    <p:extLst>
      <p:ext uri="{BB962C8B-B14F-4D97-AF65-F5344CB8AC3E}">
        <p14:creationId xmlns:p14="http://schemas.microsoft.com/office/powerpoint/2010/main" val="3010545069"/>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764965"/>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833" b="1" cap="all"/>
            </a:lvl1pPr>
          </a:lstStyle>
          <a:p>
            <a:r>
              <a:rPr lang="en-US"/>
              <a:t>Click to edit Master title style</a:t>
            </a:r>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1917"/>
            </a:lvl1pPr>
            <a:lvl2pPr marL="435129" indent="0">
              <a:buNone/>
              <a:defRPr sz="1750"/>
            </a:lvl2pPr>
            <a:lvl3pPr marL="870259" indent="0">
              <a:buNone/>
              <a:defRPr sz="1500"/>
            </a:lvl3pPr>
            <a:lvl4pPr marL="1305385" indent="0">
              <a:buNone/>
              <a:defRPr sz="1333"/>
            </a:lvl4pPr>
            <a:lvl5pPr marL="1740518" indent="0">
              <a:buNone/>
              <a:defRPr sz="1333"/>
            </a:lvl5pPr>
            <a:lvl6pPr marL="2175641" indent="0">
              <a:buNone/>
              <a:defRPr sz="1333"/>
            </a:lvl6pPr>
            <a:lvl7pPr marL="2610771" indent="0">
              <a:buNone/>
              <a:defRPr sz="1333"/>
            </a:lvl7pPr>
            <a:lvl8pPr marL="3045897" indent="0">
              <a:buNone/>
              <a:defRPr sz="1333"/>
            </a:lvl8pPr>
            <a:lvl9pPr marL="3481031" indent="0">
              <a:buNone/>
              <a:defRPr sz="1333"/>
            </a:lvl9pPr>
          </a:lstStyle>
          <a:p>
            <a:pPr lvl="0"/>
            <a:r>
              <a:rPr lang="en-US"/>
              <a:t>Click to edit Master text styles</a:t>
            </a:r>
          </a:p>
        </p:txBody>
      </p:sp>
    </p:spTree>
    <p:extLst>
      <p:ext uri="{BB962C8B-B14F-4D97-AF65-F5344CB8AC3E}">
        <p14:creationId xmlns:p14="http://schemas.microsoft.com/office/powerpoint/2010/main" val="1825081200"/>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667"/>
            </a:lvl1pPr>
            <a:lvl2pPr>
              <a:defRPr sz="2250"/>
            </a:lvl2pPr>
            <a:lvl3pPr>
              <a:defRPr sz="1917"/>
            </a:lvl3pPr>
            <a:lvl4pPr>
              <a:defRPr sz="1750"/>
            </a:lvl4pPr>
            <a:lvl5pPr>
              <a:defRPr sz="1750"/>
            </a:lvl5pPr>
            <a:lvl6pPr>
              <a:defRPr sz="1750"/>
            </a:lvl6pPr>
            <a:lvl7pPr>
              <a:defRPr sz="1750"/>
            </a:lvl7pPr>
            <a:lvl8pPr>
              <a:defRPr sz="1750"/>
            </a:lvl8pPr>
            <a:lvl9pPr>
              <a:defRPr sz="1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667"/>
            </a:lvl1pPr>
            <a:lvl2pPr>
              <a:defRPr sz="2250"/>
            </a:lvl2pPr>
            <a:lvl3pPr>
              <a:defRPr sz="1917"/>
            </a:lvl3pPr>
            <a:lvl4pPr>
              <a:defRPr sz="1750"/>
            </a:lvl4pPr>
            <a:lvl5pPr>
              <a:defRPr sz="1750"/>
            </a:lvl5pPr>
            <a:lvl6pPr>
              <a:defRPr sz="1750"/>
            </a:lvl6pPr>
            <a:lvl7pPr>
              <a:defRPr sz="1750"/>
            </a:lvl7pPr>
            <a:lvl8pPr>
              <a:defRPr sz="1750"/>
            </a:lvl8pPr>
            <a:lvl9pPr>
              <a:defRPr sz="1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423371"/>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250" b="1"/>
            </a:lvl1pPr>
            <a:lvl2pPr marL="435129" indent="0">
              <a:buNone/>
              <a:defRPr sz="1917" b="1"/>
            </a:lvl2pPr>
            <a:lvl3pPr marL="870259" indent="0">
              <a:buNone/>
              <a:defRPr sz="1750" b="1"/>
            </a:lvl3pPr>
            <a:lvl4pPr marL="1305385" indent="0">
              <a:buNone/>
              <a:defRPr sz="1500" b="1"/>
            </a:lvl4pPr>
            <a:lvl5pPr marL="1740518" indent="0">
              <a:buNone/>
              <a:defRPr sz="1500" b="1"/>
            </a:lvl5pPr>
            <a:lvl6pPr marL="2175641" indent="0">
              <a:buNone/>
              <a:defRPr sz="1500" b="1"/>
            </a:lvl6pPr>
            <a:lvl7pPr marL="2610771" indent="0">
              <a:buNone/>
              <a:defRPr sz="1500" b="1"/>
            </a:lvl7pPr>
            <a:lvl8pPr marL="3045897" indent="0">
              <a:buNone/>
              <a:defRPr sz="1500" b="1"/>
            </a:lvl8pPr>
            <a:lvl9pPr marL="3481031" indent="0">
              <a:buNone/>
              <a:defRPr sz="15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250"/>
            </a:lvl1pPr>
            <a:lvl2pPr>
              <a:defRPr sz="1917"/>
            </a:lvl2pPr>
            <a:lvl3pPr>
              <a:defRPr sz="17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250" b="1"/>
            </a:lvl1pPr>
            <a:lvl2pPr marL="435129" indent="0">
              <a:buNone/>
              <a:defRPr sz="1917" b="1"/>
            </a:lvl2pPr>
            <a:lvl3pPr marL="870259" indent="0">
              <a:buNone/>
              <a:defRPr sz="1750" b="1"/>
            </a:lvl3pPr>
            <a:lvl4pPr marL="1305385" indent="0">
              <a:buNone/>
              <a:defRPr sz="1500" b="1"/>
            </a:lvl4pPr>
            <a:lvl5pPr marL="1740518" indent="0">
              <a:buNone/>
              <a:defRPr sz="1500" b="1"/>
            </a:lvl5pPr>
            <a:lvl6pPr marL="2175641" indent="0">
              <a:buNone/>
              <a:defRPr sz="1500" b="1"/>
            </a:lvl6pPr>
            <a:lvl7pPr marL="2610771" indent="0">
              <a:buNone/>
              <a:defRPr sz="1500" b="1"/>
            </a:lvl7pPr>
            <a:lvl8pPr marL="3045897" indent="0">
              <a:buNone/>
              <a:defRPr sz="1500" b="1"/>
            </a:lvl8pPr>
            <a:lvl9pPr marL="348103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250"/>
            </a:lvl1pPr>
            <a:lvl2pPr>
              <a:defRPr sz="1917"/>
            </a:lvl2pPr>
            <a:lvl3pPr>
              <a:defRPr sz="17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38532"/>
      </p:ext>
    </p:extLst>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9966739"/>
      </p:ext>
    </p:extLst>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904490"/>
      </p:ext>
    </p:extLst>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917"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083"/>
            </a:lvl1pPr>
            <a:lvl2pPr>
              <a:defRPr sz="2667"/>
            </a:lvl2pPr>
            <a:lvl3pPr>
              <a:defRPr sz="2250"/>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333"/>
            </a:lvl1pPr>
            <a:lvl2pPr marL="435129" indent="0">
              <a:buNone/>
              <a:defRPr sz="1167"/>
            </a:lvl2pPr>
            <a:lvl3pPr marL="870259" indent="0">
              <a:buNone/>
              <a:defRPr sz="917"/>
            </a:lvl3pPr>
            <a:lvl4pPr marL="1305385" indent="0">
              <a:buNone/>
              <a:defRPr sz="833"/>
            </a:lvl4pPr>
            <a:lvl5pPr marL="1740518" indent="0">
              <a:buNone/>
              <a:defRPr sz="833"/>
            </a:lvl5pPr>
            <a:lvl6pPr marL="2175641" indent="0">
              <a:buNone/>
              <a:defRPr sz="833"/>
            </a:lvl6pPr>
            <a:lvl7pPr marL="2610771" indent="0">
              <a:buNone/>
              <a:defRPr sz="833"/>
            </a:lvl7pPr>
            <a:lvl8pPr marL="3045897" indent="0">
              <a:buNone/>
              <a:defRPr sz="833"/>
            </a:lvl8pPr>
            <a:lvl9pPr marL="3481031" indent="0">
              <a:buNone/>
              <a:defRPr sz="833"/>
            </a:lvl9pPr>
          </a:lstStyle>
          <a:p>
            <a:pPr lvl="0"/>
            <a:r>
              <a:rPr lang="en-US"/>
              <a:t>Click to edit Master text styles</a:t>
            </a:r>
          </a:p>
        </p:txBody>
      </p:sp>
    </p:spTree>
    <p:extLst>
      <p:ext uri="{BB962C8B-B14F-4D97-AF65-F5344CB8AC3E}">
        <p14:creationId xmlns:p14="http://schemas.microsoft.com/office/powerpoint/2010/main" val="1957216013"/>
      </p:ext>
    </p:extLst>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1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083"/>
            </a:lvl1pPr>
            <a:lvl2pPr marL="435129" indent="0">
              <a:buNone/>
              <a:defRPr sz="2667"/>
            </a:lvl2pPr>
            <a:lvl3pPr marL="870259" indent="0">
              <a:buNone/>
              <a:defRPr sz="2250"/>
            </a:lvl3pPr>
            <a:lvl4pPr marL="1305385" indent="0">
              <a:buNone/>
              <a:defRPr sz="1917"/>
            </a:lvl4pPr>
            <a:lvl5pPr marL="1740518" indent="0">
              <a:buNone/>
              <a:defRPr sz="1917"/>
            </a:lvl5pPr>
            <a:lvl6pPr marL="2175641" indent="0">
              <a:buNone/>
              <a:defRPr sz="1917"/>
            </a:lvl6pPr>
            <a:lvl7pPr marL="2610771" indent="0">
              <a:buNone/>
              <a:defRPr sz="1917"/>
            </a:lvl7pPr>
            <a:lvl8pPr marL="3045897" indent="0">
              <a:buNone/>
              <a:defRPr sz="1917"/>
            </a:lvl8pPr>
            <a:lvl9pPr marL="3481031" indent="0">
              <a:buNone/>
              <a:defRPr sz="1917"/>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333"/>
            </a:lvl1pPr>
            <a:lvl2pPr marL="435129" indent="0">
              <a:buNone/>
              <a:defRPr sz="1167"/>
            </a:lvl2pPr>
            <a:lvl3pPr marL="870259" indent="0">
              <a:buNone/>
              <a:defRPr sz="917"/>
            </a:lvl3pPr>
            <a:lvl4pPr marL="1305385" indent="0">
              <a:buNone/>
              <a:defRPr sz="833"/>
            </a:lvl4pPr>
            <a:lvl5pPr marL="1740518" indent="0">
              <a:buNone/>
              <a:defRPr sz="833"/>
            </a:lvl5pPr>
            <a:lvl6pPr marL="2175641" indent="0">
              <a:buNone/>
              <a:defRPr sz="833"/>
            </a:lvl6pPr>
            <a:lvl7pPr marL="2610771" indent="0">
              <a:buNone/>
              <a:defRPr sz="833"/>
            </a:lvl7pPr>
            <a:lvl8pPr marL="3045897" indent="0">
              <a:buNone/>
              <a:defRPr sz="833"/>
            </a:lvl8pPr>
            <a:lvl9pPr marL="3481031" indent="0">
              <a:buNone/>
              <a:defRPr sz="833"/>
            </a:lvl9pPr>
          </a:lstStyle>
          <a:p>
            <a:pPr lvl="0"/>
            <a:r>
              <a:rPr lang="en-US"/>
              <a:t>Click to edit Master text styles</a:t>
            </a:r>
          </a:p>
        </p:txBody>
      </p:sp>
    </p:spTree>
    <p:extLst>
      <p:ext uri="{BB962C8B-B14F-4D97-AF65-F5344CB8AC3E}">
        <p14:creationId xmlns:p14="http://schemas.microsoft.com/office/powerpoint/2010/main" val="324745946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a:prstGeom prst="rect">
            <a:avLst/>
          </a:prstGeom>
        </p:spPr>
        <p:txBody>
          <a:bodyPr vert="eaVert" lIns="91356" tIns="45679" rIns="91356" bIns="45679"/>
          <a:lstStyle/>
          <a:p>
            <a:r>
              <a:rPr lang="en-US"/>
              <a:t>Click to edit Master title style</a:t>
            </a:r>
          </a:p>
        </p:txBody>
      </p:sp>
      <p:sp>
        <p:nvSpPr>
          <p:cNvPr id="3" name="Vertical Text Placeholder 2"/>
          <p:cNvSpPr>
            <a:spLocks noGrp="1"/>
          </p:cNvSpPr>
          <p:nvPr>
            <p:ph type="body" orient="vert" idx="1"/>
          </p:nvPr>
        </p:nvSpPr>
        <p:spPr>
          <a:xfrm>
            <a:off x="457200" y="274656"/>
            <a:ext cx="6019800" cy="5851525"/>
          </a:xfrm>
          <a:prstGeom prst="rect">
            <a:avLst/>
          </a:prstGeom>
        </p:spPr>
        <p:txBody>
          <a:bodyPr vert="eaVert"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3461455"/>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263025"/>
      </p:ext>
    </p:extLst>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790428"/>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a:solidFill>
                  <a:schemeClr val="tx2"/>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05429661"/>
      </p:ext>
    </p:extLst>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37886911"/>
      </p:ext>
    </p:extLst>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09051"/>
      </p:ext>
    </p:extLst>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lIns="91389" tIns="45696" rIns="91389" bIns="45696"/>
          <a:lstStyle>
            <a:lvl1pPr algn="l">
              <a:defRPr sz="3200">
                <a:solidFill>
                  <a:schemeClr val="tx2"/>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lIns="91389" tIns="45696" rIns="91389" bIns="45696"/>
          <a:lstStyle>
            <a:lvl1pPr marL="0" indent="0" algn="l">
              <a:buNone/>
              <a:defRPr sz="2000">
                <a:latin typeface="Arial"/>
                <a:cs typeface="Arial"/>
              </a:defRPr>
            </a:lvl1pPr>
            <a:lvl2pPr marL="456950" indent="0" algn="ctr">
              <a:buNone/>
              <a:defRPr/>
            </a:lvl2pPr>
            <a:lvl3pPr marL="913899" indent="0" algn="ctr">
              <a:buNone/>
              <a:defRPr/>
            </a:lvl3pPr>
            <a:lvl4pPr marL="1370846" indent="0" algn="ctr">
              <a:buNone/>
              <a:defRPr/>
            </a:lvl4pPr>
            <a:lvl5pPr marL="1827799" indent="0" algn="ctr">
              <a:buNone/>
              <a:defRPr/>
            </a:lvl5pPr>
            <a:lvl6pPr marL="2284744" indent="0" algn="ctr">
              <a:buNone/>
              <a:defRPr/>
            </a:lvl6pPr>
            <a:lvl7pPr marL="2741693" indent="0" algn="ctr">
              <a:buNone/>
              <a:defRPr/>
            </a:lvl7pPr>
            <a:lvl8pPr marL="3198640" indent="0" algn="ctr">
              <a:buNone/>
              <a:defRPr/>
            </a:lvl8pPr>
            <a:lvl9pPr marL="3655593"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662379547"/>
      </p:ext>
    </p:extLst>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lIns="91389" tIns="45696" rIns="91389" bIns="45696"/>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lIns="91389" tIns="45696" rIns="91389" bIns="45696"/>
          <a:lstStyle>
            <a:lvl1pPr marL="0" indent="0" algn="l">
              <a:buNone/>
              <a:defRPr sz="2000">
                <a:latin typeface="Arial"/>
                <a:cs typeface="Arial"/>
              </a:defRPr>
            </a:lvl1pPr>
            <a:lvl2pPr marL="456950" indent="0" algn="ctr">
              <a:buNone/>
              <a:defRPr/>
            </a:lvl2pPr>
            <a:lvl3pPr marL="913899" indent="0" algn="ctr">
              <a:buNone/>
              <a:defRPr/>
            </a:lvl3pPr>
            <a:lvl4pPr marL="1370846" indent="0" algn="ctr">
              <a:buNone/>
              <a:defRPr/>
            </a:lvl4pPr>
            <a:lvl5pPr marL="1827799" indent="0" algn="ctr">
              <a:buNone/>
              <a:defRPr/>
            </a:lvl5pPr>
            <a:lvl6pPr marL="2284744" indent="0" algn="ctr">
              <a:buNone/>
              <a:defRPr/>
            </a:lvl6pPr>
            <a:lvl7pPr marL="2741693" indent="0" algn="ctr">
              <a:buNone/>
              <a:defRPr/>
            </a:lvl7pPr>
            <a:lvl8pPr marL="3198640" indent="0" algn="ctr">
              <a:buNone/>
              <a:defRPr/>
            </a:lvl8pPr>
            <a:lvl9pPr marL="3655593"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01720065"/>
      </p:ext>
    </p:extLst>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683364"/>
      </p:ext>
    </p:extLst>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Tree>
    <p:extLst>
      <p:ext uri="{BB962C8B-B14F-4D97-AF65-F5344CB8AC3E}">
        <p14:creationId xmlns:p14="http://schemas.microsoft.com/office/powerpoint/2010/main" val="615031396"/>
      </p:ext>
    </p:extLst>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688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4" indent="0" algn="ctr">
              <a:buNone/>
              <a:defRPr/>
            </a:lvl2pPr>
            <a:lvl3pPr marL="913808" indent="0" algn="ctr">
              <a:buNone/>
              <a:defRPr/>
            </a:lvl3pPr>
            <a:lvl4pPr marL="1370709" indent="0" algn="ctr">
              <a:buNone/>
              <a:defRPr/>
            </a:lvl4pPr>
            <a:lvl5pPr marL="1827617" indent="0" algn="ctr">
              <a:buNone/>
              <a:defRPr/>
            </a:lvl5pPr>
            <a:lvl6pPr marL="2284515"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Tree>
    <p:extLst>
      <p:ext uri="{BB962C8B-B14F-4D97-AF65-F5344CB8AC3E}">
        <p14:creationId xmlns:p14="http://schemas.microsoft.com/office/powerpoint/2010/main" val="3240901370"/>
      </p:ext>
    </p:extLst>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Tree>
    <p:extLst>
      <p:ext uri="{BB962C8B-B14F-4D97-AF65-F5344CB8AC3E}">
        <p14:creationId xmlns:p14="http://schemas.microsoft.com/office/powerpoint/2010/main" val="4092194709"/>
      </p:ext>
    </p:extLst>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889372"/>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487551"/>
      </p:ext>
    </p:extLst>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3576447"/>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068819"/>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3229929170"/>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24634308"/>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347779"/>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288806"/>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27" indent="0" algn="ctr">
              <a:buNone/>
              <a:defRPr/>
            </a:lvl2pPr>
            <a:lvl3pPr marL="913854" indent="0" algn="ctr">
              <a:buNone/>
              <a:defRPr/>
            </a:lvl3pPr>
            <a:lvl4pPr marL="1370778" indent="0" algn="ctr">
              <a:buNone/>
              <a:defRPr/>
            </a:lvl4pPr>
            <a:lvl5pPr marL="1827708" indent="0" algn="ctr">
              <a:buNone/>
              <a:defRPr/>
            </a:lvl5pPr>
            <a:lvl6pPr marL="2284629" indent="0" algn="ctr">
              <a:buNone/>
              <a:defRPr/>
            </a:lvl6pPr>
            <a:lvl7pPr marL="2741556" indent="0" algn="ctr">
              <a:buNone/>
              <a:defRPr/>
            </a:lvl7pPr>
            <a:lvl8pPr marL="3198480" indent="0" algn="ctr">
              <a:buNone/>
              <a:defRPr/>
            </a:lvl8pPr>
            <a:lvl9pPr marL="3655411" indent="0" algn="ctr">
              <a:buNone/>
              <a:defRPr/>
            </a:lvl9pPr>
          </a:lstStyle>
          <a:p>
            <a:r>
              <a:rPr lang="en-US"/>
              <a:t>Click to edit Master subtitle style</a:t>
            </a:r>
          </a:p>
        </p:txBody>
      </p:sp>
    </p:spTree>
    <p:extLst>
      <p:ext uri="{BB962C8B-B14F-4D97-AF65-F5344CB8AC3E}">
        <p14:creationId xmlns:p14="http://schemas.microsoft.com/office/powerpoint/2010/main" val="160149651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853864"/>
      </p:ext>
    </p:extLst>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447215"/>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lvl1pPr>
            <a:lvl2pPr marL="456927" indent="0">
              <a:buNone/>
              <a:defRPr sz="1800"/>
            </a:lvl2pPr>
            <a:lvl3pPr marL="913854" indent="0">
              <a:buNone/>
              <a:defRPr sz="1600"/>
            </a:lvl3pPr>
            <a:lvl4pPr marL="1370778" indent="0">
              <a:buNone/>
              <a:defRPr sz="1400"/>
            </a:lvl4pPr>
            <a:lvl5pPr marL="1827708" indent="0">
              <a:buNone/>
              <a:defRPr sz="1400"/>
            </a:lvl5pPr>
            <a:lvl6pPr marL="2284629" indent="0">
              <a:buNone/>
              <a:defRPr sz="1400"/>
            </a:lvl6pPr>
            <a:lvl7pPr marL="2741556" indent="0">
              <a:buNone/>
              <a:defRPr sz="1400"/>
            </a:lvl7pPr>
            <a:lvl8pPr marL="3198480" indent="0">
              <a:buNone/>
              <a:defRPr sz="1400"/>
            </a:lvl8pPr>
            <a:lvl9pPr marL="3655411" indent="0">
              <a:buNone/>
              <a:defRPr sz="1400"/>
            </a:lvl9pPr>
          </a:lstStyle>
          <a:p>
            <a:pPr lvl="0"/>
            <a:r>
              <a:rPr lang="en-US"/>
              <a:t>Click to edit Master text styles</a:t>
            </a:r>
          </a:p>
        </p:txBody>
      </p:sp>
    </p:spTree>
    <p:extLst>
      <p:ext uri="{BB962C8B-B14F-4D97-AF65-F5344CB8AC3E}">
        <p14:creationId xmlns:p14="http://schemas.microsoft.com/office/powerpoint/2010/main" val="1719618251"/>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464113"/>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27" indent="0">
              <a:buNone/>
              <a:defRPr sz="2000" b="1"/>
            </a:lvl2pPr>
            <a:lvl3pPr marL="913854" indent="0">
              <a:buNone/>
              <a:defRPr sz="1800" b="1"/>
            </a:lvl3pPr>
            <a:lvl4pPr marL="1370778" indent="0">
              <a:buNone/>
              <a:defRPr sz="1600" b="1"/>
            </a:lvl4pPr>
            <a:lvl5pPr marL="1827708" indent="0">
              <a:buNone/>
              <a:defRPr sz="1600" b="1"/>
            </a:lvl5pPr>
            <a:lvl6pPr marL="2284629" indent="0">
              <a:buNone/>
              <a:defRPr sz="1600" b="1"/>
            </a:lvl6pPr>
            <a:lvl7pPr marL="2741556" indent="0">
              <a:buNone/>
              <a:defRPr sz="1600" b="1"/>
            </a:lvl7pPr>
            <a:lvl8pPr marL="3198480" indent="0">
              <a:buNone/>
              <a:defRPr sz="1600" b="1"/>
            </a:lvl8pPr>
            <a:lvl9pPr marL="365541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927" indent="0">
              <a:buNone/>
              <a:defRPr sz="2000" b="1"/>
            </a:lvl2pPr>
            <a:lvl3pPr marL="913854" indent="0">
              <a:buNone/>
              <a:defRPr sz="1800" b="1"/>
            </a:lvl3pPr>
            <a:lvl4pPr marL="1370778" indent="0">
              <a:buNone/>
              <a:defRPr sz="1600" b="1"/>
            </a:lvl4pPr>
            <a:lvl5pPr marL="1827708" indent="0">
              <a:buNone/>
              <a:defRPr sz="1600" b="1"/>
            </a:lvl5pPr>
            <a:lvl6pPr marL="2284629" indent="0">
              <a:buNone/>
              <a:defRPr sz="1600" b="1"/>
            </a:lvl6pPr>
            <a:lvl7pPr marL="2741556" indent="0">
              <a:buNone/>
              <a:defRPr sz="1600" b="1"/>
            </a:lvl7pPr>
            <a:lvl8pPr marL="3198480" indent="0">
              <a:buNone/>
              <a:defRPr sz="1600" b="1"/>
            </a:lvl8pPr>
            <a:lvl9pPr marL="365541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37729"/>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7280091"/>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3606"/>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2"/>
            <a:ext cx="3008313" cy="4691063"/>
          </a:xfrm>
        </p:spPr>
        <p:txBody>
          <a:bodyPr/>
          <a:lstStyle>
            <a:lvl1pPr marL="0" indent="0">
              <a:buNone/>
              <a:defRPr sz="1400"/>
            </a:lvl1pPr>
            <a:lvl2pPr marL="456927" indent="0">
              <a:buNone/>
              <a:defRPr sz="1200"/>
            </a:lvl2pPr>
            <a:lvl3pPr marL="913854" indent="0">
              <a:buNone/>
              <a:defRPr sz="1000"/>
            </a:lvl3pPr>
            <a:lvl4pPr marL="1370778" indent="0">
              <a:buNone/>
              <a:defRPr sz="900"/>
            </a:lvl4pPr>
            <a:lvl5pPr marL="1827708" indent="0">
              <a:buNone/>
              <a:defRPr sz="900"/>
            </a:lvl5pPr>
            <a:lvl6pPr marL="2284629" indent="0">
              <a:buNone/>
              <a:defRPr sz="900"/>
            </a:lvl6pPr>
            <a:lvl7pPr marL="2741556" indent="0">
              <a:buNone/>
              <a:defRPr sz="900"/>
            </a:lvl7pPr>
            <a:lvl8pPr marL="3198480" indent="0">
              <a:buNone/>
              <a:defRPr sz="900"/>
            </a:lvl8pPr>
            <a:lvl9pPr marL="3655411" indent="0">
              <a:buNone/>
              <a:defRPr sz="900"/>
            </a:lvl9pPr>
          </a:lstStyle>
          <a:p>
            <a:pPr lvl="0"/>
            <a:r>
              <a:rPr lang="en-US"/>
              <a:t>Click to edit Master text styles</a:t>
            </a:r>
          </a:p>
        </p:txBody>
      </p:sp>
    </p:spTree>
    <p:extLst>
      <p:ext uri="{BB962C8B-B14F-4D97-AF65-F5344CB8AC3E}">
        <p14:creationId xmlns:p14="http://schemas.microsoft.com/office/powerpoint/2010/main" val="3708813312"/>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27" indent="0">
              <a:buNone/>
              <a:defRPr sz="2800"/>
            </a:lvl2pPr>
            <a:lvl3pPr marL="913854" indent="0">
              <a:buNone/>
              <a:defRPr sz="2400"/>
            </a:lvl3pPr>
            <a:lvl4pPr marL="1370778" indent="0">
              <a:buNone/>
              <a:defRPr sz="2000"/>
            </a:lvl4pPr>
            <a:lvl5pPr marL="1827708" indent="0">
              <a:buNone/>
              <a:defRPr sz="2000"/>
            </a:lvl5pPr>
            <a:lvl6pPr marL="2284629" indent="0">
              <a:buNone/>
              <a:defRPr sz="2000"/>
            </a:lvl6pPr>
            <a:lvl7pPr marL="2741556" indent="0">
              <a:buNone/>
              <a:defRPr sz="2000"/>
            </a:lvl7pPr>
            <a:lvl8pPr marL="3198480" indent="0">
              <a:buNone/>
              <a:defRPr sz="2000"/>
            </a:lvl8pPr>
            <a:lvl9pPr marL="3655411"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27" indent="0">
              <a:buNone/>
              <a:defRPr sz="1200"/>
            </a:lvl2pPr>
            <a:lvl3pPr marL="913854" indent="0">
              <a:buNone/>
              <a:defRPr sz="1000"/>
            </a:lvl3pPr>
            <a:lvl4pPr marL="1370778" indent="0">
              <a:buNone/>
              <a:defRPr sz="900"/>
            </a:lvl4pPr>
            <a:lvl5pPr marL="1827708" indent="0">
              <a:buNone/>
              <a:defRPr sz="900"/>
            </a:lvl5pPr>
            <a:lvl6pPr marL="2284629" indent="0">
              <a:buNone/>
              <a:defRPr sz="900"/>
            </a:lvl6pPr>
            <a:lvl7pPr marL="2741556" indent="0">
              <a:buNone/>
              <a:defRPr sz="900"/>
            </a:lvl7pPr>
            <a:lvl8pPr marL="3198480" indent="0">
              <a:buNone/>
              <a:defRPr sz="900"/>
            </a:lvl8pPr>
            <a:lvl9pPr marL="3655411" indent="0">
              <a:buNone/>
              <a:defRPr sz="900"/>
            </a:lvl9pPr>
          </a:lstStyle>
          <a:p>
            <a:pPr lvl="0"/>
            <a:r>
              <a:rPr lang="en-US"/>
              <a:t>Click to edit Master text styles</a:t>
            </a:r>
          </a:p>
        </p:txBody>
      </p:sp>
    </p:spTree>
    <p:extLst>
      <p:ext uri="{BB962C8B-B14F-4D97-AF65-F5344CB8AC3E}">
        <p14:creationId xmlns:p14="http://schemas.microsoft.com/office/powerpoint/2010/main" val="4225209931"/>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591986"/>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8340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2000"/>
            </a:lvl1pPr>
            <a:lvl2pPr marL="456904" indent="0">
              <a:buNone/>
              <a:defRPr sz="1800"/>
            </a:lvl2pPr>
            <a:lvl3pPr marL="913808" indent="0">
              <a:buNone/>
              <a:defRPr sz="1600"/>
            </a:lvl3pPr>
            <a:lvl4pPr marL="1370709" indent="0">
              <a:buNone/>
              <a:defRPr sz="1400"/>
            </a:lvl4pPr>
            <a:lvl5pPr marL="1827617" indent="0">
              <a:buNone/>
              <a:defRPr sz="1400"/>
            </a:lvl5pPr>
            <a:lvl6pPr marL="2284515"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Tree>
    <p:extLst>
      <p:ext uri="{BB962C8B-B14F-4D97-AF65-F5344CB8AC3E}">
        <p14:creationId xmlns:p14="http://schemas.microsoft.com/office/powerpoint/2010/main" val="2373039562"/>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61122600"/>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068294"/>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62960191"/>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886290"/>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500250"/>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4358269"/>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525460"/>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0428782"/>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2669562"/>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6306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3298287"/>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237328"/>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a:solidFill>
                  <a:schemeClr val="tx2"/>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79548504"/>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51387128"/>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473410"/>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22343423"/>
      </p:ext>
    </p:extLst>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024200"/>
      </p:ext>
    </p:extLst>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8843959"/>
      </p:ext>
    </p:extLst>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100786"/>
      </p:ext>
    </p:extLst>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073437"/>
      </p:ext>
    </p:extLst>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0779234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04" indent="0">
              <a:buNone/>
              <a:defRPr sz="2000" b="1"/>
            </a:lvl2pPr>
            <a:lvl3pPr marL="913808" indent="0">
              <a:buNone/>
              <a:defRPr sz="1800" b="1"/>
            </a:lvl3pPr>
            <a:lvl4pPr marL="1370709" indent="0">
              <a:buNone/>
              <a:defRPr sz="1600" b="1"/>
            </a:lvl4pPr>
            <a:lvl5pPr marL="1827617" indent="0">
              <a:buNone/>
              <a:defRPr sz="1600" b="1"/>
            </a:lvl5pPr>
            <a:lvl6pPr marL="2284515"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904" indent="0">
              <a:buNone/>
              <a:defRPr sz="2000" b="1"/>
            </a:lvl2pPr>
            <a:lvl3pPr marL="913808" indent="0">
              <a:buNone/>
              <a:defRPr sz="1800" b="1"/>
            </a:lvl3pPr>
            <a:lvl4pPr marL="1370709" indent="0">
              <a:buNone/>
              <a:defRPr sz="1600" b="1"/>
            </a:lvl4pPr>
            <a:lvl5pPr marL="1827617" indent="0">
              <a:buNone/>
              <a:defRPr sz="1600" b="1"/>
            </a:lvl5pPr>
            <a:lvl6pPr marL="2284515"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835515"/>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51127"/>
      </p:ext>
    </p:extLst>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3927133"/>
      </p:ext>
    </p:extLst>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2328611"/>
      </p:ext>
    </p:extLst>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90948"/>
      </p:ext>
    </p:extLst>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147683"/>
      </p:ext>
    </p:extLst>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52508143"/>
      </p:ext>
    </p:extLst>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472879"/>
      </p:ext>
    </p:extLst>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7746878"/>
      </p:ext>
    </p:extLst>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458328"/>
      </p:ext>
    </p:extLst>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14664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643244"/>
      </p:ext>
    </p:extLst>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113726"/>
      </p:ext>
    </p:extLst>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532700"/>
      </p:ext>
    </p:extLst>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4196908"/>
      </p:ext>
    </p:extLst>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5638325"/>
      </p:ext>
    </p:extLst>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93769"/>
      </p:ext>
    </p:extLst>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560103"/>
      </p:ext>
    </p:extLst>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24569291"/>
      </p:ext>
    </p:extLst>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235403"/>
      </p:ext>
    </p:extLst>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2593329"/>
      </p:ext>
    </p:extLst>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88300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822001"/>
      </p:ext>
    </p:extLst>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866167"/>
      </p:ext>
    </p:extLst>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652747"/>
      </p:ext>
    </p:extLst>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222371"/>
      </p:ext>
    </p:extLst>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662315"/>
      </p:ext>
    </p:extLst>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0667036"/>
      </p:ext>
    </p:extLst>
  </p:cSld>
  <p:clrMapOvr>
    <a:masterClrMapping/>
  </p:clrMapOvr>
  <p:transition spd="med"/>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493233"/>
      </p:ext>
    </p:extLst>
  </p:cSld>
  <p:clrMapOvr>
    <a:masterClrMapping/>
  </p:clrMapOvr>
  <p:transition spd="med"/>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9" y="458791"/>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6" y="458791"/>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775781"/>
      </p:ext>
    </p:extLst>
  </p:cSld>
  <p:clrMapOvr>
    <a:masterClrMapping/>
  </p:clrMapOvr>
  <p:transition spd="med"/>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299822738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429219335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3908289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904" indent="0">
              <a:buNone/>
              <a:defRPr sz="1200"/>
            </a:lvl2pPr>
            <a:lvl3pPr marL="913808" indent="0">
              <a:buNone/>
              <a:defRPr sz="1000"/>
            </a:lvl3pPr>
            <a:lvl4pPr marL="1370709" indent="0">
              <a:buNone/>
              <a:defRPr sz="900"/>
            </a:lvl4pPr>
            <a:lvl5pPr marL="1827617" indent="0">
              <a:buNone/>
              <a:defRPr sz="900"/>
            </a:lvl5pPr>
            <a:lvl6pPr marL="2284515"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Tree>
    <p:extLst>
      <p:ext uri="{BB962C8B-B14F-4D97-AF65-F5344CB8AC3E}">
        <p14:creationId xmlns:p14="http://schemas.microsoft.com/office/powerpoint/2010/main" val="2987353597"/>
      </p:ext>
    </p:extLst>
  </p:cSld>
  <p:clrMapOvr>
    <a:masterClrMapping/>
  </p:clrMapOvr>
  <p:transition spd="med"/>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27683606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39155994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200993894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41391872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20109011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4179384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34532548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664EB-0E4F-4DAC-B65B-0DCC70D81371}" type="datetimeFigureOut">
              <a:rPr lang="en-GB" smtClean="0"/>
              <a:t>11/09/2018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EB8F32-9C65-4018-9EE7-006F78F6D43A}" type="slidenum">
              <a:rPr lang="en-GB" smtClean="0"/>
              <a:t>‹#›</a:t>
            </a:fld>
            <a:endParaRPr lang="en-GB" dirty="0"/>
          </a:p>
        </p:txBody>
      </p:sp>
    </p:spTree>
    <p:extLst>
      <p:ext uri="{BB962C8B-B14F-4D97-AF65-F5344CB8AC3E}">
        <p14:creationId xmlns:p14="http://schemas.microsoft.com/office/powerpoint/2010/main" val="150983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4" indent="0">
              <a:buNone/>
              <a:defRPr sz="2800"/>
            </a:lvl2pPr>
            <a:lvl3pPr marL="913808" indent="0">
              <a:buNone/>
              <a:defRPr sz="2400"/>
            </a:lvl3pPr>
            <a:lvl4pPr marL="1370709" indent="0">
              <a:buNone/>
              <a:defRPr sz="2000"/>
            </a:lvl4pPr>
            <a:lvl5pPr marL="1827617" indent="0">
              <a:buNone/>
              <a:defRPr sz="2000"/>
            </a:lvl5pPr>
            <a:lvl6pPr marL="2284515" indent="0">
              <a:buNone/>
              <a:defRPr sz="2000"/>
            </a:lvl6pPr>
            <a:lvl7pPr marL="2741419" indent="0">
              <a:buNone/>
              <a:defRPr sz="2000"/>
            </a:lvl7pPr>
            <a:lvl8pPr marL="3198320" indent="0">
              <a:buNone/>
              <a:defRPr sz="2000"/>
            </a:lvl8pPr>
            <a:lvl9pPr marL="365522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04" indent="0">
              <a:buNone/>
              <a:defRPr sz="1200"/>
            </a:lvl2pPr>
            <a:lvl3pPr marL="913808" indent="0">
              <a:buNone/>
              <a:defRPr sz="1000"/>
            </a:lvl3pPr>
            <a:lvl4pPr marL="1370709" indent="0">
              <a:buNone/>
              <a:defRPr sz="900"/>
            </a:lvl4pPr>
            <a:lvl5pPr marL="1827617" indent="0">
              <a:buNone/>
              <a:defRPr sz="900"/>
            </a:lvl5pPr>
            <a:lvl6pPr marL="2284515"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Tree>
    <p:extLst>
      <p:ext uri="{BB962C8B-B14F-4D97-AF65-F5344CB8AC3E}">
        <p14:creationId xmlns:p14="http://schemas.microsoft.com/office/powerpoint/2010/main" val="409905488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63559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44616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a:prstGeom prst="rect">
            <a:avLst/>
          </a:prstGeom>
        </p:spPr>
        <p:txBody>
          <a:bodyPr lIns="91436" tIns="45718" rIns="91436" bIns="45718"/>
          <a:lstStyle>
            <a:lvl1pPr algn="ctr">
              <a:defRPr/>
            </a:lvl1pPr>
          </a:lstStyle>
          <a:p>
            <a:pPr>
              <a:defRPr/>
            </a:pPr>
            <a:endParaRPr lang="en-GB" sz="1200" b="1" dirty="0">
              <a:solidFill>
                <a:srgbClr val="003366"/>
              </a:solidFill>
              <a:latin typeface="Calibri" pitchFamily="34" charset="0"/>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lIns="91436" tIns="45718" rIns="91436" bIns="45718"/>
          <a:lstStyle>
            <a:lvl1pPr>
              <a:defRPr/>
            </a:lvl1pPr>
          </a:lstStyle>
          <a:p>
            <a:pPr algn="ctr">
              <a:defRPr/>
            </a:pPr>
            <a:endParaRPr lang="en-GB" sz="1200" b="1" dirty="0">
              <a:solidFill>
                <a:srgbClr val="003366"/>
              </a:solidFill>
              <a:latin typeface="Calibri" pitchFamily="34" charset="0"/>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436" tIns="45718" rIns="91436" bIns="45718"/>
          <a:lstStyle>
            <a:lvl1pPr>
              <a:defRPr/>
            </a:lvl1pPr>
          </a:lstStyle>
          <a:p>
            <a:pPr algn="ctr">
              <a:defRPr/>
            </a:pPr>
            <a:fld id="{0A4E0788-D884-4391-94EE-6FE87E075A16}" type="slidenum">
              <a:rPr lang="en-GB" sz="1200" b="1">
                <a:solidFill>
                  <a:srgbClr val="003366"/>
                </a:solidFill>
                <a:latin typeface="Calibri" pitchFamily="34" charset="0"/>
              </a:rPr>
              <a:pPr algn="ctr">
                <a:defRPr/>
              </a:pPr>
              <a:t>‹#›</a:t>
            </a:fld>
            <a:endParaRPr lang="en-GB" sz="1200" b="1" dirty="0">
              <a:solidFill>
                <a:srgbClr val="003366"/>
              </a:solidFill>
              <a:latin typeface="Calibri" pitchFamily="34" charset="0"/>
            </a:endParaRPr>
          </a:p>
        </p:txBody>
      </p:sp>
    </p:spTree>
    <p:extLst>
      <p:ext uri="{BB962C8B-B14F-4D97-AF65-F5344CB8AC3E}">
        <p14:creationId xmlns:p14="http://schemas.microsoft.com/office/powerpoint/2010/main" val="19518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Tree>
    <p:extLst>
      <p:ext uri="{BB962C8B-B14F-4D97-AF65-F5344CB8AC3E}">
        <p14:creationId xmlns:p14="http://schemas.microsoft.com/office/powerpoint/2010/main" val="1994183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89400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Tree>
    <p:extLst>
      <p:ext uri="{BB962C8B-B14F-4D97-AF65-F5344CB8AC3E}">
        <p14:creationId xmlns:p14="http://schemas.microsoft.com/office/powerpoint/2010/main" val="280928746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07351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08667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590533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68000" y="3429000"/>
            <a:ext cx="77724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8" name="Subtitle 2"/>
          <p:cNvSpPr>
            <a:spLocks noGrp="1"/>
          </p:cNvSpPr>
          <p:nvPr>
            <p:ph type="subTitle" idx="1"/>
          </p:nvPr>
        </p:nvSpPr>
        <p:spPr>
          <a:xfrm>
            <a:off x="468000" y="4419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01414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176971259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397561089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43992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42986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2" indent="0" algn="ctr">
              <a:buNone/>
              <a:defRPr/>
            </a:lvl2pPr>
            <a:lvl3pPr marL="914263" indent="0" algn="ctr">
              <a:buNone/>
              <a:defRPr/>
            </a:lvl3pPr>
            <a:lvl4pPr marL="1371395" indent="0" algn="ctr">
              <a:buNone/>
              <a:defRPr/>
            </a:lvl4pPr>
            <a:lvl5pPr marL="1828527" indent="0" algn="ctr">
              <a:buNone/>
              <a:defRPr/>
            </a:lvl5pPr>
            <a:lvl6pPr marL="2285658" indent="0" algn="ctr">
              <a:buNone/>
              <a:defRPr/>
            </a:lvl6pPr>
            <a:lvl7pPr marL="2742789" indent="0" algn="ctr">
              <a:buNone/>
              <a:defRPr/>
            </a:lvl7pPr>
            <a:lvl8pPr marL="3199920" indent="0" algn="ctr">
              <a:buNone/>
              <a:defRPr/>
            </a:lvl8pPr>
            <a:lvl9pPr marL="3657051" indent="0" algn="ctr">
              <a:buNone/>
              <a:defRPr/>
            </a:lvl9pPr>
          </a:lstStyle>
          <a:p>
            <a:r>
              <a:rPr lang="en-US"/>
              <a:t>Click to edit Master subtitle style</a:t>
            </a:r>
          </a:p>
        </p:txBody>
      </p:sp>
    </p:spTree>
    <p:extLst>
      <p:ext uri="{BB962C8B-B14F-4D97-AF65-F5344CB8AC3E}">
        <p14:creationId xmlns:p14="http://schemas.microsoft.com/office/powerpoint/2010/main" val="26919450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20309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2" indent="0">
              <a:buNone/>
              <a:defRPr sz="1800"/>
            </a:lvl2pPr>
            <a:lvl3pPr marL="914263" indent="0">
              <a:buNone/>
              <a:defRPr sz="1600"/>
            </a:lvl3pPr>
            <a:lvl4pPr marL="1371395" indent="0">
              <a:buNone/>
              <a:defRPr sz="1400"/>
            </a:lvl4pPr>
            <a:lvl5pPr marL="1828527" indent="0">
              <a:buNone/>
              <a:defRPr sz="1400"/>
            </a:lvl5pPr>
            <a:lvl6pPr marL="2285658" indent="0">
              <a:buNone/>
              <a:defRPr sz="1400"/>
            </a:lvl6pPr>
            <a:lvl7pPr marL="2742789" indent="0">
              <a:buNone/>
              <a:defRPr sz="1400"/>
            </a:lvl7pPr>
            <a:lvl8pPr marL="3199920" indent="0">
              <a:buNone/>
              <a:defRPr sz="1400"/>
            </a:lvl8pPr>
            <a:lvl9pPr marL="3657051" indent="0">
              <a:buNone/>
              <a:defRPr sz="1400"/>
            </a:lvl9pPr>
          </a:lstStyle>
          <a:p>
            <a:pPr lvl="0"/>
            <a:r>
              <a:rPr lang="en-US"/>
              <a:t>Click to edit Master text styles</a:t>
            </a:r>
          </a:p>
        </p:txBody>
      </p:sp>
    </p:spTree>
    <p:extLst>
      <p:ext uri="{BB962C8B-B14F-4D97-AF65-F5344CB8AC3E}">
        <p14:creationId xmlns:p14="http://schemas.microsoft.com/office/powerpoint/2010/main" val="257154628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993397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6"/>
            <a:ext cx="4041775" cy="639762"/>
          </a:xfrm>
        </p:spPr>
        <p:txBody>
          <a:bodyPr anchor="b"/>
          <a:lstStyle>
            <a:lvl1pPr marL="0" indent="0">
              <a:buNone/>
              <a:defRPr sz="2400" b="1"/>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9471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712916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1402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a:t>Click to edit Master text styles</a:t>
            </a:r>
          </a:p>
        </p:txBody>
      </p:sp>
    </p:spTree>
    <p:extLst>
      <p:ext uri="{BB962C8B-B14F-4D97-AF65-F5344CB8AC3E}">
        <p14:creationId xmlns:p14="http://schemas.microsoft.com/office/powerpoint/2010/main" val="290661256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en-US"/>
              <a:t>Click to edit Master text styles</a:t>
            </a:r>
          </a:p>
        </p:txBody>
      </p:sp>
    </p:spTree>
    <p:extLst>
      <p:ext uri="{BB962C8B-B14F-4D97-AF65-F5344CB8AC3E}">
        <p14:creationId xmlns:p14="http://schemas.microsoft.com/office/powerpoint/2010/main" val="111852493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37097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4613" y="458788"/>
            <a:ext cx="2033587" cy="5637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3850" y="458788"/>
            <a:ext cx="5948363"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73162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5635879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535510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01322747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123251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38717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0194896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906892"/>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126970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72929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87483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458788"/>
            <a:ext cx="2014537" cy="56372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58788"/>
            <a:ext cx="5895975"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658235"/>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5288" y="458788"/>
            <a:ext cx="6769100" cy="809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524000"/>
            <a:ext cx="3810000" cy="4572000"/>
          </a:xfrm>
        </p:spPr>
        <p:txBody>
          <a:bodyPr/>
          <a:lstStyle/>
          <a:p>
            <a:pPr lvl="0"/>
            <a:endParaRPr lang="en-GB" noProof="0" dirty="0"/>
          </a:p>
        </p:txBody>
      </p:sp>
    </p:spTree>
    <p:extLst>
      <p:ext uri="{BB962C8B-B14F-4D97-AF65-F5344CB8AC3E}">
        <p14:creationId xmlns:p14="http://schemas.microsoft.com/office/powerpoint/2010/main" val="102931982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458788"/>
            <a:ext cx="6769100" cy="809625"/>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524000"/>
            <a:ext cx="3810000" cy="4572000"/>
          </a:xfrm>
        </p:spPr>
        <p:txBody>
          <a:bodyPr/>
          <a:lstStyle/>
          <a:p>
            <a:pPr lvl="0"/>
            <a:endParaRPr lang="en-GB" noProof="0"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204462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fontAlgn="auto">
              <a:spcBef>
                <a:spcPts val="0"/>
              </a:spcBef>
              <a:spcAft>
                <a:spcPts val="0"/>
              </a:spcAft>
            </a:pPr>
            <a:endParaRPr lang="en-US" sz="1800" dirty="0">
              <a:solidFill>
                <a:srgbClr val="000000"/>
              </a:solidFill>
              <a:latin typeface="Verdana"/>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lang="en-US" sz="1800" dirty="0">
              <a:solidFill>
                <a:srgbClr val="000000"/>
              </a:solidFill>
              <a:latin typeface="Verdana"/>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fontAlgn="auto">
              <a:spcBef>
                <a:spcPts val="0"/>
              </a:spcBef>
              <a:spcAft>
                <a:spcPts val="0"/>
              </a:spcAft>
            </a:pPr>
            <a:fld id="{045717EF-1A7C-4ACC-89EB-6D540B4DEC98}" type="slidenum">
              <a:rPr lang="en-US" sz="1800">
                <a:solidFill>
                  <a:srgbClr val="000000"/>
                </a:solidFill>
                <a:latin typeface="Verdana"/>
              </a:rPr>
              <a:pPr fontAlgn="auto">
                <a:spcBef>
                  <a:spcPts val="0"/>
                </a:spcBef>
                <a:spcAft>
                  <a:spcPts val="0"/>
                </a:spcAft>
              </a:pPr>
              <a:t>‹#›</a:t>
            </a:fld>
            <a:endParaRPr lang="en-US" sz="1800" dirty="0">
              <a:solidFill>
                <a:srgbClr val="000000"/>
              </a:solidFill>
              <a:latin typeface="Verdana"/>
            </a:endParaRPr>
          </a:p>
        </p:txBody>
      </p:sp>
    </p:spTree>
    <p:extLst>
      <p:ext uri="{BB962C8B-B14F-4D97-AF65-F5344CB8AC3E}">
        <p14:creationId xmlns:p14="http://schemas.microsoft.com/office/powerpoint/2010/main" val="9916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lIns="91356" tIns="45679" rIns="91356" bIns="45679"/>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356" tIns="45679" rIns="91356" bIns="45679"/>
          <a:lstStyle>
            <a:lvl1pPr marL="0" indent="0" algn="ctr">
              <a:buNone/>
              <a:defRPr/>
            </a:lvl1pPr>
            <a:lvl2pPr marL="456790" indent="0" algn="ctr">
              <a:buNone/>
              <a:defRPr/>
            </a:lvl2pPr>
            <a:lvl3pPr marL="913581" indent="0" algn="ctr">
              <a:buNone/>
              <a:defRPr/>
            </a:lvl3pPr>
            <a:lvl4pPr marL="1370366" indent="0" algn="ctr">
              <a:buNone/>
              <a:defRPr/>
            </a:lvl4pPr>
            <a:lvl5pPr marL="1827162" indent="0" algn="ctr">
              <a:buNone/>
              <a:defRPr/>
            </a:lvl5pPr>
            <a:lvl6pPr marL="2283943" indent="0" algn="ctr">
              <a:buNone/>
              <a:defRPr/>
            </a:lvl6pPr>
            <a:lvl7pPr marL="2740734" indent="0" algn="ctr">
              <a:buNone/>
              <a:defRPr/>
            </a:lvl7pPr>
            <a:lvl8pPr marL="3197521" indent="0" algn="ctr">
              <a:buNone/>
              <a:defRPr/>
            </a:lvl8pPr>
            <a:lvl9pPr marL="3654319" indent="0" algn="ctr">
              <a:buNone/>
              <a:defRPr/>
            </a:lvl9pPr>
          </a:lstStyle>
          <a:p>
            <a:r>
              <a:rPr lang="en-US"/>
              <a:t>Click to edit Master subtitle style</a:t>
            </a:r>
          </a:p>
        </p:txBody>
      </p:sp>
    </p:spTree>
    <p:extLst>
      <p:ext uri="{BB962C8B-B14F-4D97-AF65-F5344CB8AC3E}">
        <p14:creationId xmlns:p14="http://schemas.microsoft.com/office/powerpoint/2010/main" val="9317329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5" y="274638"/>
            <a:ext cx="7499176" cy="1143000"/>
          </a:xfrm>
          <a:prstGeom prst="rect">
            <a:avLst/>
          </a:prstGeom>
        </p:spPr>
        <p:txBody>
          <a:bodyPr lIns="91356" tIns="45679" rIns="91356" bIns="45679"/>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969652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a:prstGeom prst="rect">
            <a:avLst/>
          </a:prstGeom>
        </p:spPr>
        <p:txBody>
          <a:bodyPr lIns="91356" tIns="45679" rIns="91356" bIns="45679"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1"/>
            <a:ext cx="7772400" cy="1500187"/>
          </a:xfrm>
          <a:prstGeom prst="rect">
            <a:avLst/>
          </a:prstGeom>
        </p:spPr>
        <p:txBody>
          <a:bodyPr lIns="91356" tIns="45679" rIns="91356" bIns="45679" anchor="b"/>
          <a:lstStyle>
            <a:lvl1pPr marL="0" indent="0">
              <a:buNone/>
              <a:defRPr sz="2000"/>
            </a:lvl1pPr>
            <a:lvl2pPr marL="456790" indent="0">
              <a:buNone/>
              <a:defRPr sz="1800"/>
            </a:lvl2pPr>
            <a:lvl3pPr marL="913581" indent="0">
              <a:buNone/>
              <a:defRPr sz="1600"/>
            </a:lvl3pPr>
            <a:lvl4pPr marL="1370366" indent="0">
              <a:buNone/>
              <a:defRPr sz="1400"/>
            </a:lvl4pPr>
            <a:lvl5pPr marL="1827162" indent="0">
              <a:buNone/>
              <a:defRPr sz="1400"/>
            </a:lvl5pPr>
            <a:lvl6pPr marL="2283943" indent="0">
              <a:buNone/>
              <a:defRPr sz="1400"/>
            </a:lvl6pPr>
            <a:lvl7pPr marL="2740734" indent="0">
              <a:buNone/>
              <a:defRPr sz="1400"/>
            </a:lvl7pPr>
            <a:lvl8pPr marL="3197521" indent="0">
              <a:buNone/>
              <a:defRPr sz="1400"/>
            </a:lvl8pPr>
            <a:lvl9pPr marL="3654319" indent="0">
              <a:buNone/>
              <a:defRPr sz="1400"/>
            </a:lvl9pPr>
          </a:lstStyle>
          <a:p>
            <a:pPr lvl="0"/>
            <a:r>
              <a:rPr lang="en-US"/>
              <a:t>Click to edit Master text styles</a:t>
            </a:r>
          </a:p>
        </p:txBody>
      </p:sp>
    </p:spTree>
    <p:extLst>
      <p:ext uri="{BB962C8B-B14F-4D97-AF65-F5344CB8AC3E}">
        <p14:creationId xmlns:p14="http://schemas.microsoft.com/office/powerpoint/2010/main" val="256289966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lIns="91356" tIns="45679" rIns="91356"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lIns="91356" tIns="45679" rIns="91356"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4909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a:prstGeom prst="rect">
            <a:avLst/>
          </a:prstGeom>
        </p:spPr>
        <p:txBody>
          <a:bodyPr lIns="91356" tIns="45679" rIns="91356" bIns="45679"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a:prstGeom prst="rect">
            <a:avLst/>
          </a:prstGeom>
        </p:spPr>
        <p:txBody>
          <a:bodyPr lIns="91356" tIns="45679" rIns="91356" bIns="4567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a:prstGeom prst="rect">
            <a:avLst/>
          </a:prstGeom>
        </p:spPr>
        <p:txBody>
          <a:bodyPr lIns="91356" tIns="45679" rIns="91356" bIns="45679" anchor="b"/>
          <a:lstStyle>
            <a:lvl1pPr marL="0" indent="0">
              <a:buNone/>
              <a:defRPr sz="2400" b="1"/>
            </a:lvl1pPr>
            <a:lvl2pPr marL="456790" indent="0">
              <a:buNone/>
              <a:defRPr sz="2000" b="1"/>
            </a:lvl2pPr>
            <a:lvl3pPr marL="913581" indent="0">
              <a:buNone/>
              <a:defRPr sz="1800" b="1"/>
            </a:lvl3pPr>
            <a:lvl4pPr marL="1370366" indent="0">
              <a:buNone/>
              <a:defRPr sz="1600" b="1"/>
            </a:lvl4pPr>
            <a:lvl5pPr marL="1827162" indent="0">
              <a:buNone/>
              <a:defRPr sz="1600" b="1"/>
            </a:lvl5pPr>
            <a:lvl6pPr marL="2283943" indent="0">
              <a:buNone/>
              <a:defRPr sz="1600" b="1"/>
            </a:lvl6pPr>
            <a:lvl7pPr marL="2740734" indent="0">
              <a:buNone/>
              <a:defRPr sz="1600" b="1"/>
            </a:lvl7pPr>
            <a:lvl8pPr marL="3197521" indent="0">
              <a:buNone/>
              <a:defRPr sz="1600" b="1"/>
            </a:lvl8pPr>
            <a:lvl9pPr marL="36543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a:prstGeom prst="rect">
            <a:avLst/>
          </a:prstGeom>
        </p:spPr>
        <p:txBody>
          <a:bodyPr lIns="91356" tIns="45679" rIns="91356" bIns="4567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42135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Tree>
    <p:extLst>
      <p:ext uri="{BB962C8B-B14F-4D97-AF65-F5344CB8AC3E}">
        <p14:creationId xmlns:p14="http://schemas.microsoft.com/office/powerpoint/2010/main" val="63223039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1967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lIns="91356" tIns="45679" rIns="91356" bIns="45679"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a:prstGeom prst="rect">
            <a:avLst/>
          </a:prstGeom>
        </p:spPr>
        <p:txBody>
          <a:bodyPr lIns="91356" tIns="45679" rIns="91356" bIns="4567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13"/>
            <a:ext cx="3008313" cy="4691063"/>
          </a:xfrm>
          <a:prstGeom prst="rect">
            <a:avLst/>
          </a:prstGeom>
        </p:spPr>
        <p:txBody>
          <a:bodyPr lIns="91356" tIns="45679" rIns="91356" bIns="45679"/>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5042502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lIns="91356" tIns="45679" rIns="91356" bIns="45679"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56" tIns="45679" rIns="91356" bIns="45679"/>
          <a:lstStyle>
            <a:lvl1pPr marL="0" indent="0">
              <a:buNone/>
              <a:defRPr sz="3200"/>
            </a:lvl1pPr>
            <a:lvl2pPr marL="456790" indent="0">
              <a:buNone/>
              <a:defRPr sz="2800"/>
            </a:lvl2pPr>
            <a:lvl3pPr marL="913581" indent="0">
              <a:buNone/>
              <a:defRPr sz="2400"/>
            </a:lvl3pPr>
            <a:lvl4pPr marL="1370366" indent="0">
              <a:buNone/>
              <a:defRPr sz="2000"/>
            </a:lvl4pPr>
            <a:lvl5pPr marL="1827162" indent="0">
              <a:buNone/>
              <a:defRPr sz="2000"/>
            </a:lvl5pPr>
            <a:lvl6pPr marL="2283943" indent="0">
              <a:buNone/>
              <a:defRPr sz="2000"/>
            </a:lvl6pPr>
            <a:lvl7pPr marL="2740734" indent="0">
              <a:buNone/>
              <a:defRPr sz="2000"/>
            </a:lvl7pPr>
            <a:lvl8pPr marL="3197521" indent="0">
              <a:buNone/>
              <a:defRPr sz="2000"/>
            </a:lvl8pPr>
            <a:lvl9pPr marL="365431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a:prstGeom prst="rect">
            <a:avLst/>
          </a:prstGeom>
        </p:spPr>
        <p:txBody>
          <a:bodyPr lIns="91356" tIns="45679" rIns="91356" bIns="45679"/>
          <a:lstStyle>
            <a:lvl1pPr marL="0" indent="0">
              <a:buNone/>
              <a:defRPr sz="1400"/>
            </a:lvl1pPr>
            <a:lvl2pPr marL="456790" indent="0">
              <a:buNone/>
              <a:defRPr sz="1200"/>
            </a:lvl2pPr>
            <a:lvl3pPr marL="913581" indent="0">
              <a:buNone/>
              <a:defRPr sz="1000"/>
            </a:lvl3pPr>
            <a:lvl4pPr marL="1370366" indent="0">
              <a:buNone/>
              <a:defRPr sz="900"/>
            </a:lvl4pPr>
            <a:lvl5pPr marL="1827162" indent="0">
              <a:buNone/>
              <a:defRPr sz="900"/>
            </a:lvl5pPr>
            <a:lvl6pPr marL="2283943" indent="0">
              <a:buNone/>
              <a:defRPr sz="900"/>
            </a:lvl6pPr>
            <a:lvl7pPr marL="2740734" indent="0">
              <a:buNone/>
              <a:defRPr sz="900"/>
            </a:lvl7pPr>
            <a:lvl8pPr marL="3197521" indent="0">
              <a:buNone/>
              <a:defRPr sz="900"/>
            </a:lvl8pPr>
            <a:lvl9pPr marL="3654319" indent="0">
              <a:buNone/>
              <a:defRPr sz="900"/>
            </a:lvl9pPr>
          </a:lstStyle>
          <a:p>
            <a:pPr lvl="0"/>
            <a:r>
              <a:rPr lang="en-US"/>
              <a:t>Click to edit Master text styles</a:t>
            </a:r>
          </a:p>
        </p:txBody>
      </p:sp>
    </p:spTree>
    <p:extLst>
      <p:ext uri="{BB962C8B-B14F-4D97-AF65-F5344CB8AC3E}">
        <p14:creationId xmlns:p14="http://schemas.microsoft.com/office/powerpoint/2010/main" val="71732186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6" tIns="45679" rIns="91356" bIns="45679"/>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307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a:prstGeom prst="rect">
            <a:avLst/>
          </a:prstGeom>
        </p:spPr>
        <p:txBody>
          <a:bodyPr vert="eaVert" lIns="91356" tIns="45679" rIns="91356" bIns="45679"/>
          <a:lstStyle/>
          <a:p>
            <a:r>
              <a:rPr lang="en-US"/>
              <a:t>Click to edit Master title style</a:t>
            </a:r>
          </a:p>
        </p:txBody>
      </p:sp>
      <p:sp>
        <p:nvSpPr>
          <p:cNvPr id="3" name="Vertical Text Placeholder 2"/>
          <p:cNvSpPr>
            <a:spLocks noGrp="1"/>
          </p:cNvSpPr>
          <p:nvPr>
            <p:ph type="body" orient="vert" idx="1"/>
          </p:nvPr>
        </p:nvSpPr>
        <p:spPr>
          <a:xfrm>
            <a:off x="457200" y="274656"/>
            <a:ext cx="6019800" cy="5851525"/>
          </a:xfrm>
          <a:prstGeom prst="rect">
            <a:avLst/>
          </a:prstGeom>
        </p:spPr>
        <p:txBody>
          <a:bodyPr vert="eaVert" lIns="91356" tIns="45679" rIns="91356" bIns="4567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927320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22" indent="0" algn="ctr">
              <a:buNone/>
              <a:defRPr/>
            </a:lvl2pPr>
            <a:lvl3pPr marL="913444" indent="0" algn="ctr">
              <a:buNone/>
              <a:defRPr/>
            </a:lvl3pPr>
            <a:lvl4pPr marL="1370160" indent="0" algn="ctr">
              <a:buNone/>
              <a:defRPr/>
            </a:lvl4pPr>
            <a:lvl5pPr marL="1826889" indent="0" algn="ctr">
              <a:buNone/>
              <a:defRPr/>
            </a:lvl5pPr>
            <a:lvl6pPr marL="2283601" indent="0" algn="ctr">
              <a:buNone/>
              <a:defRPr/>
            </a:lvl6pPr>
            <a:lvl7pPr marL="2740323" indent="0" algn="ctr">
              <a:buNone/>
              <a:defRPr/>
            </a:lvl7pPr>
            <a:lvl8pPr marL="3197041" indent="0" algn="ctr">
              <a:buNone/>
              <a:defRPr/>
            </a:lvl8pPr>
            <a:lvl9pPr marL="3653773"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2024786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935376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lvl1pPr>
            <a:lvl2pPr marL="456722" indent="0">
              <a:buNone/>
              <a:defRPr sz="1800"/>
            </a:lvl2pPr>
            <a:lvl3pPr marL="913444" indent="0">
              <a:buNone/>
              <a:defRPr sz="1600"/>
            </a:lvl3pPr>
            <a:lvl4pPr marL="1370160" indent="0">
              <a:buNone/>
              <a:defRPr sz="1400"/>
            </a:lvl4pPr>
            <a:lvl5pPr marL="1826889" indent="0">
              <a:buNone/>
              <a:defRPr sz="1400"/>
            </a:lvl5pPr>
            <a:lvl6pPr marL="2283601" indent="0">
              <a:buNone/>
              <a:defRPr sz="1400"/>
            </a:lvl6pPr>
            <a:lvl7pPr marL="2740323" indent="0">
              <a:buNone/>
              <a:defRPr sz="1400"/>
            </a:lvl7pPr>
            <a:lvl8pPr marL="3197041" indent="0">
              <a:buNone/>
              <a:defRPr sz="1400"/>
            </a:lvl8pPr>
            <a:lvl9pPr marL="3653773" indent="0">
              <a:buNone/>
              <a:defRPr sz="1400"/>
            </a:lvl9pPr>
          </a:lstStyle>
          <a:p>
            <a:pPr lvl="0"/>
            <a:r>
              <a:rPr lang="en-US" dirty="0"/>
              <a:t>Click to edit Master text styles</a:t>
            </a:r>
          </a:p>
        </p:txBody>
      </p:sp>
    </p:spTree>
    <p:extLst>
      <p:ext uri="{BB962C8B-B14F-4D97-AF65-F5344CB8AC3E}">
        <p14:creationId xmlns:p14="http://schemas.microsoft.com/office/powerpoint/2010/main" val="98325464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8413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22" indent="0">
              <a:buNone/>
              <a:defRPr sz="2000" b="1"/>
            </a:lvl2pPr>
            <a:lvl3pPr marL="913444" indent="0">
              <a:buNone/>
              <a:defRPr sz="1800" b="1"/>
            </a:lvl3pPr>
            <a:lvl4pPr marL="1370160" indent="0">
              <a:buNone/>
              <a:defRPr sz="1600" b="1"/>
            </a:lvl4pPr>
            <a:lvl5pPr marL="1826889" indent="0">
              <a:buNone/>
              <a:defRPr sz="1600" b="1"/>
            </a:lvl5pPr>
            <a:lvl6pPr marL="2283601" indent="0">
              <a:buNone/>
              <a:defRPr sz="1600" b="1"/>
            </a:lvl6pPr>
            <a:lvl7pPr marL="2740323" indent="0">
              <a:buNone/>
              <a:defRPr sz="1600" b="1"/>
            </a:lvl7pPr>
            <a:lvl8pPr marL="3197041" indent="0">
              <a:buNone/>
              <a:defRPr sz="1600" b="1"/>
            </a:lvl8pPr>
            <a:lvl9pPr marL="365377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722" indent="0">
              <a:buNone/>
              <a:defRPr sz="2000" b="1"/>
            </a:lvl2pPr>
            <a:lvl3pPr marL="913444" indent="0">
              <a:buNone/>
              <a:defRPr sz="1800" b="1"/>
            </a:lvl3pPr>
            <a:lvl4pPr marL="1370160" indent="0">
              <a:buNone/>
              <a:defRPr sz="1600" b="1"/>
            </a:lvl4pPr>
            <a:lvl5pPr marL="1826889" indent="0">
              <a:buNone/>
              <a:defRPr sz="1600" b="1"/>
            </a:lvl5pPr>
            <a:lvl6pPr marL="2283601" indent="0">
              <a:buNone/>
              <a:defRPr sz="1600" b="1"/>
            </a:lvl6pPr>
            <a:lvl7pPr marL="2740323" indent="0">
              <a:buNone/>
              <a:defRPr sz="1600" b="1"/>
            </a:lvl7pPr>
            <a:lvl8pPr marL="3197041" indent="0">
              <a:buNone/>
              <a:defRPr sz="1600" b="1"/>
            </a:lvl8pPr>
            <a:lvl9pPr marL="36537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66262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4584032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3734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6722" indent="0">
              <a:buNone/>
              <a:defRPr sz="1200"/>
            </a:lvl2pPr>
            <a:lvl3pPr marL="913444" indent="0">
              <a:buNone/>
              <a:defRPr sz="1000"/>
            </a:lvl3pPr>
            <a:lvl4pPr marL="1370160" indent="0">
              <a:buNone/>
              <a:defRPr sz="900"/>
            </a:lvl4pPr>
            <a:lvl5pPr marL="1826889" indent="0">
              <a:buNone/>
              <a:defRPr sz="900"/>
            </a:lvl5pPr>
            <a:lvl6pPr marL="2283601" indent="0">
              <a:buNone/>
              <a:defRPr sz="900"/>
            </a:lvl6pPr>
            <a:lvl7pPr marL="2740323" indent="0">
              <a:buNone/>
              <a:defRPr sz="900"/>
            </a:lvl7pPr>
            <a:lvl8pPr marL="3197041" indent="0">
              <a:buNone/>
              <a:defRPr sz="900"/>
            </a:lvl8pPr>
            <a:lvl9pPr marL="3653773" indent="0">
              <a:buNone/>
              <a:defRPr sz="900"/>
            </a:lvl9pPr>
          </a:lstStyle>
          <a:p>
            <a:pPr lvl="0"/>
            <a:r>
              <a:rPr lang="en-US"/>
              <a:t>Click to edit Master text styles</a:t>
            </a:r>
          </a:p>
        </p:txBody>
      </p:sp>
    </p:spTree>
    <p:extLst>
      <p:ext uri="{BB962C8B-B14F-4D97-AF65-F5344CB8AC3E}">
        <p14:creationId xmlns:p14="http://schemas.microsoft.com/office/powerpoint/2010/main" val="349861076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2" indent="0">
              <a:buNone/>
              <a:defRPr sz="2800"/>
            </a:lvl2pPr>
            <a:lvl3pPr marL="913444" indent="0">
              <a:buNone/>
              <a:defRPr sz="2400"/>
            </a:lvl3pPr>
            <a:lvl4pPr marL="1370160" indent="0">
              <a:buNone/>
              <a:defRPr sz="2000"/>
            </a:lvl4pPr>
            <a:lvl5pPr marL="1826889" indent="0">
              <a:buNone/>
              <a:defRPr sz="2000"/>
            </a:lvl5pPr>
            <a:lvl6pPr marL="2283601" indent="0">
              <a:buNone/>
              <a:defRPr sz="2000"/>
            </a:lvl6pPr>
            <a:lvl7pPr marL="2740323" indent="0">
              <a:buNone/>
              <a:defRPr sz="2000"/>
            </a:lvl7pPr>
            <a:lvl8pPr marL="3197041" indent="0">
              <a:buNone/>
              <a:defRPr sz="2000"/>
            </a:lvl8pPr>
            <a:lvl9pPr marL="3653773" indent="0">
              <a:buNone/>
              <a:defRPr sz="2000"/>
            </a:lvl9pPr>
          </a:lstStyle>
          <a:p>
            <a:pPr lvl="0"/>
            <a:endParaRPr lang="en-GB"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22" indent="0">
              <a:buNone/>
              <a:defRPr sz="1200"/>
            </a:lvl2pPr>
            <a:lvl3pPr marL="913444" indent="0">
              <a:buNone/>
              <a:defRPr sz="1000"/>
            </a:lvl3pPr>
            <a:lvl4pPr marL="1370160" indent="0">
              <a:buNone/>
              <a:defRPr sz="900"/>
            </a:lvl4pPr>
            <a:lvl5pPr marL="1826889" indent="0">
              <a:buNone/>
              <a:defRPr sz="900"/>
            </a:lvl5pPr>
            <a:lvl6pPr marL="2283601" indent="0">
              <a:buNone/>
              <a:defRPr sz="900"/>
            </a:lvl6pPr>
            <a:lvl7pPr marL="2740323" indent="0">
              <a:buNone/>
              <a:defRPr sz="900"/>
            </a:lvl7pPr>
            <a:lvl8pPr marL="3197041" indent="0">
              <a:buNone/>
              <a:defRPr sz="900"/>
            </a:lvl8pPr>
            <a:lvl9pPr marL="3653773" indent="0">
              <a:buNone/>
              <a:defRPr sz="900"/>
            </a:lvl9pPr>
          </a:lstStyle>
          <a:p>
            <a:pPr lvl="0"/>
            <a:r>
              <a:rPr lang="en-US"/>
              <a:t>Click to edit Master text styles</a:t>
            </a:r>
          </a:p>
        </p:txBody>
      </p:sp>
    </p:spTree>
    <p:extLst>
      <p:ext uri="{BB962C8B-B14F-4D97-AF65-F5344CB8AC3E}">
        <p14:creationId xmlns:p14="http://schemas.microsoft.com/office/powerpoint/2010/main" val="8998989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2"/>
          <p:cNvSpPr>
            <a:spLocks noGrp="1" noChangeArrowheads="1"/>
          </p:cNvSpPr>
          <p:nvPr>
            <p:ph idx="1"/>
          </p:nvPr>
        </p:nvSpPr>
        <p:spPr bwMode="auto">
          <a:xfrm>
            <a:off x="457200" y="1897063"/>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158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692239"/>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458788"/>
            <a:ext cx="2014537" cy="56372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58788"/>
            <a:ext cx="5895975" cy="5637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390815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5288" y="458788"/>
            <a:ext cx="6769100" cy="809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524000"/>
            <a:ext cx="3810000" cy="4572000"/>
          </a:xfrm>
        </p:spPr>
        <p:txBody>
          <a:bodyPr/>
          <a:lstStyle/>
          <a:p>
            <a:pPr lvl="0"/>
            <a:endParaRPr lang="en-GB" noProof="0" dirty="0"/>
          </a:p>
        </p:txBody>
      </p:sp>
    </p:spTree>
    <p:extLst>
      <p:ext uri="{BB962C8B-B14F-4D97-AF65-F5344CB8AC3E}">
        <p14:creationId xmlns:p14="http://schemas.microsoft.com/office/powerpoint/2010/main" val="332619079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458788"/>
            <a:ext cx="6769100" cy="809625"/>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524000"/>
            <a:ext cx="3810000" cy="4572000"/>
          </a:xfrm>
        </p:spPr>
        <p:txBody>
          <a:bodyPr/>
          <a:lstStyle/>
          <a:p>
            <a:pPr lvl="0"/>
            <a:endParaRPr lang="en-GB" noProof="0"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688156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
        <p:nvSpPr>
          <p:cNvPr id="4" name="Date Placeholder 3"/>
          <p:cNvSpPr>
            <a:spLocks noGrp="1"/>
          </p:cNvSpPr>
          <p:nvPr>
            <p:ph type="dt" sz="half" idx="10"/>
          </p:nvPr>
        </p:nvSpPr>
        <p:spPr>
          <a:xfrm>
            <a:off x="685800" y="6248400"/>
            <a:ext cx="1905000" cy="457200"/>
          </a:xfrm>
          <a:prstGeom prst="rect">
            <a:avLst/>
          </a:prstGeom>
        </p:spPr>
        <p:txBody>
          <a:bodyPr lIns="91342" tIns="45672" rIns="91342" bIns="45672"/>
          <a:lstStyle>
            <a:lvl1pPr fontAlgn="auto">
              <a:spcBef>
                <a:spcPts val="0"/>
              </a:spcBef>
              <a:spcAft>
                <a:spcPts val="0"/>
              </a:spcAft>
              <a:defRPr sz="1800">
                <a:solidFill>
                  <a:srgbClr val="000000"/>
                </a:solidFill>
                <a:latin typeface="Verdana"/>
              </a:defRPr>
            </a:lvl1pPr>
          </a:lstStyle>
          <a:p>
            <a:pPr>
              <a:defRPr/>
            </a:pPr>
            <a:endParaRPr lang="en-US" dirty="0">
              <a:ea typeface="+mn-ea"/>
              <a:cs typeface="Arial" charset="0"/>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lIns="91342" tIns="45672" rIns="91342" bIns="45672"/>
          <a:lstStyle>
            <a:lvl1pPr fontAlgn="auto">
              <a:spcBef>
                <a:spcPts val="0"/>
              </a:spcBef>
              <a:spcAft>
                <a:spcPts val="0"/>
              </a:spcAft>
              <a:defRPr sz="1800">
                <a:solidFill>
                  <a:srgbClr val="000000"/>
                </a:solidFill>
                <a:latin typeface="Verdana"/>
              </a:defRPr>
            </a:lvl1pPr>
          </a:lstStyle>
          <a:p>
            <a:pPr>
              <a:defRPr/>
            </a:pPr>
            <a:endParaRPr lang="en-US" dirty="0">
              <a:ea typeface="+mn-ea"/>
              <a:cs typeface="Arial" charset="0"/>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lIns="91342" tIns="45672" rIns="91342" bIns="45672"/>
          <a:lstStyle>
            <a:lvl1pPr fontAlgn="auto">
              <a:spcBef>
                <a:spcPts val="0"/>
              </a:spcBef>
              <a:spcAft>
                <a:spcPts val="0"/>
              </a:spcAft>
              <a:defRPr sz="1800">
                <a:solidFill>
                  <a:srgbClr val="000000"/>
                </a:solidFill>
                <a:latin typeface="Verdana"/>
              </a:defRPr>
            </a:lvl1pPr>
          </a:lstStyle>
          <a:p>
            <a:pPr>
              <a:defRPr/>
            </a:pPr>
            <a:fld id="{23CBE2BB-FF3B-4ECC-A948-29F43B5923A7}" type="slidenum">
              <a:rPr lang="en-US">
                <a:ea typeface="+mn-ea"/>
                <a:cs typeface="Arial" charset="0"/>
              </a:rPr>
              <a:pPr>
                <a:defRPr/>
              </a:pPr>
              <a:t>‹#›</a:t>
            </a:fld>
            <a:endParaRPr lang="en-US" dirty="0">
              <a:ea typeface="+mn-ea"/>
              <a:cs typeface="Arial" charset="0"/>
            </a:endParaRPr>
          </a:p>
        </p:txBody>
      </p:sp>
    </p:spTree>
    <p:extLst>
      <p:ext uri="{BB962C8B-B14F-4D97-AF65-F5344CB8AC3E}">
        <p14:creationId xmlns:p14="http://schemas.microsoft.com/office/powerpoint/2010/main" val="1419556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5" indent="0" algn="ctr">
              <a:buNone/>
              <a:defRPr/>
            </a:lvl2pPr>
            <a:lvl3pPr marL="912989" indent="0" algn="ctr">
              <a:buNone/>
              <a:defRPr/>
            </a:lvl3pPr>
            <a:lvl4pPr marL="1369474" indent="0" algn="ctr">
              <a:buNone/>
              <a:defRPr/>
            </a:lvl4pPr>
            <a:lvl5pPr marL="1825979" indent="0" algn="ctr">
              <a:buNone/>
              <a:defRPr/>
            </a:lvl5pPr>
            <a:lvl6pPr marL="2282461" indent="0" algn="ctr">
              <a:buNone/>
              <a:defRPr/>
            </a:lvl6pPr>
            <a:lvl7pPr marL="2738953" indent="0" algn="ctr">
              <a:buNone/>
              <a:defRPr/>
            </a:lvl7pPr>
            <a:lvl8pPr marL="3195443" indent="0" algn="ctr">
              <a:buNone/>
              <a:defRPr/>
            </a:lvl8pPr>
            <a:lvl9pPr marL="3651953" indent="0" algn="ctr">
              <a:buNone/>
              <a:defRPr/>
            </a:lvl9pPr>
          </a:lstStyle>
          <a:p>
            <a:r>
              <a:rPr lang="en-US"/>
              <a:t>Click to edit Master subtitle style</a:t>
            </a:r>
          </a:p>
        </p:txBody>
      </p:sp>
    </p:spTree>
    <p:extLst>
      <p:ext uri="{BB962C8B-B14F-4D97-AF65-F5344CB8AC3E}">
        <p14:creationId xmlns:p14="http://schemas.microsoft.com/office/powerpoint/2010/main" val="61946749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03285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6495" indent="0">
              <a:buNone/>
              <a:defRPr sz="1800"/>
            </a:lvl2pPr>
            <a:lvl3pPr marL="912989" indent="0">
              <a:buNone/>
              <a:defRPr sz="1600"/>
            </a:lvl3pPr>
            <a:lvl4pPr marL="1369474" indent="0">
              <a:buNone/>
              <a:defRPr sz="1400"/>
            </a:lvl4pPr>
            <a:lvl5pPr marL="1825979" indent="0">
              <a:buNone/>
              <a:defRPr sz="1400"/>
            </a:lvl5pPr>
            <a:lvl6pPr marL="2282461" indent="0">
              <a:buNone/>
              <a:defRPr sz="1400"/>
            </a:lvl6pPr>
            <a:lvl7pPr marL="2738953" indent="0">
              <a:buNone/>
              <a:defRPr sz="1400"/>
            </a:lvl7pPr>
            <a:lvl8pPr marL="3195443" indent="0">
              <a:buNone/>
              <a:defRPr sz="1400"/>
            </a:lvl8pPr>
            <a:lvl9pPr marL="3651953" indent="0">
              <a:buNone/>
              <a:defRPr sz="1400"/>
            </a:lvl9pPr>
          </a:lstStyle>
          <a:p>
            <a:pPr lvl="0"/>
            <a:r>
              <a:rPr lang="en-US"/>
              <a:t>Click to edit Master text styles</a:t>
            </a:r>
          </a:p>
        </p:txBody>
      </p:sp>
    </p:spTree>
    <p:extLst>
      <p:ext uri="{BB962C8B-B14F-4D97-AF65-F5344CB8AC3E}">
        <p14:creationId xmlns:p14="http://schemas.microsoft.com/office/powerpoint/2010/main" val="8442323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95285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495" indent="0">
              <a:buNone/>
              <a:defRPr sz="2000" b="1"/>
            </a:lvl2pPr>
            <a:lvl3pPr marL="912989" indent="0">
              <a:buNone/>
              <a:defRPr sz="1800" b="1"/>
            </a:lvl3pPr>
            <a:lvl4pPr marL="1369474" indent="0">
              <a:buNone/>
              <a:defRPr sz="1600" b="1"/>
            </a:lvl4pPr>
            <a:lvl5pPr marL="1825979" indent="0">
              <a:buNone/>
              <a:defRPr sz="1600" b="1"/>
            </a:lvl5pPr>
            <a:lvl6pPr marL="2282461" indent="0">
              <a:buNone/>
              <a:defRPr sz="1600" b="1"/>
            </a:lvl6pPr>
            <a:lvl7pPr marL="2738953" indent="0">
              <a:buNone/>
              <a:defRPr sz="1600" b="1"/>
            </a:lvl7pPr>
            <a:lvl8pPr marL="3195443" indent="0">
              <a:buNone/>
              <a:defRPr sz="1600" b="1"/>
            </a:lvl8pPr>
            <a:lvl9pPr marL="365195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5" cy="639762"/>
          </a:xfrm>
        </p:spPr>
        <p:txBody>
          <a:bodyPr anchor="b"/>
          <a:lstStyle>
            <a:lvl1pPr marL="0" indent="0">
              <a:buNone/>
              <a:defRPr sz="2400" b="1"/>
            </a:lvl1pPr>
            <a:lvl2pPr marL="456495" indent="0">
              <a:buNone/>
              <a:defRPr sz="2000" b="1"/>
            </a:lvl2pPr>
            <a:lvl3pPr marL="912989" indent="0">
              <a:buNone/>
              <a:defRPr sz="1800" b="1"/>
            </a:lvl3pPr>
            <a:lvl4pPr marL="1369474" indent="0">
              <a:buNone/>
              <a:defRPr sz="1600" b="1"/>
            </a:lvl4pPr>
            <a:lvl5pPr marL="1825979" indent="0">
              <a:buNone/>
              <a:defRPr sz="1600" b="1"/>
            </a:lvl5pPr>
            <a:lvl6pPr marL="2282461" indent="0">
              <a:buNone/>
              <a:defRPr sz="1600" b="1"/>
            </a:lvl6pPr>
            <a:lvl7pPr marL="2738953" indent="0">
              <a:buNone/>
              <a:defRPr sz="1600" b="1"/>
            </a:lvl7pPr>
            <a:lvl8pPr marL="3195443" indent="0">
              <a:buNone/>
              <a:defRPr sz="1600" b="1"/>
            </a:lvl8pPr>
            <a:lvl9pPr marL="365195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7172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1.png"/><Relationship Id="rId2" Type="http://schemas.openxmlformats.org/officeDocument/2006/relationships/slideLayout" Target="../slideLayouts/slideLayout57.xml"/><Relationship Id="rId16"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1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9.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8.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1.png"/><Relationship Id="rId2" Type="http://schemas.openxmlformats.org/officeDocument/2006/relationships/slideLayout" Target="../slideLayouts/slideLayout82.xml"/><Relationship Id="rId16" Type="http://schemas.openxmlformats.org/officeDocument/2006/relationships/image" Target="../media/image10.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12.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3.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4.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2.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6.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4.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7.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8.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9.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6.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20.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1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4.xml"/><Relationship Id="rId7" Type="http://schemas.openxmlformats.org/officeDocument/2006/relationships/image" Target="../media/image3.jpeg"/><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3.xml"/><Relationship Id="rId9" Type="http://schemas.openxmlformats.org/officeDocument/2006/relationships/image" Target="../media/image5.jpeg"/></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17.xml"/><Relationship Id="rId7" Type="http://schemas.openxmlformats.org/officeDocument/2006/relationships/image" Target="../media/image3.jpeg"/><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4.xml"/><Relationship Id="rId9" Type="http://schemas.openxmlformats.org/officeDocument/2006/relationships/image" Target="../media/image5.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5.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3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26.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47.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theme" Target="../theme/theme27.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253.xml"/><Relationship Id="rId7" Type="http://schemas.openxmlformats.org/officeDocument/2006/relationships/image" Target="../media/image17.jpeg"/><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theme" Target="../theme/theme28.xml"/><Relationship Id="rId9" Type="http://schemas.openxmlformats.org/officeDocument/2006/relationships/image" Target="../media/image19.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7.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9.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9.jpeg"/><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30.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31.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32.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9.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logo-options_v3.png"/>
          <p:cNvPicPr>
            <a:picLocks noChangeAspect="1"/>
          </p:cNvPicPr>
          <p:nvPr userDrawn="1"/>
        </p:nvPicPr>
        <p:blipFill>
          <a:blip r:embed="rId5"/>
          <a:srcRect/>
          <a:stretch>
            <a:fillRect/>
          </a:stretch>
        </p:blipFill>
        <p:spPr bwMode="auto">
          <a:xfrm>
            <a:off x="-15875" y="-71438"/>
            <a:ext cx="5013325" cy="1538288"/>
          </a:xfrm>
          <a:prstGeom prst="rect">
            <a:avLst/>
          </a:prstGeom>
          <a:noFill/>
          <a:ln w="9525">
            <a:noFill/>
            <a:miter lim="800000"/>
            <a:headEnd/>
            <a:tailEnd/>
          </a:ln>
        </p:spPr>
      </p:pic>
      <p:sp>
        <p:nvSpPr>
          <p:cNvPr id="7" name="TextBox 6"/>
          <p:cNvSpPr txBox="1"/>
          <p:nvPr userDrawn="1"/>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pic>
        <p:nvPicPr>
          <p:cNvPr id="8" name="Picture 2" descr="C:\Users\john.SPHSU\Desktop\100dpi Photos\Sized for PowerPoint\CLASSROOM 100dpi 250pixel.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90"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hn.SPHSU\Desktop\100dpi Photos\Sized for PowerPoint\CROWD 100dpi 250pixel.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00622"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john.SPHSU\Desktop\100dpi Photos\Sized for PowerPoint\HIGHRISE 100dpi 250pixel.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96367" y="1412777"/>
            <a:ext cx="2275633"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john.SPHSU\Desktop\100dpi Photos\Sized for PowerPoint\LAPTOPGUYS 100dpi 250pixel.jp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1604"/>
          <a:stretch/>
        </p:blipFill>
        <p:spPr bwMode="auto">
          <a:xfrm>
            <a:off x="6907600" y="1412777"/>
            <a:ext cx="2239121" cy="15128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267744"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87017"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889347" y="1318641"/>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eaLnBrk="1" fontAlgn="base" hangingPunct="1">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2800">
          <a:solidFill>
            <a:schemeClr val="tx1"/>
          </a:solidFill>
          <a:latin typeface="Verdana" pitchFamily="-1" charset="0"/>
        </a:defRPr>
      </a:lvl6pPr>
      <a:lvl7pPr marL="914400" algn="l" rtl="0" eaLnBrk="1" fontAlgn="base" hangingPunct="1">
        <a:spcBef>
          <a:spcPct val="0"/>
        </a:spcBef>
        <a:spcAft>
          <a:spcPct val="0"/>
        </a:spcAft>
        <a:defRPr sz="2800">
          <a:solidFill>
            <a:schemeClr val="tx1"/>
          </a:solidFill>
          <a:latin typeface="Verdana" pitchFamily="-1" charset="0"/>
        </a:defRPr>
      </a:lvl7pPr>
      <a:lvl8pPr marL="1371600" algn="l" rtl="0" eaLnBrk="1" fontAlgn="base" hangingPunct="1">
        <a:spcBef>
          <a:spcPct val="0"/>
        </a:spcBef>
        <a:spcAft>
          <a:spcPct val="0"/>
        </a:spcAft>
        <a:defRPr sz="2800">
          <a:solidFill>
            <a:schemeClr val="tx1"/>
          </a:solidFill>
          <a:latin typeface="Verdana" pitchFamily="-1" charset="0"/>
        </a:defRPr>
      </a:lvl8pPr>
      <a:lvl9pPr marL="1828800" algn="l" rtl="0" eaLnBrk="1" fontAlgn="base" hangingPunct="1">
        <a:spcBef>
          <a:spcPct val="0"/>
        </a:spcBef>
        <a:spcAft>
          <a:spcPct val="0"/>
        </a:spcAft>
        <a:defRPr sz="2800">
          <a:solidFill>
            <a:schemeClr val="tx1"/>
          </a:solidFill>
          <a:latin typeface="Verdana" pitchFamily="-1" charset="0"/>
        </a:defRPr>
      </a:lvl9pPr>
    </p:titleStyle>
    <p:bodyStyle>
      <a:lvl1pPr marL="342900" indent="-342900" algn="l" rtl="0" eaLnBrk="1" fontAlgn="base" hangingPunct="1">
        <a:spcBef>
          <a:spcPct val="20000"/>
        </a:spcBef>
        <a:spcAft>
          <a:spcPct val="0"/>
        </a:spcAft>
        <a:buClr>
          <a:srgbClr val="920049"/>
        </a:buClr>
        <a:buChar char="•"/>
        <a:defRPr sz="3200">
          <a:solidFill>
            <a:schemeClr val="tx1"/>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920049"/>
        </a:buClr>
        <a:buChar char="•"/>
        <a:defRPr sz="2800">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WG10-RGB-PHSRN"/>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35825" y="549275"/>
            <a:ext cx="16144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title"/>
          </p:nvPr>
        </p:nvSpPr>
        <p:spPr bwMode="auto">
          <a:xfrm>
            <a:off x="395288" y="458788"/>
            <a:ext cx="67691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p>
        </p:txBody>
      </p:sp>
      <p:sp>
        <p:nvSpPr>
          <p:cNvPr id="3077" name="Line 5"/>
          <p:cNvSpPr>
            <a:spLocks noChangeShapeType="1"/>
          </p:cNvSpPr>
          <p:nvPr/>
        </p:nvSpPr>
        <p:spPr bwMode="auto">
          <a:xfrm>
            <a:off x="304800" y="1371600"/>
            <a:ext cx="8534400" cy="0"/>
          </a:xfrm>
          <a:prstGeom prst="line">
            <a:avLst/>
          </a:prstGeom>
          <a:noFill/>
          <a:ln w="22225">
            <a:solidFill>
              <a:srgbClr val="9169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dirty="0">
              <a:solidFill>
                <a:srgbClr val="000000"/>
              </a:solidFill>
              <a:latin typeface="Arial" charset="0"/>
            </a:endParaRPr>
          </a:p>
        </p:txBody>
      </p:sp>
      <p:pic>
        <p:nvPicPr>
          <p:cNvPr id="3078" name="Picture 6" descr="mrc_powerpoint_logo_warm_gra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1188" y="6453188"/>
            <a:ext cx="17287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3674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spd="med"/>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Verdana" pitchFamily="34" charset="0"/>
        </a:defRPr>
      </a:lvl2pPr>
      <a:lvl3pPr algn="l" rtl="0" eaLnBrk="0" fontAlgn="base" hangingPunct="0">
        <a:spcBef>
          <a:spcPct val="0"/>
        </a:spcBef>
        <a:spcAft>
          <a:spcPct val="0"/>
        </a:spcAft>
        <a:defRPr sz="2400">
          <a:solidFill>
            <a:schemeClr val="tx1"/>
          </a:solidFill>
          <a:latin typeface="Verdana" pitchFamily="34" charset="0"/>
        </a:defRPr>
      </a:lvl3pPr>
      <a:lvl4pPr algn="l" rtl="0" eaLnBrk="0" fontAlgn="base" hangingPunct="0">
        <a:spcBef>
          <a:spcPct val="0"/>
        </a:spcBef>
        <a:spcAft>
          <a:spcPct val="0"/>
        </a:spcAft>
        <a:defRPr sz="2400">
          <a:solidFill>
            <a:schemeClr val="tx1"/>
          </a:solidFill>
          <a:latin typeface="Verdana" pitchFamily="34" charset="0"/>
        </a:defRPr>
      </a:lvl4pPr>
      <a:lvl5pPr algn="l" rtl="0" eaLnBrk="0" fontAlgn="base" hangingPunct="0">
        <a:spcBef>
          <a:spcPct val="0"/>
        </a:spcBef>
        <a:spcAft>
          <a:spcPct val="0"/>
        </a:spcAft>
        <a:defRPr sz="2400">
          <a:solidFill>
            <a:schemeClr val="tx1"/>
          </a:solidFill>
          <a:latin typeface="Verdana" pitchFamily="34" charset="0"/>
        </a:defRPr>
      </a:lvl5pPr>
      <a:lvl6pPr marL="457200" algn="l" rtl="0" fontAlgn="base">
        <a:spcBef>
          <a:spcPct val="0"/>
        </a:spcBef>
        <a:spcAft>
          <a:spcPct val="0"/>
        </a:spcAft>
        <a:defRPr sz="2400">
          <a:solidFill>
            <a:schemeClr val="tx1"/>
          </a:solidFill>
          <a:latin typeface="Verdana" pitchFamily="34" charset="0"/>
        </a:defRPr>
      </a:lvl6pPr>
      <a:lvl7pPr marL="914400" algn="l" rtl="0" fontAlgn="base">
        <a:spcBef>
          <a:spcPct val="0"/>
        </a:spcBef>
        <a:spcAft>
          <a:spcPct val="0"/>
        </a:spcAft>
        <a:defRPr sz="2400">
          <a:solidFill>
            <a:schemeClr val="tx1"/>
          </a:solidFill>
          <a:latin typeface="Verdana" pitchFamily="34" charset="0"/>
        </a:defRPr>
      </a:lvl7pPr>
      <a:lvl8pPr marL="1371600" algn="l" rtl="0" fontAlgn="base">
        <a:spcBef>
          <a:spcPct val="0"/>
        </a:spcBef>
        <a:spcAft>
          <a:spcPct val="0"/>
        </a:spcAft>
        <a:defRPr sz="2400">
          <a:solidFill>
            <a:schemeClr val="tx1"/>
          </a:solidFill>
          <a:latin typeface="Verdana" pitchFamily="34" charset="0"/>
        </a:defRPr>
      </a:lvl8pPr>
      <a:lvl9pPr marL="1828800" algn="l" rtl="0" fontAlgn="base">
        <a:spcBef>
          <a:spcPct val="0"/>
        </a:spcBef>
        <a:spcAft>
          <a:spcPct val="0"/>
        </a:spcAft>
        <a:defRPr sz="24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a:solidFill>
            <a:schemeClr val="tx1"/>
          </a:solidFill>
          <a:latin typeface="+mn-lt"/>
        </a:defRPr>
      </a:lvl3pPr>
      <a:lvl4pPr marL="1562100" indent="-228600" algn="l" rtl="0" eaLnBrk="0" fontAlgn="base" hangingPunct="0">
        <a:spcBef>
          <a:spcPct val="20000"/>
        </a:spcBef>
        <a:spcAft>
          <a:spcPct val="0"/>
        </a:spcAft>
        <a:buClr>
          <a:srgbClr val="920049"/>
        </a:buClr>
        <a:buChar char="–"/>
        <a:defRPr>
          <a:solidFill>
            <a:schemeClr val="tx1"/>
          </a:solidFill>
          <a:latin typeface="+mn-lt"/>
        </a:defRPr>
      </a:lvl4pPr>
      <a:lvl5pPr marL="1981200" indent="-228600" algn="l" rtl="0" eaLnBrk="0" fontAlgn="base" hangingPunct="0">
        <a:spcBef>
          <a:spcPct val="20000"/>
        </a:spcBef>
        <a:spcAft>
          <a:spcPct val="0"/>
        </a:spcAft>
        <a:buClr>
          <a:srgbClr val="920049"/>
        </a:buClr>
        <a:buChar char="»"/>
        <a:defRPr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2" descr="CSOlogo"/>
          <p:cNvPicPr>
            <a:picLocks noChangeAspect="1" noChangeArrowheads="1"/>
          </p:cNvPicPr>
          <p:nvPr userDrawn="1"/>
        </p:nvPicPr>
        <p:blipFill>
          <a:blip r:embed="rId13" cstate="print"/>
          <a:srcRect/>
          <a:stretch>
            <a:fillRect/>
          </a:stretch>
        </p:blipFill>
        <p:spPr bwMode="auto">
          <a:xfrm>
            <a:off x="5435600" y="492143"/>
            <a:ext cx="1512888" cy="671513"/>
          </a:xfrm>
          <a:prstGeom prst="rect">
            <a:avLst/>
          </a:prstGeom>
          <a:noFill/>
          <a:ln w="9525">
            <a:noFill/>
            <a:miter lim="800000"/>
            <a:headEnd/>
            <a:tailEnd/>
          </a:ln>
        </p:spPr>
      </p:pic>
      <p:sp>
        <p:nvSpPr>
          <p:cNvPr id="1027" name="TextBox 5"/>
          <p:cNvSpPr txBox="1">
            <a:spLocks noChangeArrowheads="1"/>
          </p:cNvSpPr>
          <p:nvPr userDrawn="1"/>
        </p:nvSpPr>
        <p:spPr bwMode="auto">
          <a:xfrm>
            <a:off x="204938" y="6500817"/>
            <a:ext cx="4387571" cy="2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6" tIns="45679" rIns="91356" bIns="45679">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ea typeface="+mn-ea"/>
              </a:rPr>
              <a:t>MRC/CSO Social and Public Health Sciences Unit, University of Glasgow.</a:t>
            </a:r>
            <a:endParaRPr lang="en-US" altLang="en-US" sz="900" dirty="0">
              <a:solidFill>
                <a:srgbClr val="6C5C4C"/>
              </a:solidFill>
              <a:latin typeface="Verdana" pitchFamily="34" charset="0"/>
              <a:ea typeface="+mn-ea"/>
            </a:endParaRPr>
          </a:p>
        </p:txBody>
      </p:sp>
      <p:pic>
        <p:nvPicPr>
          <p:cNvPr id="1028" name="Picture 6" descr="WG10-RGB-MRC.jpg"/>
          <p:cNvPicPr>
            <a:picLocks noChangeAspect="1"/>
          </p:cNvPicPr>
          <p:nvPr userDrawn="1"/>
        </p:nvPicPr>
        <p:blipFill>
          <a:blip r:embed="rId14" cstate="print"/>
          <a:srcRect/>
          <a:stretch>
            <a:fillRect/>
          </a:stretch>
        </p:blipFill>
        <p:spPr bwMode="auto">
          <a:xfrm>
            <a:off x="7072313" y="500068"/>
            <a:ext cx="1643062" cy="730250"/>
          </a:xfrm>
          <a:prstGeom prst="rect">
            <a:avLst/>
          </a:prstGeom>
          <a:noFill/>
          <a:ln w="9525">
            <a:noFill/>
            <a:miter lim="800000"/>
            <a:headEnd/>
            <a:tailEnd/>
          </a:ln>
        </p:spPr>
      </p:pic>
      <p:pic>
        <p:nvPicPr>
          <p:cNvPr id="1029" name="Picture 6" descr="C:\Users\john.SPHSU\Desktop\UniofGlasgow_colour.jpg"/>
          <p:cNvPicPr>
            <a:picLocks noChangeAspect="1" noChangeArrowheads="1"/>
          </p:cNvPicPr>
          <p:nvPr userDrawn="1"/>
        </p:nvPicPr>
        <p:blipFill>
          <a:blip r:embed="rId15" cstate="print"/>
          <a:srcRect/>
          <a:stretch>
            <a:fillRect/>
          </a:stretch>
        </p:blipFill>
        <p:spPr bwMode="auto">
          <a:xfrm>
            <a:off x="323850" y="476250"/>
            <a:ext cx="2376488" cy="735013"/>
          </a:xfrm>
          <a:prstGeom prst="rect">
            <a:avLst/>
          </a:prstGeom>
          <a:noFill/>
          <a:ln w="9525">
            <a:noFill/>
            <a:miter lim="800000"/>
            <a:headEnd/>
            <a:tailEnd/>
          </a:ln>
        </p:spPr>
      </p:pic>
      <p:sp>
        <p:nvSpPr>
          <p:cNvPr id="1030" name="Line 4"/>
          <p:cNvSpPr>
            <a:spLocks noChangeShapeType="1"/>
          </p:cNvSpPr>
          <p:nvPr userDrawn="1"/>
        </p:nvSpPr>
        <p:spPr bwMode="auto">
          <a:xfrm>
            <a:off x="323850" y="1412875"/>
            <a:ext cx="8534400" cy="0"/>
          </a:xfrm>
          <a:prstGeom prst="line">
            <a:avLst/>
          </a:prstGeom>
          <a:noFill/>
          <a:ln w="22225">
            <a:solidFill>
              <a:srgbClr val="91695F"/>
            </a:solidFill>
            <a:round/>
            <a:headEnd/>
            <a:tailEnd/>
          </a:ln>
        </p:spPr>
        <p:txBody>
          <a:bodyPr wrap="none" lIns="91356" tIns="45679" rIns="91356" bIns="45679" anchor="ctr"/>
          <a:lstStyle/>
          <a:p>
            <a:endParaRPr lang="en-GB"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97949598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90" algn="l" rtl="0" fontAlgn="base">
        <a:spcBef>
          <a:spcPct val="0"/>
        </a:spcBef>
        <a:spcAft>
          <a:spcPct val="0"/>
        </a:spcAft>
        <a:defRPr sz="2800">
          <a:solidFill>
            <a:schemeClr val="tx1"/>
          </a:solidFill>
          <a:latin typeface="Verdana" pitchFamily="34" charset="0"/>
        </a:defRPr>
      </a:lvl6pPr>
      <a:lvl7pPr marL="913581" algn="l" rtl="0" fontAlgn="base">
        <a:spcBef>
          <a:spcPct val="0"/>
        </a:spcBef>
        <a:spcAft>
          <a:spcPct val="0"/>
        </a:spcAft>
        <a:defRPr sz="2800">
          <a:solidFill>
            <a:schemeClr val="tx1"/>
          </a:solidFill>
          <a:latin typeface="Verdana" pitchFamily="34" charset="0"/>
        </a:defRPr>
      </a:lvl7pPr>
      <a:lvl8pPr marL="1370366" algn="l" rtl="0" fontAlgn="base">
        <a:spcBef>
          <a:spcPct val="0"/>
        </a:spcBef>
        <a:spcAft>
          <a:spcPct val="0"/>
        </a:spcAft>
        <a:defRPr sz="2800">
          <a:solidFill>
            <a:schemeClr val="tx1"/>
          </a:solidFill>
          <a:latin typeface="Verdana" pitchFamily="34" charset="0"/>
        </a:defRPr>
      </a:lvl8pPr>
      <a:lvl9pPr marL="1827162" algn="l" rtl="0" fontAlgn="base">
        <a:spcBef>
          <a:spcPct val="0"/>
        </a:spcBef>
        <a:spcAft>
          <a:spcPct val="0"/>
        </a:spcAft>
        <a:defRPr sz="2800">
          <a:solidFill>
            <a:schemeClr val="tx1"/>
          </a:solidFill>
          <a:latin typeface="Verdana" pitchFamily="34" charset="0"/>
        </a:defRPr>
      </a:lvl9pPr>
    </p:titleStyle>
    <p:bodyStyle>
      <a:lvl1pPr marL="342594" indent="-342594"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284" indent="-285498" algn="l" rtl="0" eaLnBrk="0" fontAlgn="base" hangingPunct="0">
        <a:spcBef>
          <a:spcPct val="20000"/>
        </a:spcBef>
        <a:spcAft>
          <a:spcPct val="0"/>
        </a:spcAft>
        <a:buClr>
          <a:srgbClr val="920049"/>
        </a:buClr>
        <a:buChar char="•"/>
        <a:defRPr sz="2800">
          <a:solidFill>
            <a:schemeClr val="tx1"/>
          </a:solidFill>
          <a:latin typeface="+mn-lt"/>
        </a:defRPr>
      </a:lvl2pPr>
      <a:lvl3pPr marL="1141974" indent="-228399" algn="l" rtl="0" eaLnBrk="0" fontAlgn="base" hangingPunct="0">
        <a:spcBef>
          <a:spcPct val="20000"/>
        </a:spcBef>
        <a:spcAft>
          <a:spcPct val="0"/>
        </a:spcAft>
        <a:buClr>
          <a:srgbClr val="920049"/>
        </a:buClr>
        <a:buChar char="•"/>
        <a:defRPr sz="1600">
          <a:solidFill>
            <a:schemeClr val="tx1"/>
          </a:solidFill>
          <a:latin typeface="+mn-lt"/>
        </a:defRPr>
      </a:lvl3pPr>
      <a:lvl4pPr marL="1560696" indent="-228399" algn="l" rtl="0" eaLnBrk="0" fontAlgn="base" hangingPunct="0">
        <a:spcBef>
          <a:spcPct val="20000"/>
        </a:spcBef>
        <a:spcAft>
          <a:spcPct val="0"/>
        </a:spcAft>
        <a:buClr>
          <a:srgbClr val="920049"/>
        </a:buClr>
        <a:buChar char="–"/>
        <a:defRPr sz="1400">
          <a:solidFill>
            <a:schemeClr val="tx1"/>
          </a:solidFill>
          <a:latin typeface="+mn-lt"/>
        </a:defRPr>
      </a:lvl4pPr>
      <a:lvl5pPr marL="1979418" indent="-228399" algn="l" rtl="0" eaLnBrk="0" fontAlgn="base" hangingPunct="0">
        <a:spcBef>
          <a:spcPct val="20000"/>
        </a:spcBef>
        <a:spcAft>
          <a:spcPct val="0"/>
        </a:spcAft>
        <a:buClr>
          <a:srgbClr val="920049"/>
        </a:buClr>
        <a:buChar char="»"/>
        <a:defRPr sz="1200" i="1">
          <a:solidFill>
            <a:schemeClr val="tx1"/>
          </a:solidFill>
          <a:latin typeface="+mn-lt"/>
        </a:defRPr>
      </a:lvl5pPr>
      <a:lvl6pPr marL="2436208" indent="-228399" algn="l" rtl="0" fontAlgn="base">
        <a:spcBef>
          <a:spcPct val="20000"/>
        </a:spcBef>
        <a:spcAft>
          <a:spcPct val="0"/>
        </a:spcAft>
        <a:buClr>
          <a:srgbClr val="920049"/>
        </a:buClr>
        <a:buChar char="»"/>
        <a:defRPr sz="1200" i="1">
          <a:solidFill>
            <a:schemeClr val="tx1"/>
          </a:solidFill>
          <a:latin typeface="+mn-lt"/>
        </a:defRPr>
      </a:lvl6pPr>
      <a:lvl7pPr marL="2892997" indent="-228399" algn="l" rtl="0" fontAlgn="base">
        <a:spcBef>
          <a:spcPct val="20000"/>
        </a:spcBef>
        <a:spcAft>
          <a:spcPct val="0"/>
        </a:spcAft>
        <a:buClr>
          <a:srgbClr val="920049"/>
        </a:buClr>
        <a:buChar char="»"/>
        <a:defRPr sz="1200" i="1">
          <a:solidFill>
            <a:schemeClr val="tx1"/>
          </a:solidFill>
          <a:latin typeface="+mn-lt"/>
        </a:defRPr>
      </a:lvl7pPr>
      <a:lvl8pPr marL="3349777" indent="-228399" algn="l" rtl="0" fontAlgn="base">
        <a:spcBef>
          <a:spcPct val="20000"/>
        </a:spcBef>
        <a:spcAft>
          <a:spcPct val="0"/>
        </a:spcAft>
        <a:buClr>
          <a:srgbClr val="920049"/>
        </a:buClr>
        <a:buChar char="»"/>
        <a:defRPr sz="1200" i="1">
          <a:solidFill>
            <a:schemeClr val="tx1"/>
          </a:solidFill>
          <a:latin typeface="+mn-lt"/>
        </a:defRPr>
      </a:lvl8pPr>
      <a:lvl9pPr marL="3806576" indent="-228399"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WG10-RGB-PHSRN"/>
          <p:cNvPicPr>
            <a:picLocks noChangeAspect="1" noChangeArrowheads="1"/>
          </p:cNvPicPr>
          <p:nvPr userDrawn="1"/>
        </p:nvPicPr>
        <p:blipFill>
          <a:blip r:embed="rId16" cstate="print"/>
          <a:srcRect/>
          <a:stretch>
            <a:fillRect/>
          </a:stretch>
        </p:blipFill>
        <p:spPr bwMode="auto">
          <a:xfrm>
            <a:off x="7235825" y="549275"/>
            <a:ext cx="1614488" cy="496888"/>
          </a:xfrm>
          <a:prstGeom prst="rect">
            <a:avLst/>
          </a:prstGeom>
          <a:noFill/>
          <a:ln w="9525">
            <a:noFill/>
            <a:miter lim="800000"/>
            <a:headEnd/>
            <a:tailEnd/>
          </a:ln>
        </p:spPr>
      </p:pic>
      <p:sp>
        <p:nvSpPr>
          <p:cNvPr id="3075"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a:effectLst/>
        </p:spPr>
        <p:txBody>
          <a:bodyPr vert="horz" wrap="square" lIns="91342" tIns="45672" rIns="91342" bIns="4567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title"/>
          </p:nvPr>
        </p:nvSpPr>
        <p:spPr bwMode="auto">
          <a:xfrm>
            <a:off x="395288" y="458788"/>
            <a:ext cx="6769100" cy="809625"/>
          </a:xfrm>
          <a:prstGeom prst="rect">
            <a:avLst/>
          </a:prstGeom>
          <a:noFill/>
          <a:ln w="9525">
            <a:noFill/>
            <a:miter lim="800000"/>
            <a:headEnd/>
            <a:tailEnd/>
          </a:ln>
          <a:effectLst/>
        </p:spPr>
        <p:txBody>
          <a:bodyPr vert="horz" wrap="square" lIns="91342" tIns="45672" rIns="91342" bIns="45672" numCol="1" anchor="ctr" anchorCtr="0" compatLnSpc="1">
            <a:prstTxWarp prst="textNoShape">
              <a:avLst/>
            </a:prstTxWarp>
          </a:bodyPr>
          <a:lstStyle/>
          <a:p>
            <a:pPr lvl="0"/>
            <a:endParaRPr lang="en-US" altLang="en-US"/>
          </a:p>
        </p:txBody>
      </p:sp>
      <p:sp>
        <p:nvSpPr>
          <p:cNvPr id="3077" name="Line 5"/>
          <p:cNvSpPr>
            <a:spLocks noChangeShapeType="1"/>
          </p:cNvSpPr>
          <p:nvPr/>
        </p:nvSpPr>
        <p:spPr bwMode="auto">
          <a:xfrm>
            <a:off x="304800" y="1371600"/>
            <a:ext cx="8534400" cy="0"/>
          </a:xfrm>
          <a:prstGeom prst="line">
            <a:avLst/>
          </a:prstGeom>
          <a:noFill/>
          <a:ln w="22225">
            <a:solidFill>
              <a:srgbClr val="91695F"/>
            </a:solidFill>
            <a:round/>
            <a:headEnd/>
            <a:tailEnd/>
          </a:ln>
          <a:effectLst/>
        </p:spPr>
        <p:txBody>
          <a:bodyPr wrap="none" lIns="91342" tIns="45672" rIns="91342" bIns="45672" anchor="ctr"/>
          <a:lstStyle/>
          <a:p>
            <a:endParaRPr lang="en-GB" dirty="0">
              <a:solidFill>
                <a:srgbClr val="000000"/>
              </a:solidFill>
              <a:latin typeface="Times" pitchFamily="18" charset="0"/>
              <a:ea typeface="+mn-ea"/>
              <a:cs typeface="Arial" charset="0"/>
            </a:endParaRPr>
          </a:p>
        </p:txBody>
      </p:sp>
      <p:pic>
        <p:nvPicPr>
          <p:cNvPr id="3078" name="Picture 6" descr="mrc_powerpoint_logo_warm_gray"/>
          <p:cNvPicPr>
            <a:picLocks noChangeAspect="1" noChangeArrowheads="1"/>
          </p:cNvPicPr>
          <p:nvPr/>
        </p:nvPicPr>
        <p:blipFill>
          <a:blip r:embed="rId17" cstate="print"/>
          <a:srcRect/>
          <a:stretch>
            <a:fillRect/>
          </a:stretch>
        </p:blipFill>
        <p:spPr bwMode="auto">
          <a:xfrm>
            <a:off x="611188" y="6453188"/>
            <a:ext cx="1728787" cy="150812"/>
          </a:xfrm>
          <a:prstGeom prst="rect">
            <a:avLst/>
          </a:prstGeom>
          <a:noFill/>
          <a:ln w="9525">
            <a:noFill/>
            <a:miter lim="800000"/>
            <a:headEnd/>
            <a:tailEnd/>
          </a:ln>
        </p:spPr>
      </p:pic>
    </p:spTree>
    <p:extLst>
      <p:ext uri="{BB962C8B-B14F-4D97-AF65-F5344CB8AC3E}">
        <p14:creationId xmlns:p14="http://schemas.microsoft.com/office/powerpoint/2010/main" val="14915657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ransition spd="med"/>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Verdana" pitchFamily="34" charset="0"/>
        </a:defRPr>
      </a:lvl2pPr>
      <a:lvl3pPr algn="l" rtl="0" eaLnBrk="0" fontAlgn="base" hangingPunct="0">
        <a:spcBef>
          <a:spcPct val="0"/>
        </a:spcBef>
        <a:spcAft>
          <a:spcPct val="0"/>
        </a:spcAft>
        <a:defRPr sz="2400">
          <a:solidFill>
            <a:schemeClr val="tx1"/>
          </a:solidFill>
          <a:latin typeface="Verdana" pitchFamily="34" charset="0"/>
        </a:defRPr>
      </a:lvl3pPr>
      <a:lvl4pPr algn="l" rtl="0" eaLnBrk="0" fontAlgn="base" hangingPunct="0">
        <a:spcBef>
          <a:spcPct val="0"/>
        </a:spcBef>
        <a:spcAft>
          <a:spcPct val="0"/>
        </a:spcAft>
        <a:defRPr sz="2400">
          <a:solidFill>
            <a:schemeClr val="tx1"/>
          </a:solidFill>
          <a:latin typeface="Verdana" pitchFamily="34" charset="0"/>
        </a:defRPr>
      </a:lvl4pPr>
      <a:lvl5pPr algn="l" rtl="0" eaLnBrk="0" fontAlgn="base" hangingPunct="0">
        <a:spcBef>
          <a:spcPct val="0"/>
        </a:spcBef>
        <a:spcAft>
          <a:spcPct val="0"/>
        </a:spcAft>
        <a:defRPr sz="2400">
          <a:solidFill>
            <a:schemeClr val="tx1"/>
          </a:solidFill>
          <a:latin typeface="Verdana" pitchFamily="34" charset="0"/>
        </a:defRPr>
      </a:lvl5pPr>
      <a:lvl6pPr marL="456722" algn="l" rtl="0" fontAlgn="base">
        <a:spcBef>
          <a:spcPct val="0"/>
        </a:spcBef>
        <a:spcAft>
          <a:spcPct val="0"/>
        </a:spcAft>
        <a:defRPr sz="2400">
          <a:solidFill>
            <a:schemeClr val="tx1"/>
          </a:solidFill>
          <a:latin typeface="Verdana" pitchFamily="34" charset="0"/>
        </a:defRPr>
      </a:lvl6pPr>
      <a:lvl7pPr marL="913444" algn="l" rtl="0" fontAlgn="base">
        <a:spcBef>
          <a:spcPct val="0"/>
        </a:spcBef>
        <a:spcAft>
          <a:spcPct val="0"/>
        </a:spcAft>
        <a:defRPr sz="2400">
          <a:solidFill>
            <a:schemeClr val="tx1"/>
          </a:solidFill>
          <a:latin typeface="Verdana" pitchFamily="34" charset="0"/>
        </a:defRPr>
      </a:lvl7pPr>
      <a:lvl8pPr marL="1370160" algn="l" rtl="0" fontAlgn="base">
        <a:spcBef>
          <a:spcPct val="0"/>
        </a:spcBef>
        <a:spcAft>
          <a:spcPct val="0"/>
        </a:spcAft>
        <a:defRPr sz="2400">
          <a:solidFill>
            <a:schemeClr val="tx1"/>
          </a:solidFill>
          <a:latin typeface="Verdana" pitchFamily="34" charset="0"/>
        </a:defRPr>
      </a:lvl8pPr>
      <a:lvl9pPr marL="1826889" algn="l" rtl="0" fontAlgn="base">
        <a:spcBef>
          <a:spcPct val="0"/>
        </a:spcBef>
        <a:spcAft>
          <a:spcPct val="0"/>
        </a:spcAft>
        <a:defRPr sz="2400">
          <a:solidFill>
            <a:schemeClr val="tx1"/>
          </a:solidFill>
          <a:latin typeface="Verdana" pitchFamily="34" charset="0"/>
        </a:defRPr>
      </a:lvl9pPr>
    </p:titleStyle>
    <p:bodyStyle>
      <a:lvl1pPr marL="341007" indent="-341007"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0697" indent="-283910" algn="l" rtl="0" eaLnBrk="0" fontAlgn="base" hangingPunct="0">
        <a:spcBef>
          <a:spcPct val="20000"/>
        </a:spcBef>
        <a:spcAft>
          <a:spcPct val="0"/>
        </a:spcAft>
        <a:buClr>
          <a:srgbClr val="920049"/>
        </a:buClr>
        <a:buChar char="•"/>
        <a:defRPr sz="2000">
          <a:solidFill>
            <a:schemeClr val="tx1"/>
          </a:solidFill>
          <a:latin typeface="+mn-lt"/>
        </a:defRPr>
      </a:lvl2pPr>
      <a:lvl3pPr marL="1140387" indent="-226811" algn="l" rtl="0" eaLnBrk="0" fontAlgn="base" hangingPunct="0">
        <a:spcBef>
          <a:spcPct val="20000"/>
        </a:spcBef>
        <a:spcAft>
          <a:spcPct val="0"/>
        </a:spcAft>
        <a:buClr>
          <a:srgbClr val="920049"/>
        </a:buClr>
        <a:buChar char="•"/>
        <a:defRPr>
          <a:solidFill>
            <a:schemeClr val="tx1"/>
          </a:solidFill>
          <a:latin typeface="+mn-lt"/>
        </a:defRPr>
      </a:lvl3pPr>
      <a:lvl4pPr marL="1559109" indent="-226811" algn="l" rtl="0" eaLnBrk="0" fontAlgn="base" hangingPunct="0">
        <a:spcBef>
          <a:spcPct val="20000"/>
        </a:spcBef>
        <a:spcAft>
          <a:spcPct val="0"/>
        </a:spcAft>
        <a:buClr>
          <a:srgbClr val="920049"/>
        </a:buClr>
        <a:buChar char="–"/>
        <a:defRPr>
          <a:solidFill>
            <a:schemeClr val="tx1"/>
          </a:solidFill>
          <a:latin typeface="+mn-lt"/>
        </a:defRPr>
      </a:lvl4pPr>
      <a:lvl5pPr marL="1977840" indent="-226811" algn="l" rtl="0" eaLnBrk="0" fontAlgn="base" hangingPunct="0">
        <a:spcBef>
          <a:spcPct val="20000"/>
        </a:spcBef>
        <a:spcAft>
          <a:spcPct val="0"/>
        </a:spcAft>
        <a:buClr>
          <a:srgbClr val="920049"/>
        </a:buClr>
        <a:buChar char="»"/>
        <a:defRPr i="1">
          <a:solidFill>
            <a:schemeClr val="tx1"/>
          </a:solidFill>
          <a:latin typeface="+mn-lt"/>
        </a:defRPr>
      </a:lvl5pPr>
      <a:lvl6pPr marL="2435843" indent="-228365" algn="l" rtl="0" fontAlgn="base">
        <a:spcBef>
          <a:spcPct val="20000"/>
        </a:spcBef>
        <a:spcAft>
          <a:spcPct val="0"/>
        </a:spcAft>
        <a:buClr>
          <a:srgbClr val="920049"/>
        </a:buClr>
        <a:buChar char="»"/>
        <a:defRPr i="1">
          <a:solidFill>
            <a:schemeClr val="tx1"/>
          </a:solidFill>
          <a:latin typeface="+mn-lt"/>
        </a:defRPr>
      </a:lvl6pPr>
      <a:lvl7pPr marL="2892563" indent="-228365" algn="l" rtl="0" fontAlgn="base">
        <a:spcBef>
          <a:spcPct val="20000"/>
        </a:spcBef>
        <a:spcAft>
          <a:spcPct val="0"/>
        </a:spcAft>
        <a:buClr>
          <a:srgbClr val="920049"/>
        </a:buClr>
        <a:buChar char="»"/>
        <a:defRPr i="1">
          <a:solidFill>
            <a:schemeClr val="tx1"/>
          </a:solidFill>
          <a:latin typeface="+mn-lt"/>
        </a:defRPr>
      </a:lvl7pPr>
      <a:lvl8pPr marL="3349273" indent="-228365" algn="l" rtl="0" fontAlgn="base">
        <a:spcBef>
          <a:spcPct val="20000"/>
        </a:spcBef>
        <a:spcAft>
          <a:spcPct val="0"/>
        </a:spcAft>
        <a:buClr>
          <a:srgbClr val="920049"/>
        </a:buClr>
        <a:buChar char="»"/>
        <a:defRPr i="1">
          <a:solidFill>
            <a:schemeClr val="tx1"/>
          </a:solidFill>
          <a:latin typeface="+mn-lt"/>
        </a:defRPr>
      </a:lvl8pPr>
      <a:lvl9pPr marL="3806006" indent="-228365"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444" rtl="0" eaLnBrk="1" latinLnBrk="0" hangingPunct="1">
        <a:defRPr sz="1800" kern="1200">
          <a:solidFill>
            <a:schemeClr val="tx1"/>
          </a:solidFill>
          <a:latin typeface="+mn-lt"/>
          <a:ea typeface="+mn-ea"/>
          <a:cs typeface="+mn-cs"/>
        </a:defRPr>
      </a:lvl1pPr>
      <a:lvl2pPr marL="456722" algn="l" defTabSz="913444" rtl="0" eaLnBrk="1" latinLnBrk="0" hangingPunct="1">
        <a:defRPr sz="1800" kern="1200">
          <a:solidFill>
            <a:schemeClr val="tx1"/>
          </a:solidFill>
          <a:latin typeface="+mn-lt"/>
          <a:ea typeface="+mn-ea"/>
          <a:cs typeface="+mn-cs"/>
        </a:defRPr>
      </a:lvl2pPr>
      <a:lvl3pPr marL="913444" algn="l" defTabSz="913444" rtl="0" eaLnBrk="1" latinLnBrk="0" hangingPunct="1">
        <a:defRPr sz="1800" kern="1200">
          <a:solidFill>
            <a:schemeClr val="tx1"/>
          </a:solidFill>
          <a:latin typeface="+mn-lt"/>
          <a:ea typeface="+mn-ea"/>
          <a:cs typeface="+mn-cs"/>
        </a:defRPr>
      </a:lvl3pPr>
      <a:lvl4pPr marL="1370160" algn="l" defTabSz="913444" rtl="0" eaLnBrk="1" latinLnBrk="0" hangingPunct="1">
        <a:defRPr sz="1800" kern="1200">
          <a:solidFill>
            <a:schemeClr val="tx1"/>
          </a:solidFill>
          <a:latin typeface="+mn-lt"/>
          <a:ea typeface="+mn-ea"/>
          <a:cs typeface="+mn-cs"/>
        </a:defRPr>
      </a:lvl4pPr>
      <a:lvl5pPr marL="1826889" algn="l" defTabSz="913444" rtl="0" eaLnBrk="1" latinLnBrk="0" hangingPunct="1">
        <a:defRPr sz="1800" kern="1200">
          <a:solidFill>
            <a:schemeClr val="tx1"/>
          </a:solidFill>
          <a:latin typeface="+mn-lt"/>
          <a:ea typeface="+mn-ea"/>
          <a:cs typeface="+mn-cs"/>
        </a:defRPr>
      </a:lvl5pPr>
      <a:lvl6pPr marL="2283601" algn="l" defTabSz="913444" rtl="0" eaLnBrk="1" latinLnBrk="0" hangingPunct="1">
        <a:defRPr sz="1800" kern="1200">
          <a:solidFill>
            <a:schemeClr val="tx1"/>
          </a:solidFill>
          <a:latin typeface="+mn-lt"/>
          <a:ea typeface="+mn-ea"/>
          <a:cs typeface="+mn-cs"/>
        </a:defRPr>
      </a:lvl6pPr>
      <a:lvl7pPr marL="2740323" algn="l" defTabSz="913444" rtl="0" eaLnBrk="1" latinLnBrk="0" hangingPunct="1">
        <a:defRPr sz="1800" kern="1200">
          <a:solidFill>
            <a:schemeClr val="tx1"/>
          </a:solidFill>
          <a:latin typeface="+mn-lt"/>
          <a:ea typeface="+mn-ea"/>
          <a:cs typeface="+mn-cs"/>
        </a:defRPr>
      </a:lvl7pPr>
      <a:lvl8pPr marL="3197041" algn="l" defTabSz="913444" rtl="0" eaLnBrk="1" latinLnBrk="0" hangingPunct="1">
        <a:defRPr sz="1800" kern="1200">
          <a:solidFill>
            <a:schemeClr val="tx1"/>
          </a:solidFill>
          <a:latin typeface="+mn-lt"/>
          <a:ea typeface="+mn-ea"/>
          <a:cs typeface="+mn-cs"/>
        </a:defRPr>
      </a:lvl8pPr>
      <a:lvl9pPr marL="3653773" algn="l" defTabSz="91344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260" y="6500825"/>
            <a:ext cx="4387450" cy="230689"/>
          </a:xfrm>
          <a:prstGeom prst="rect">
            <a:avLst/>
          </a:prstGeom>
          <a:noFill/>
        </p:spPr>
        <p:txBody>
          <a:bodyPr wrap="none" lIns="91296" tIns="45649" rIns="91296" bIns="45649">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296" tIns="45649" rIns="91296" bIns="456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296" tIns="45649" rIns="91296" bIns="45649"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296" tIns="45649" rIns="91296" bIns="45649"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378442617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495" algn="l" rtl="0" fontAlgn="base">
        <a:spcBef>
          <a:spcPct val="0"/>
        </a:spcBef>
        <a:spcAft>
          <a:spcPct val="0"/>
        </a:spcAft>
        <a:defRPr sz="2800">
          <a:solidFill>
            <a:schemeClr val="tx1"/>
          </a:solidFill>
          <a:latin typeface="Verdana" pitchFamily="34" charset="0"/>
        </a:defRPr>
      </a:lvl6pPr>
      <a:lvl7pPr marL="912989" algn="l" rtl="0" fontAlgn="base">
        <a:spcBef>
          <a:spcPct val="0"/>
        </a:spcBef>
        <a:spcAft>
          <a:spcPct val="0"/>
        </a:spcAft>
        <a:defRPr sz="2800">
          <a:solidFill>
            <a:schemeClr val="tx1"/>
          </a:solidFill>
          <a:latin typeface="Verdana" pitchFamily="34" charset="0"/>
        </a:defRPr>
      </a:lvl7pPr>
      <a:lvl8pPr marL="1369474" algn="l" rtl="0" fontAlgn="base">
        <a:spcBef>
          <a:spcPct val="0"/>
        </a:spcBef>
        <a:spcAft>
          <a:spcPct val="0"/>
        </a:spcAft>
        <a:defRPr sz="2800">
          <a:solidFill>
            <a:schemeClr val="tx1"/>
          </a:solidFill>
          <a:latin typeface="Verdana" pitchFamily="34" charset="0"/>
        </a:defRPr>
      </a:lvl8pPr>
      <a:lvl9pPr marL="1825979" algn="l" rtl="0" fontAlgn="base">
        <a:spcBef>
          <a:spcPct val="0"/>
        </a:spcBef>
        <a:spcAft>
          <a:spcPct val="0"/>
        </a:spcAft>
        <a:defRPr sz="2800">
          <a:solidFill>
            <a:schemeClr val="tx1"/>
          </a:solidFill>
          <a:latin typeface="Verdana" pitchFamily="34" charset="0"/>
        </a:defRPr>
      </a:lvl9pPr>
    </p:titleStyle>
    <p:bodyStyle>
      <a:lvl1pPr marL="342373" indent="-342373"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1803" indent="-285316" algn="l" rtl="0" eaLnBrk="0" fontAlgn="base" hangingPunct="0">
        <a:spcBef>
          <a:spcPct val="20000"/>
        </a:spcBef>
        <a:spcAft>
          <a:spcPct val="0"/>
        </a:spcAft>
        <a:buClr>
          <a:srgbClr val="920049"/>
        </a:buClr>
        <a:buChar char="•"/>
        <a:defRPr sz="2000">
          <a:solidFill>
            <a:schemeClr val="tx1"/>
          </a:solidFill>
          <a:latin typeface="+mn-lt"/>
        </a:defRPr>
      </a:lvl2pPr>
      <a:lvl3pPr marL="1141233" indent="-228253" algn="l" rtl="0" eaLnBrk="0" fontAlgn="base" hangingPunct="0">
        <a:spcBef>
          <a:spcPct val="20000"/>
        </a:spcBef>
        <a:spcAft>
          <a:spcPct val="0"/>
        </a:spcAft>
        <a:buClr>
          <a:srgbClr val="920049"/>
        </a:buClr>
        <a:buChar char="•"/>
        <a:defRPr sz="2400">
          <a:solidFill>
            <a:schemeClr val="tx1"/>
          </a:solidFill>
          <a:latin typeface="+mn-lt"/>
        </a:defRPr>
      </a:lvl3pPr>
      <a:lvl4pPr marL="1559682" indent="-228253" algn="l" rtl="0" eaLnBrk="0" fontAlgn="base" hangingPunct="0">
        <a:spcBef>
          <a:spcPct val="20000"/>
        </a:spcBef>
        <a:spcAft>
          <a:spcPct val="0"/>
        </a:spcAft>
        <a:buClr>
          <a:srgbClr val="920049"/>
        </a:buClr>
        <a:buChar char="–"/>
        <a:defRPr sz="2000">
          <a:solidFill>
            <a:schemeClr val="tx1"/>
          </a:solidFill>
          <a:latin typeface="+mn-lt"/>
        </a:defRPr>
      </a:lvl4pPr>
      <a:lvl5pPr marL="1978134" indent="-228253" algn="l" rtl="0" eaLnBrk="0" fontAlgn="base" hangingPunct="0">
        <a:spcBef>
          <a:spcPct val="20000"/>
        </a:spcBef>
        <a:spcAft>
          <a:spcPct val="0"/>
        </a:spcAft>
        <a:buClr>
          <a:srgbClr val="920049"/>
        </a:buClr>
        <a:buChar char="»"/>
        <a:defRPr sz="2000" i="1">
          <a:solidFill>
            <a:schemeClr val="tx1"/>
          </a:solidFill>
          <a:latin typeface="+mn-lt"/>
        </a:defRPr>
      </a:lvl5pPr>
      <a:lvl6pPr marL="2434625" indent="-228253" algn="l" rtl="0" fontAlgn="base">
        <a:spcBef>
          <a:spcPct val="20000"/>
        </a:spcBef>
        <a:spcAft>
          <a:spcPct val="0"/>
        </a:spcAft>
        <a:buClr>
          <a:srgbClr val="920049"/>
        </a:buClr>
        <a:buChar char="»"/>
        <a:defRPr i="1">
          <a:solidFill>
            <a:schemeClr val="tx1"/>
          </a:solidFill>
          <a:latin typeface="+mn-lt"/>
        </a:defRPr>
      </a:lvl6pPr>
      <a:lvl7pPr marL="2891116" indent="-228253" algn="l" rtl="0" fontAlgn="base">
        <a:spcBef>
          <a:spcPct val="20000"/>
        </a:spcBef>
        <a:spcAft>
          <a:spcPct val="0"/>
        </a:spcAft>
        <a:buClr>
          <a:srgbClr val="920049"/>
        </a:buClr>
        <a:buChar char="»"/>
        <a:defRPr i="1">
          <a:solidFill>
            <a:schemeClr val="tx1"/>
          </a:solidFill>
          <a:latin typeface="+mn-lt"/>
        </a:defRPr>
      </a:lvl7pPr>
      <a:lvl8pPr marL="3347593" indent="-228253" algn="l" rtl="0" fontAlgn="base">
        <a:spcBef>
          <a:spcPct val="20000"/>
        </a:spcBef>
        <a:spcAft>
          <a:spcPct val="0"/>
        </a:spcAft>
        <a:buClr>
          <a:srgbClr val="920049"/>
        </a:buClr>
        <a:buChar char="»"/>
        <a:defRPr i="1">
          <a:solidFill>
            <a:schemeClr val="tx1"/>
          </a:solidFill>
          <a:latin typeface="+mn-lt"/>
        </a:defRPr>
      </a:lvl8pPr>
      <a:lvl9pPr marL="3804104" indent="-228253"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2989" rtl="0" eaLnBrk="1" latinLnBrk="0" hangingPunct="1">
        <a:defRPr sz="1800" kern="1200">
          <a:solidFill>
            <a:schemeClr val="tx1"/>
          </a:solidFill>
          <a:latin typeface="+mn-lt"/>
          <a:ea typeface="+mn-ea"/>
          <a:cs typeface="+mn-cs"/>
        </a:defRPr>
      </a:lvl1pPr>
      <a:lvl2pPr marL="456495" algn="l" defTabSz="912989" rtl="0" eaLnBrk="1" latinLnBrk="0" hangingPunct="1">
        <a:defRPr sz="1800" kern="1200">
          <a:solidFill>
            <a:schemeClr val="tx1"/>
          </a:solidFill>
          <a:latin typeface="+mn-lt"/>
          <a:ea typeface="+mn-ea"/>
          <a:cs typeface="+mn-cs"/>
        </a:defRPr>
      </a:lvl2pPr>
      <a:lvl3pPr marL="912989" algn="l" defTabSz="912989" rtl="0" eaLnBrk="1" latinLnBrk="0" hangingPunct="1">
        <a:defRPr sz="1800" kern="1200">
          <a:solidFill>
            <a:schemeClr val="tx1"/>
          </a:solidFill>
          <a:latin typeface="+mn-lt"/>
          <a:ea typeface="+mn-ea"/>
          <a:cs typeface="+mn-cs"/>
        </a:defRPr>
      </a:lvl3pPr>
      <a:lvl4pPr marL="1369474" algn="l" defTabSz="912989" rtl="0" eaLnBrk="1" latinLnBrk="0" hangingPunct="1">
        <a:defRPr sz="1800" kern="1200">
          <a:solidFill>
            <a:schemeClr val="tx1"/>
          </a:solidFill>
          <a:latin typeface="+mn-lt"/>
          <a:ea typeface="+mn-ea"/>
          <a:cs typeface="+mn-cs"/>
        </a:defRPr>
      </a:lvl4pPr>
      <a:lvl5pPr marL="1825979" algn="l" defTabSz="912989" rtl="0" eaLnBrk="1" latinLnBrk="0" hangingPunct="1">
        <a:defRPr sz="1800" kern="1200">
          <a:solidFill>
            <a:schemeClr val="tx1"/>
          </a:solidFill>
          <a:latin typeface="+mn-lt"/>
          <a:ea typeface="+mn-ea"/>
          <a:cs typeface="+mn-cs"/>
        </a:defRPr>
      </a:lvl5pPr>
      <a:lvl6pPr marL="2282461" algn="l" defTabSz="912989" rtl="0" eaLnBrk="1" latinLnBrk="0" hangingPunct="1">
        <a:defRPr sz="1800" kern="1200">
          <a:solidFill>
            <a:schemeClr val="tx1"/>
          </a:solidFill>
          <a:latin typeface="+mn-lt"/>
          <a:ea typeface="+mn-ea"/>
          <a:cs typeface="+mn-cs"/>
        </a:defRPr>
      </a:lvl6pPr>
      <a:lvl7pPr marL="2738953" algn="l" defTabSz="912989" rtl="0" eaLnBrk="1" latinLnBrk="0" hangingPunct="1">
        <a:defRPr sz="1800" kern="1200">
          <a:solidFill>
            <a:schemeClr val="tx1"/>
          </a:solidFill>
          <a:latin typeface="+mn-lt"/>
          <a:ea typeface="+mn-ea"/>
          <a:cs typeface="+mn-cs"/>
        </a:defRPr>
      </a:lvl7pPr>
      <a:lvl8pPr marL="3195443" algn="l" defTabSz="912989" rtl="0" eaLnBrk="1" latinLnBrk="0" hangingPunct="1">
        <a:defRPr sz="1800" kern="1200">
          <a:solidFill>
            <a:schemeClr val="tx1"/>
          </a:solidFill>
          <a:latin typeface="+mn-lt"/>
          <a:ea typeface="+mn-ea"/>
          <a:cs typeface="+mn-cs"/>
        </a:defRPr>
      </a:lvl8pPr>
      <a:lvl9pPr marL="3651953" algn="l" defTabSz="9129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235" y="6500820"/>
            <a:ext cx="4387496" cy="230713"/>
          </a:xfrm>
          <a:prstGeom prst="rect">
            <a:avLst/>
          </a:prstGeom>
          <a:noFill/>
        </p:spPr>
        <p:txBody>
          <a:bodyPr wrap="none" lIns="91319" tIns="45661" rIns="91319" bIns="45661">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19" tIns="45661" rIns="91319" bIns="4566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19" tIns="45661" rIns="91319" bIns="45661"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19" tIns="45661" rIns="91319" bIns="45661"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31840386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608" algn="l" rtl="0" fontAlgn="base">
        <a:spcBef>
          <a:spcPct val="0"/>
        </a:spcBef>
        <a:spcAft>
          <a:spcPct val="0"/>
        </a:spcAft>
        <a:defRPr sz="2800">
          <a:solidFill>
            <a:schemeClr val="tx1"/>
          </a:solidFill>
          <a:latin typeface="Verdana" pitchFamily="34" charset="0"/>
        </a:defRPr>
      </a:lvl6pPr>
      <a:lvl7pPr marL="913217" algn="l" rtl="0" fontAlgn="base">
        <a:spcBef>
          <a:spcPct val="0"/>
        </a:spcBef>
        <a:spcAft>
          <a:spcPct val="0"/>
        </a:spcAft>
        <a:defRPr sz="2800">
          <a:solidFill>
            <a:schemeClr val="tx1"/>
          </a:solidFill>
          <a:latin typeface="Verdana" pitchFamily="34" charset="0"/>
        </a:defRPr>
      </a:lvl7pPr>
      <a:lvl8pPr marL="1369817" algn="l" rtl="0" fontAlgn="base">
        <a:spcBef>
          <a:spcPct val="0"/>
        </a:spcBef>
        <a:spcAft>
          <a:spcPct val="0"/>
        </a:spcAft>
        <a:defRPr sz="2800">
          <a:solidFill>
            <a:schemeClr val="tx1"/>
          </a:solidFill>
          <a:latin typeface="Verdana" pitchFamily="34" charset="0"/>
        </a:defRPr>
      </a:lvl8pPr>
      <a:lvl9pPr marL="1826434" algn="l" rtl="0" fontAlgn="base">
        <a:spcBef>
          <a:spcPct val="0"/>
        </a:spcBef>
        <a:spcAft>
          <a:spcPct val="0"/>
        </a:spcAft>
        <a:defRPr sz="2800">
          <a:solidFill>
            <a:schemeClr val="tx1"/>
          </a:solidFill>
          <a:latin typeface="Verdana" pitchFamily="34" charset="0"/>
        </a:defRPr>
      </a:lvl9pPr>
    </p:titleStyle>
    <p:bodyStyle>
      <a:lvl1pPr marL="342458" indent="-342458"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1988" indent="-285386" algn="l" rtl="0" eaLnBrk="0" fontAlgn="base" hangingPunct="0">
        <a:spcBef>
          <a:spcPct val="20000"/>
        </a:spcBef>
        <a:spcAft>
          <a:spcPct val="0"/>
        </a:spcAft>
        <a:buClr>
          <a:srgbClr val="920049"/>
        </a:buClr>
        <a:buChar char="•"/>
        <a:defRPr sz="2000">
          <a:solidFill>
            <a:schemeClr val="tx1"/>
          </a:solidFill>
          <a:latin typeface="+mn-lt"/>
        </a:defRPr>
      </a:lvl2pPr>
      <a:lvl3pPr marL="1141518" indent="-228309" algn="l" rtl="0" eaLnBrk="0" fontAlgn="base" hangingPunct="0">
        <a:spcBef>
          <a:spcPct val="20000"/>
        </a:spcBef>
        <a:spcAft>
          <a:spcPct val="0"/>
        </a:spcAft>
        <a:buClr>
          <a:srgbClr val="920049"/>
        </a:buClr>
        <a:buChar char="•"/>
        <a:defRPr sz="2400">
          <a:solidFill>
            <a:schemeClr val="tx1"/>
          </a:solidFill>
          <a:latin typeface="+mn-lt"/>
        </a:defRPr>
      </a:lvl3pPr>
      <a:lvl4pPr marL="1560072" indent="-228309" algn="l" rtl="0" eaLnBrk="0" fontAlgn="base" hangingPunct="0">
        <a:spcBef>
          <a:spcPct val="20000"/>
        </a:spcBef>
        <a:spcAft>
          <a:spcPct val="0"/>
        </a:spcAft>
        <a:buClr>
          <a:srgbClr val="920049"/>
        </a:buClr>
        <a:buChar char="–"/>
        <a:defRPr sz="2000">
          <a:solidFill>
            <a:schemeClr val="tx1"/>
          </a:solidFill>
          <a:latin typeface="+mn-lt"/>
        </a:defRPr>
      </a:lvl4pPr>
      <a:lvl5pPr marL="1978626" indent="-228309" algn="l" rtl="0" eaLnBrk="0" fontAlgn="base" hangingPunct="0">
        <a:spcBef>
          <a:spcPct val="20000"/>
        </a:spcBef>
        <a:spcAft>
          <a:spcPct val="0"/>
        </a:spcAft>
        <a:buClr>
          <a:srgbClr val="920049"/>
        </a:buClr>
        <a:buChar char="»"/>
        <a:defRPr sz="2000" i="1">
          <a:solidFill>
            <a:schemeClr val="tx1"/>
          </a:solidFill>
          <a:latin typeface="+mn-lt"/>
        </a:defRPr>
      </a:lvl5pPr>
      <a:lvl6pPr marL="2435234" indent="-228309" algn="l" rtl="0" fontAlgn="base">
        <a:spcBef>
          <a:spcPct val="20000"/>
        </a:spcBef>
        <a:spcAft>
          <a:spcPct val="0"/>
        </a:spcAft>
        <a:buClr>
          <a:srgbClr val="920049"/>
        </a:buClr>
        <a:buChar char="»"/>
        <a:defRPr i="1">
          <a:solidFill>
            <a:schemeClr val="tx1"/>
          </a:solidFill>
          <a:latin typeface="+mn-lt"/>
        </a:defRPr>
      </a:lvl6pPr>
      <a:lvl7pPr marL="2891839" indent="-228309" algn="l" rtl="0" fontAlgn="base">
        <a:spcBef>
          <a:spcPct val="20000"/>
        </a:spcBef>
        <a:spcAft>
          <a:spcPct val="0"/>
        </a:spcAft>
        <a:buClr>
          <a:srgbClr val="920049"/>
        </a:buClr>
        <a:buChar char="»"/>
        <a:defRPr i="1">
          <a:solidFill>
            <a:schemeClr val="tx1"/>
          </a:solidFill>
          <a:latin typeface="+mn-lt"/>
        </a:defRPr>
      </a:lvl7pPr>
      <a:lvl8pPr marL="3348433" indent="-228309" algn="l" rtl="0" fontAlgn="base">
        <a:spcBef>
          <a:spcPct val="20000"/>
        </a:spcBef>
        <a:spcAft>
          <a:spcPct val="0"/>
        </a:spcAft>
        <a:buClr>
          <a:srgbClr val="920049"/>
        </a:buClr>
        <a:buChar char="»"/>
        <a:defRPr i="1">
          <a:solidFill>
            <a:schemeClr val="tx1"/>
          </a:solidFill>
          <a:latin typeface="+mn-lt"/>
        </a:defRPr>
      </a:lvl8pPr>
      <a:lvl9pPr marL="3805055" indent="-228309"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217" rtl="0" eaLnBrk="1" latinLnBrk="0" hangingPunct="1">
        <a:defRPr sz="1800" kern="1200">
          <a:solidFill>
            <a:schemeClr val="tx1"/>
          </a:solidFill>
          <a:latin typeface="+mn-lt"/>
          <a:ea typeface="+mn-ea"/>
          <a:cs typeface="+mn-cs"/>
        </a:defRPr>
      </a:lvl1pPr>
      <a:lvl2pPr marL="456608" algn="l" defTabSz="913217" rtl="0" eaLnBrk="1" latinLnBrk="0" hangingPunct="1">
        <a:defRPr sz="1800" kern="1200">
          <a:solidFill>
            <a:schemeClr val="tx1"/>
          </a:solidFill>
          <a:latin typeface="+mn-lt"/>
          <a:ea typeface="+mn-ea"/>
          <a:cs typeface="+mn-cs"/>
        </a:defRPr>
      </a:lvl2pPr>
      <a:lvl3pPr marL="913217" algn="l" defTabSz="913217" rtl="0" eaLnBrk="1" latinLnBrk="0" hangingPunct="1">
        <a:defRPr sz="1800" kern="1200">
          <a:solidFill>
            <a:schemeClr val="tx1"/>
          </a:solidFill>
          <a:latin typeface="+mn-lt"/>
          <a:ea typeface="+mn-ea"/>
          <a:cs typeface="+mn-cs"/>
        </a:defRPr>
      </a:lvl3pPr>
      <a:lvl4pPr marL="1369817" algn="l" defTabSz="913217" rtl="0" eaLnBrk="1" latinLnBrk="0" hangingPunct="1">
        <a:defRPr sz="1800" kern="1200">
          <a:solidFill>
            <a:schemeClr val="tx1"/>
          </a:solidFill>
          <a:latin typeface="+mn-lt"/>
          <a:ea typeface="+mn-ea"/>
          <a:cs typeface="+mn-cs"/>
        </a:defRPr>
      </a:lvl4pPr>
      <a:lvl5pPr marL="1826434" algn="l" defTabSz="913217" rtl="0" eaLnBrk="1" latinLnBrk="0" hangingPunct="1">
        <a:defRPr sz="1800" kern="1200">
          <a:solidFill>
            <a:schemeClr val="tx1"/>
          </a:solidFill>
          <a:latin typeface="+mn-lt"/>
          <a:ea typeface="+mn-ea"/>
          <a:cs typeface="+mn-cs"/>
        </a:defRPr>
      </a:lvl5pPr>
      <a:lvl6pPr marL="2283031" algn="l" defTabSz="913217" rtl="0" eaLnBrk="1" latinLnBrk="0" hangingPunct="1">
        <a:defRPr sz="1800" kern="1200">
          <a:solidFill>
            <a:schemeClr val="tx1"/>
          </a:solidFill>
          <a:latin typeface="+mn-lt"/>
          <a:ea typeface="+mn-ea"/>
          <a:cs typeface="+mn-cs"/>
        </a:defRPr>
      </a:lvl6pPr>
      <a:lvl7pPr marL="2739638" algn="l" defTabSz="913217" rtl="0" eaLnBrk="1" latinLnBrk="0" hangingPunct="1">
        <a:defRPr sz="1800" kern="1200">
          <a:solidFill>
            <a:schemeClr val="tx1"/>
          </a:solidFill>
          <a:latin typeface="+mn-lt"/>
          <a:ea typeface="+mn-ea"/>
          <a:cs typeface="+mn-cs"/>
        </a:defRPr>
      </a:lvl7pPr>
      <a:lvl8pPr marL="3196242" algn="l" defTabSz="913217" rtl="0" eaLnBrk="1" latinLnBrk="0" hangingPunct="1">
        <a:defRPr sz="1800" kern="1200">
          <a:solidFill>
            <a:schemeClr val="tx1"/>
          </a:solidFill>
          <a:latin typeface="+mn-lt"/>
          <a:ea typeface="+mn-ea"/>
          <a:cs typeface="+mn-cs"/>
        </a:defRPr>
      </a:lvl8pPr>
      <a:lvl9pPr marL="3652863" algn="l" defTabSz="91321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356" tIns="45679" rIns="91356" bIns="45679" numCol="1" anchor="t" anchorCtr="0" compatLnSpc="1">
            <a:prstTxWarp prst="textNoShape">
              <a:avLst/>
            </a:prstTxWarp>
          </a:bodyPr>
          <a:lstStyle>
            <a:lvl1pPr algn="r">
              <a:defRPr sz="1400">
                <a:cs typeface="+mn-cs"/>
              </a:defRPr>
            </a:lvl1pPr>
          </a:lstStyle>
          <a:p>
            <a:pPr>
              <a:defRPr/>
            </a:pPr>
            <a:fld id="{7D600CF1-58CA-45B2-87C1-5274ACB2EFE5}" type="slidenum">
              <a:rPr lang="en-US">
                <a:solidFill>
                  <a:srgbClr val="000000"/>
                </a:solidFill>
                <a:latin typeface="Arial" charset="0"/>
                <a:ea typeface="+mn-ea"/>
              </a:rPr>
              <a:pPr>
                <a:defRPr/>
              </a:pPr>
              <a:t>‹#›</a:t>
            </a:fld>
            <a:endParaRPr lang="en-US" dirty="0">
              <a:solidFill>
                <a:srgbClr val="000000"/>
              </a:solidFill>
              <a:latin typeface="Arial" charset="0"/>
              <a:ea typeface="+mn-ea"/>
            </a:endParaRPr>
          </a:p>
        </p:txBody>
      </p:sp>
      <p:pic>
        <p:nvPicPr>
          <p:cNvPr id="1029" name="Picture 17" descr="MidBlue90"/>
          <p:cNvPicPr>
            <a:picLocks noChangeAspect="1" noChangeArrowheads="1"/>
          </p:cNvPicPr>
          <p:nvPr/>
        </p:nvPicPr>
        <p:blipFill>
          <a:blip r:embed="rId15"/>
          <a:srcRect/>
          <a:stretch>
            <a:fillRect/>
          </a:stretch>
        </p:blipFill>
        <p:spPr bwMode="auto">
          <a:xfrm>
            <a:off x="0" y="0"/>
            <a:ext cx="9144000" cy="514350"/>
          </a:xfrm>
          <a:prstGeom prst="rect">
            <a:avLst/>
          </a:prstGeom>
          <a:noFill/>
          <a:ln w="9525">
            <a:noFill/>
            <a:miter lim="800000"/>
            <a:headEnd/>
            <a:tailEnd/>
          </a:ln>
        </p:spPr>
      </p:pic>
    </p:spTree>
    <p:extLst>
      <p:ext uri="{BB962C8B-B14F-4D97-AF65-F5344CB8AC3E}">
        <p14:creationId xmlns:p14="http://schemas.microsoft.com/office/powerpoint/2010/main" val="26857221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6790" algn="l" rtl="0" fontAlgn="base">
        <a:spcBef>
          <a:spcPct val="0"/>
        </a:spcBef>
        <a:spcAft>
          <a:spcPct val="0"/>
        </a:spcAft>
        <a:defRPr sz="3000" b="1">
          <a:solidFill>
            <a:schemeClr val="tx2"/>
          </a:solidFill>
          <a:latin typeface="Arial" charset="0"/>
        </a:defRPr>
      </a:lvl6pPr>
      <a:lvl7pPr marL="913581" algn="l" rtl="0" fontAlgn="base">
        <a:spcBef>
          <a:spcPct val="0"/>
        </a:spcBef>
        <a:spcAft>
          <a:spcPct val="0"/>
        </a:spcAft>
        <a:defRPr sz="3000" b="1">
          <a:solidFill>
            <a:schemeClr val="tx2"/>
          </a:solidFill>
          <a:latin typeface="Arial" charset="0"/>
        </a:defRPr>
      </a:lvl7pPr>
      <a:lvl8pPr marL="1370366" algn="l" rtl="0" fontAlgn="base">
        <a:spcBef>
          <a:spcPct val="0"/>
        </a:spcBef>
        <a:spcAft>
          <a:spcPct val="0"/>
        </a:spcAft>
        <a:defRPr sz="3000" b="1">
          <a:solidFill>
            <a:schemeClr val="tx2"/>
          </a:solidFill>
          <a:latin typeface="Arial" charset="0"/>
        </a:defRPr>
      </a:lvl8pPr>
      <a:lvl9pPr marL="1827162" algn="l" rtl="0" fontAlgn="base">
        <a:spcBef>
          <a:spcPct val="0"/>
        </a:spcBef>
        <a:spcAft>
          <a:spcPct val="0"/>
        </a:spcAft>
        <a:defRPr sz="3000" b="1">
          <a:solidFill>
            <a:schemeClr val="tx2"/>
          </a:solidFill>
          <a:latin typeface="Arial" charset="0"/>
        </a:defRPr>
      </a:lvl9pPr>
    </p:titleStyle>
    <p:bodyStyle>
      <a:lvl1pPr marL="342594" indent="-342594" algn="l" rtl="0" eaLnBrk="0" fontAlgn="base" hangingPunct="0">
        <a:spcBef>
          <a:spcPct val="20000"/>
        </a:spcBef>
        <a:spcAft>
          <a:spcPct val="0"/>
        </a:spcAft>
        <a:buChar char="•"/>
        <a:defRPr sz="2800">
          <a:solidFill>
            <a:schemeClr val="tx1"/>
          </a:solidFill>
          <a:latin typeface="+mn-lt"/>
          <a:ea typeface="+mn-ea"/>
          <a:cs typeface="+mn-cs"/>
        </a:defRPr>
      </a:lvl1pPr>
      <a:lvl2pPr marL="742284" indent="-285498" algn="l" rtl="0" eaLnBrk="0" fontAlgn="base" hangingPunct="0">
        <a:spcBef>
          <a:spcPct val="20000"/>
        </a:spcBef>
        <a:spcAft>
          <a:spcPct val="0"/>
        </a:spcAft>
        <a:buChar char="–"/>
        <a:defRPr sz="2400">
          <a:solidFill>
            <a:schemeClr val="tx1"/>
          </a:solidFill>
          <a:latin typeface="+mn-lt"/>
        </a:defRPr>
      </a:lvl2pPr>
      <a:lvl3pPr marL="1141974" indent="-228399" algn="l" rtl="0" eaLnBrk="0" fontAlgn="base" hangingPunct="0">
        <a:spcBef>
          <a:spcPct val="20000"/>
        </a:spcBef>
        <a:spcAft>
          <a:spcPct val="0"/>
        </a:spcAft>
        <a:buChar char="•"/>
        <a:defRPr sz="2000">
          <a:solidFill>
            <a:schemeClr val="tx1"/>
          </a:solidFill>
          <a:latin typeface="+mn-lt"/>
        </a:defRPr>
      </a:lvl3pPr>
      <a:lvl4pPr marL="1598760" indent="-228399" algn="l" rtl="0" eaLnBrk="0" fontAlgn="base" hangingPunct="0">
        <a:spcBef>
          <a:spcPct val="20000"/>
        </a:spcBef>
        <a:spcAft>
          <a:spcPct val="0"/>
        </a:spcAft>
        <a:buChar char="–"/>
        <a:defRPr sz="2000">
          <a:solidFill>
            <a:schemeClr val="tx1"/>
          </a:solidFill>
          <a:latin typeface="+mn-lt"/>
        </a:defRPr>
      </a:lvl4pPr>
      <a:lvl5pPr marL="2055551" indent="-228399" algn="l" rtl="0" eaLnBrk="0" fontAlgn="base" hangingPunct="0">
        <a:spcBef>
          <a:spcPct val="20000"/>
        </a:spcBef>
        <a:spcAft>
          <a:spcPct val="0"/>
        </a:spcAft>
        <a:buChar char="»"/>
        <a:defRPr sz="2000">
          <a:solidFill>
            <a:schemeClr val="tx1"/>
          </a:solidFill>
          <a:latin typeface="+mn-lt"/>
        </a:defRPr>
      </a:lvl5pPr>
      <a:lvl6pPr marL="2512332" indent="-228399" algn="l" rtl="0" fontAlgn="base">
        <a:spcBef>
          <a:spcPct val="20000"/>
        </a:spcBef>
        <a:spcAft>
          <a:spcPct val="0"/>
        </a:spcAft>
        <a:buChar char="»"/>
        <a:defRPr sz="2000">
          <a:solidFill>
            <a:schemeClr val="tx1"/>
          </a:solidFill>
          <a:latin typeface="+mn-lt"/>
        </a:defRPr>
      </a:lvl6pPr>
      <a:lvl7pPr marL="2969129" indent="-228399" algn="l" rtl="0" fontAlgn="base">
        <a:spcBef>
          <a:spcPct val="20000"/>
        </a:spcBef>
        <a:spcAft>
          <a:spcPct val="0"/>
        </a:spcAft>
        <a:buChar char="»"/>
        <a:defRPr sz="2000">
          <a:solidFill>
            <a:schemeClr val="tx1"/>
          </a:solidFill>
          <a:latin typeface="+mn-lt"/>
        </a:defRPr>
      </a:lvl7pPr>
      <a:lvl8pPr marL="3425913" indent="-228399" algn="l" rtl="0" fontAlgn="base">
        <a:spcBef>
          <a:spcPct val="20000"/>
        </a:spcBef>
        <a:spcAft>
          <a:spcPct val="0"/>
        </a:spcAft>
        <a:buChar char="»"/>
        <a:defRPr sz="2000">
          <a:solidFill>
            <a:schemeClr val="tx1"/>
          </a:solidFill>
          <a:latin typeface="+mn-lt"/>
        </a:defRPr>
      </a:lvl8pPr>
      <a:lvl9pPr marL="3882704" indent="-22839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203" y="6500817"/>
            <a:ext cx="4387553" cy="230742"/>
          </a:xfrm>
          <a:prstGeom prst="rect">
            <a:avLst/>
          </a:prstGeom>
          <a:noFill/>
        </p:spPr>
        <p:txBody>
          <a:bodyPr wrap="none" lIns="91347" tIns="45675" rIns="91347" bIns="45675">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47" tIns="45675" rIns="91347" bIns="456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47" tIns="45675" rIns="91347" bIns="45675"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47" tIns="45675" rIns="91347" bIns="45675"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12417116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45" algn="l" rtl="0" fontAlgn="base">
        <a:spcBef>
          <a:spcPct val="0"/>
        </a:spcBef>
        <a:spcAft>
          <a:spcPct val="0"/>
        </a:spcAft>
        <a:defRPr sz="2800">
          <a:solidFill>
            <a:schemeClr val="tx1"/>
          </a:solidFill>
          <a:latin typeface="Verdana" pitchFamily="34" charset="0"/>
        </a:defRPr>
      </a:lvl6pPr>
      <a:lvl7pPr marL="913490" algn="l" rtl="0" fontAlgn="base">
        <a:spcBef>
          <a:spcPct val="0"/>
        </a:spcBef>
        <a:spcAft>
          <a:spcPct val="0"/>
        </a:spcAft>
        <a:defRPr sz="2800">
          <a:solidFill>
            <a:schemeClr val="tx1"/>
          </a:solidFill>
          <a:latin typeface="Verdana" pitchFamily="34" charset="0"/>
        </a:defRPr>
      </a:lvl7pPr>
      <a:lvl8pPr marL="1370228" algn="l" rtl="0" fontAlgn="base">
        <a:spcBef>
          <a:spcPct val="0"/>
        </a:spcBef>
        <a:spcAft>
          <a:spcPct val="0"/>
        </a:spcAft>
        <a:defRPr sz="2800">
          <a:solidFill>
            <a:schemeClr val="tx1"/>
          </a:solidFill>
          <a:latin typeface="Verdana" pitchFamily="34" charset="0"/>
        </a:defRPr>
      </a:lvl8pPr>
      <a:lvl9pPr marL="1826980" algn="l" rtl="0" fontAlgn="base">
        <a:spcBef>
          <a:spcPct val="0"/>
        </a:spcBef>
        <a:spcAft>
          <a:spcPct val="0"/>
        </a:spcAft>
        <a:defRPr sz="2800">
          <a:solidFill>
            <a:schemeClr val="tx1"/>
          </a:solidFill>
          <a:latin typeface="Verdana" pitchFamily="34" charset="0"/>
        </a:defRPr>
      </a:lvl9pPr>
    </p:titleStyle>
    <p:bodyStyle>
      <a:lvl1pPr marL="342560" indent="-34256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210" indent="-285470" algn="l" rtl="0" eaLnBrk="0" fontAlgn="base" hangingPunct="0">
        <a:spcBef>
          <a:spcPct val="20000"/>
        </a:spcBef>
        <a:spcAft>
          <a:spcPct val="0"/>
        </a:spcAft>
        <a:buClr>
          <a:srgbClr val="920049"/>
        </a:buClr>
        <a:buChar char="•"/>
        <a:defRPr sz="2000">
          <a:solidFill>
            <a:schemeClr val="tx1"/>
          </a:solidFill>
          <a:latin typeface="+mn-lt"/>
        </a:defRPr>
      </a:lvl2pPr>
      <a:lvl3pPr marL="1141860" indent="-228376" algn="l" rtl="0" eaLnBrk="0" fontAlgn="base" hangingPunct="0">
        <a:spcBef>
          <a:spcPct val="20000"/>
        </a:spcBef>
        <a:spcAft>
          <a:spcPct val="0"/>
        </a:spcAft>
        <a:buClr>
          <a:srgbClr val="920049"/>
        </a:buClr>
        <a:buChar char="•"/>
        <a:defRPr sz="2400">
          <a:solidFill>
            <a:schemeClr val="tx1"/>
          </a:solidFill>
          <a:latin typeface="+mn-lt"/>
        </a:defRPr>
      </a:lvl3pPr>
      <a:lvl4pPr marL="1560540" indent="-228376" algn="l" rtl="0" eaLnBrk="0" fontAlgn="base" hangingPunct="0">
        <a:spcBef>
          <a:spcPct val="20000"/>
        </a:spcBef>
        <a:spcAft>
          <a:spcPct val="0"/>
        </a:spcAft>
        <a:buClr>
          <a:srgbClr val="920049"/>
        </a:buClr>
        <a:buChar char="–"/>
        <a:defRPr sz="2000">
          <a:solidFill>
            <a:schemeClr val="tx1"/>
          </a:solidFill>
          <a:latin typeface="+mn-lt"/>
        </a:defRPr>
      </a:lvl4pPr>
      <a:lvl5pPr marL="1979220" indent="-228376" algn="l" rtl="0" eaLnBrk="0" fontAlgn="base" hangingPunct="0">
        <a:spcBef>
          <a:spcPct val="20000"/>
        </a:spcBef>
        <a:spcAft>
          <a:spcPct val="0"/>
        </a:spcAft>
        <a:buClr>
          <a:srgbClr val="920049"/>
        </a:buClr>
        <a:buChar char="»"/>
        <a:defRPr sz="2000" i="1">
          <a:solidFill>
            <a:schemeClr val="tx1"/>
          </a:solidFill>
          <a:latin typeface="+mn-lt"/>
        </a:defRPr>
      </a:lvl5pPr>
      <a:lvl6pPr marL="2435965" indent="-228376" algn="l" rtl="0" fontAlgn="base">
        <a:spcBef>
          <a:spcPct val="20000"/>
        </a:spcBef>
        <a:spcAft>
          <a:spcPct val="0"/>
        </a:spcAft>
        <a:buClr>
          <a:srgbClr val="920049"/>
        </a:buClr>
        <a:buChar char="»"/>
        <a:defRPr i="1">
          <a:solidFill>
            <a:schemeClr val="tx1"/>
          </a:solidFill>
          <a:latin typeface="+mn-lt"/>
        </a:defRPr>
      </a:lvl6pPr>
      <a:lvl7pPr marL="2892707" indent="-228376" algn="l" rtl="0" fontAlgn="base">
        <a:spcBef>
          <a:spcPct val="20000"/>
        </a:spcBef>
        <a:spcAft>
          <a:spcPct val="0"/>
        </a:spcAft>
        <a:buClr>
          <a:srgbClr val="920049"/>
        </a:buClr>
        <a:buChar char="»"/>
        <a:defRPr i="1">
          <a:solidFill>
            <a:schemeClr val="tx1"/>
          </a:solidFill>
          <a:latin typeface="+mn-lt"/>
        </a:defRPr>
      </a:lvl7pPr>
      <a:lvl8pPr marL="3349441" indent="-228376" algn="l" rtl="0" fontAlgn="base">
        <a:spcBef>
          <a:spcPct val="20000"/>
        </a:spcBef>
        <a:spcAft>
          <a:spcPct val="0"/>
        </a:spcAft>
        <a:buClr>
          <a:srgbClr val="920049"/>
        </a:buClr>
        <a:buChar char="»"/>
        <a:defRPr i="1">
          <a:solidFill>
            <a:schemeClr val="tx1"/>
          </a:solidFill>
          <a:latin typeface="+mn-lt"/>
        </a:defRPr>
      </a:lvl8pPr>
      <a:lvl9pPr marL="3806196" indent="-228376"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490" rtl="0" eaLnBrk="1" latinLnBrk="0" hangingPunct="1">
        <a:defRPr sz="1800" kern="1200">
          <a:solidFill>
            <a:schemeClr val="tx1"/>
          </a:solidFill>
          <a:latin typeface="+mn-lt"/>
          <a:ea typeface="+mn-ea"/>
          <a:cs typeface="+mn-cs"/>
        </a:defRPr>
      </a:lvl1pPr>
      <a:lvl2pPr marL="456745" algn="l" defTabSz="913490" rtl="0" eaLnBrk="1" latinLnBrk="0" hangingPunct="1">
        <a:defRPr sz="1800" kern="1200">
          <a:solidFill>
            <a:schemeClr val="tx1"/>
          </a:solidFill>
          <a:latin typeface="+mn-lt"/>
          <a:ea typeface="+mn-ea"/>
          <a:cs typeface="+mn-cs"/>
        </a:defRPr>
      </a:lvl2pPr>
      <a:lvl3pPr marL="913490" algn="l" defTabSz="913490" rtl="0" eaLnBrk="1" latinLnBrk="0" hangingPunct="1">
        <a:defRPr sz="1800" kern="1200">
          <a:solidFill>
            <a:schemeClr val="tx1"/>
          </a:solidFill>
          <a:latin typeface="+mn-lt"/>
          <a:ea typeface="+mn-ea"/>
          <a:cs typeface="+mn-cs"/>
        </a:defRPr>
      </a:lvl3pPr>
      <a:lvl4pPr marL="1370228" algn="l" defTabSz="913490" rtl="0" eaLnBrk="1" latinLnBrk="0" hangingPunct="1">
        <a:defRPr sz="1800" kern="1200">
          <a:solidFill>
            <a:schemeClr val="tx1"/>
          </a:solidFill>
          <a:latin typeface="+mn-lt"/>
          <a:ea typeface="+mn-ea"/>
          <a:cs typeface="+mn-cs"/>
        </a:defRPr>
      </a:lvl4pPr>
      <a:lvl5pPr marL="1826980" algn="l" defTabSz="913490" rtl="0" eaLnBrk="1" latinLnBrk="0" hangingPunct="1">
        <a:defRPr sz="1800" kern="1200">
          <a:solidFill>
            <a:schemeClr val="tx1"/>
          </a:solidFill>
          <a:latin typeface="+mn-lt"/>
          <a:ea typeface="+mn-ea"/>
          <a:cs typeface="+mn-cs"/>
        </a:defRPr>
      </a:lvl5pPr>
      <a:lvl6pPr marL="2283715" algn="l" defTabSz="913490" rtl="0" eaLnBrk="1" latinLnBrk="0" hangingPunct="1">
        <a:defRPr sz="1800" kern="1200">
          <a:solidFill>
            <a:schemeClr val="tx1"/>
          </a:solidFill>
          <a:latin typeface="+mn-lt"/>
          <a:ea typeface="+mn-ea"/>
          <a:cs typeface="+mn-cs"/>
        </a:defRPr>
      </a:lvl6pPr>
      <a:lvl7pPr marL="2740460" algn="l" defTabSz="913490" rtl="0" eaLnBrk="1" latinLnBrk="0" hangingPunct="1">
        <a:defRPr sz="1800" kern="1200">
          <a:solidFill>
            <a:schemeClr val="tx1"/>
          </a:solidFill>
          <a:latin typeface="+mn-lt"/>
          <a:ea typeface="+mn-ea"/>
          <a:cs typeface="+mn-cs"/>
        </a:defRPr>
      </a:lvl7pPr>
      <a:lvl8pPr marL="3197201" algn="l" defTabSz="913490" rtl="0" eaLnBrk="1" latinLnBrk="0" hangingPunct="1">
        <a:defRPr sz="1800" kern="1200">
          <a:solidFill>
            <a:schemeClr val="tx1"/>
          </a:solidFill>
          <a:latin typeface="+mn-lt"/>
          <a:ea typeface="+mn-ea"/>
          <a:cs typeface="+mn-cs"/>
        </a:defRPr>
      </a:lvl8pPr>
      <a:lvl9pPr marL="3653955" algn="l" defTabSz="91349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3000" y="21"/>
            <a:ext cx="7321021" cy="610195"/>
          </a:xfrm>
          <a:prstGeom prst="rect">
            <a:avLst/>
          </a:prstGeom>
          <a:solidFill>
            <a:schemeClr val="tx2"/>
          </a:solidFill>
          <a:ln w="9525">
            <a:noFill/>
            <a:miter lim="800000"/>
            <a:headEnd/>
            <a:tailEnd/>
          </a:ln>
        </p:spPr>
        <p:txBody>
          <a:bodyPr vert="horz" wrap="square" lIns="66795" tIns="33436" rIns="84857" bIns="3343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7615" y="991215"/>
            <a:ext cx="8628063" cy="545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 </a:t>
            </a:r>
          </a:p>
        </p:txBody>
      </p:sp>
      <p:sp>
        <p:nvSpPr>
          <p:cNvPr id="1030" name="Rectangle 6"/>
          <p:cNvSpPr>
            <a:spLocks noGrp="1" noChangeArrowheads="1"/>
          </p:cNvSpPr>
          <p:nvPr>
            <p:ph type="sldNum" sz="quarter" idx="4"/>
          </p:nvPr>
        </p:nvSpPr>
        <p:spPr bwMode="auto">
          <a:xfrm>
            <a:off x="8411105" y="6570764"/>
            <a:ext cx="732896" cy="287238"/>
          </a:xfrm>
          <a:prstGeom prst="rect">
            <a:avLst/>
          </a:prstGeom>
          <a:noFill/>
          <a:ln w="9525">
            <a:noFill/>
            <a:miter lim="800000"/>
            <a:headEnd/>
            <a:tailEnd/>
          </a:ln>
        </p:spPr>
        <p:txBody>
          <a:bodyPr vert="horz" wrap="square" lIns="84857" tIns="42439" rIns="84857" bIns="42439" numCol="1" anchor="t" anchorCtr="0" compatLnSpc="1">
            <a:prstTxWarp prst="textNoShape">
              <a:avLst/>
            </a:prstTxWarp>
          </a:bodyPr>
          <a:lstStyle>
            <a:lvl1pPr algn="r">
              <a:defRPr sz="1000" b="0">
                <a:solidFill>
                  <a:schemeClr val="tx1"/>
                </a:solidFill>
                <a:latin typeface="Arial" charset="0"/>
              </a:defRPr>
            </a:lvl1pPr>
          </a:lstStyle>
          <a:p>
            <a:pPr>
              <a:defRPr/>
            </a:pPr>
            <a:fld id="{29F08771-0ABA-4BF1-BD95-2FC21769DB9F}" type="slidenum">
              <a:rPr lang="en-US">
                <a:solidFill>
                  <a:srgbClr val="000000"/>
                </a:solidFill>
                <a:ea typeface="+mn-ea"/>
                <a:cs typeface="Arial" charset="0"/>
              </a:rPr>
              <a:pPr>
                <a:defRPr/>
              </a:pPr>
              <a:t>‹#›</a:t>
            </a:fld>
            <a:endParaRPr lang="en-US" dirty="0">
              <a:solidFill>
                <a:srgbClr val="000000"/>
              </a:solidFill>
              <a:ea typeface="+mn-ea"/>
              <a:cs typeface="Arial" charset="0"/>
            </a:endParaRPr>
          </a:p>
        </p:txBody>
      </p:sp>
      <p:pic>
        <p:nvPicPr>
          <p:cNvPr id="1029" name="Picture 7" descr="Logo transparent"/>
          <p:cNvPicPr>
            <a:picLocks noChangeAspect="1" noChangeArrowheads="1"/>
          </p:cNvPicPr>
          <p:nvPr/>
        </p:nvPicPr>
        <p:blipFill>
          <a:blip r:embed="rId13" cstate="print"/>
          <a:srcRect/>
          <a:stretch>
            <a:fillRect/>
          </a:stretch>
        </p:blipFill>
        <p:spPr bwMode="auto">
          <a:xfrm>
            <a:off x="346625" y="87809"/>
            <a:ext cx="1438011" cy="480714"/>
          </a:xfrm>
          <a:prstGeom prst="rect">
            <a:avLst/>
          </a:prstGeom>
          <a:noFill/>
          <a:ln w="9525">
            <a:noFill/>
            <a:miter lim="800000"/>
            <a:headEnd/>
            <a:tailEnd/>
          </a:ln>
        </p:spPr>
      </p:pic>
      <p:sp>
        <p:nvSpPr>
          <p:cNvPr id="761862" name="Rectangle 6"/>
          <p:cNvSpPr>
            <a:spLocks noChangeArrowheads="1"/>
          </p:cNvSpPr>
          <p:nvPr/>
        </p:nvSpPr>
        <p:spPr bwMode="auto">
          <a:xfrm>
            <a:off x="0" y="0"/>
            <a:ext cx="254000" cy="6858000"/>
          </a:xfrm>
          <a:prstGeom prst="rect">
            <a:avLst/>
          </a:prstGeom>
          <a:solidFill>
            <a:schemeClr val="tx2"/>
          </a:solidFill>
          <a:ln w="9525">
            <a:noFill/>
            <a:miter lim="800000"/>
            <a:headEnd/>
            <a:tailEnd/>
          </a:ln>
        </p:spPr>
        <p:txBody>
          <a:bodyPr wrap="none" lIns="79870" tIns="39935" rIns="79870" bIns="39935" anchor="ctr"/>
          <a:lstStyle/>
          <a:p>
            <a:pPr algn="ctr">
              <a:defRPr/>
            </a:pPr>
            <a:endParaRPr lang="en-GB" sz="1200" b="1" dirty="0">
              <a:solidFill>
                <a:srgbClr val="003366"/>
              </a:solidFill>
              <a:latin typeface="Calibri" pitchFamily="34" charset="0"/>
              <a:ea typeface="+mn-ea"/>
              <a:cs typeface="Arial"/>
            </a:endParaRPr>
          </a:p>
        </p:txBody>
      </p:sp>
    </p:spTree>
    <p:extLst>
      <p:ext uri="{BB962C8B-B14F-4D97-AF65-F5344CB8AC3E}">
        <p14:creationId xmlns:p14="http://schemas.microsoft.com/office/powerpoint/2010/main" val="332315622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850656" rtl="0" eaLnBrk="0" fontAlgn="base" hangingPunct="0">
        <a:lnSpc>
          <a:spcPct val="90000"/>
        </a:lnSpc>
        <a:spcBef>
          <a:spcPct val="0"/>
        </a:spcBef>
        <a:spcAft>
          <a:spcPct val="0"/>
        </a:spcAft>
        <a:defRPr sz="2800">
          <a:solidFill>
            <a:schemeClr val="bg1"/>
          </a:solidFill>
          <a:latin typeface="+mj-lt"/>
          <a:ea typeface="+mj-ea"/>
          <a:cs typeface="+mj-cs"/>
        </a:defRPr>
      </a:lvl1pPr>
      <a:lvl2pPr algn="ctr" defTabSz="850656" rtl="0" eaLnBrk="0" fontAlgn="base" hangingPunct="0">
        <a:lnSpc>
          <a:spcPct val="90000"/>
        </a:lnSpc>
        <a:spcBef>
          <a:spcPct val="0"/>
        </a:spcBef>
        <a:spcAft>
          <a:spcPct val="0"/>
        </a:spcAft>
        <a:defRPr sz="2800">
          <a:solidFill>
            <a:schemeClr val="bg1"/>
          </a:solidFill>
          <a:latin typeface="Arial" charset="0"/>
          <a:cs typeface="Arial" charset="0"/>
        </a:defRPr>
      </a:lvl2pPr>
      <a:lvl3pPr algn="ctr" defTabSz="850656" rtl="0" eaLnBrk="0" fontAlgn="base" hangingPunct="0">
        <a:lnSpc>
          <a:spcPct val="90000"/>
        </a:lnSpc>
        <a:spcBef>
          <a:spcPct val="0"/>
        </a:spcBef>
        <a:spcAft>
          <a:spcPct val="0"/>
        </a:spcAft>
        <a:defRPr sz="2800">
          <a:solidFill>
            <a:schemeClr val="bg1"/>
          </a:solidFill>
          <a:latin typeface="Arial" charset="0"/>
          <a:cs typeface="Arial" charset="0"/>
        </a:defRPr>
      </a:lvl3pPr>
      <a:lvl4pPr algn="ctr" defTabSz="850656" rtl="0" eaLnBrk="0" fontAlgn="base" hangingPunct="0">
        <a:lnSpc>
          <a:spcPct val="90000"/>
        </a:lnSpc>
        <a:spcBef>
          <a:spcPct val="0"/>
        </a:spcBef>
        <a:spcAft>
          <a:spcPct val="0"/>
        </a:spcAft>
        <a:defRPr sz="2800">
          <a:solidFill>
            <a:schemeClr val="bg1"/>
          </a:solidFill>
          <a:latin typeface="Arial" charset="0"/>
          <a:cs typeface="Arial" charset="0"/>
        </a:defRPr>
      </a:lvl4pPr>
      <a:lvl5pPr algn="ctr" defTabSz="850656" rtl="0" eaLnBrk="0" fontAlgn="base" hangingPunct="0">
        <a:lnSpc>
          <a:spcPct val="90000"/>
        </a:lnSpc>
        <a:spcBef>
          <a:spcPct val="0"/>
        </a:spcBef>
        <a:spcAft>
          <a:spcPct val="0"/>
        </a:spcAft>
        <a:defRPr sz="2800">
          <a:solidFill>
            <a:schemeClr val="bg1"/>
          </a:solidFill>
          <a:latin typeface="Arial" charset="0"/>
          <a:cs typeface="Arial" charset="0"/>
        </a:defRPr>
      </a:lvl5pPr>
      <a:lvl6pPr marL="399590" algn="ctr" defTabSz="851918" rtl="0" fontAlgn="base">
        <a:lnSpc>
          <a:spcPct val="90000"/>
        </a:lnSpc>
        <a:spcBef>
          <a:spcPct val="0"/>
        </a:spcBef>
        <a:spcAft>
          <a:spcPct val="0"/>
        </a:spcAft>
        <a:defRPr sz="2800">
          <a:solidFill>
            <a:schemeClr val="bg1"/>
          </a:solidFill>
          <a:latin typeface="Arial" charset="0"/>
          <a:cs typeface="Arial" charset="0"/>
        </a:defRPr>
      </a:lvl6pPr>
      <a:lvl7pPr marL="799180" algn="ctr" defTabSz="851918" rtl="0" fontAlgn="base">
        <a:lnSpc>
          <a:spcPct val="90000"/>
        </a:lnSpc>
        <a:spcBef>
          <a:spcPct val="0"/>
        </a:spcBef>
        <a:spcAft>
          <a:spcPct val="0"/>
        </a:spcAft>
        <a:defRPr sz="2800">
          <a:solidFill>
            <a:schemeClr val="bg1"/>
          </a:solidFill>
          <a:latin typeface="Arial" charset="0"/>
          <a:cs typeface="Arial" charset="0"/>
        </a:defRPr>
      </a:lvl7pPr>
      <a:lvl8pPr marL="1198770" algn="ctr" defTabSz="851918" rtl="0" fontAlgn="base">
        <a:lnSpc>
          <a:spcPct val="90000"/>
        </a:lnSpc>
        <a:spcBef>
          <a:spcPct val="0"/>
        </a:spcBef>
        <a:spcAft>
          <a:spcPct val="0"/>
        </a:spcAft>
        <a:defRPr sz="2800">
          <a:solidFill>
            <a:schemeClr val="bg1"/>
          </a:solidFill>
          <a:latin typeface="Arial" charset="0"/>
          <a:cs typeface="Arial" charset="0"/>
        </a:defRPr>
      </a:lvl8pPr>
      <a:lvl9pPr marL="1598361" algn="ctr" defTabSz="851918" rtl="0" fontAlgn="base">
        <a:lnSpc>
          <a:spcPct val="90000"/>
        </a:lnSpc>
        <a:spcBef>
          <a:spcPct val="0"/>
        </a:spcBef>
        <a:spcAft>
          <a:spcPct val="0"/>
        </a:spcAft>
        <a:defRPr sz="2800">
          <a:solidFill>
            <a:schemeClr val="bg1"/>
          </a:solidFill>
          <a:latin typeface="Arial" charset="0"/>
          <a:cs typeface="Arial" charset="0"/>
        </a:defRPr>
      </a:lvl9pPr>
    </p:titleStyle>
    <p:bodyStyle>
      <a:lvl1pPr marL="335818" indent="-335818" algn="l" defTabSz="850656" rtl="0" eaLnBrk="0" fontAlgn="base" hangingPunct="0">
        <a:spcBef>
          <a:spcPct val="30000"/>
        </a:spcBef>
        <a:spcAft>
          <a:spcPct val="0"/>
        </a:spcAft>
        <a:buChar char="•"/>
        <a:defRPr sz="2600" b="1">
          <a:solidFill>
            <a:schemeClr val="tx2"/>
          </a:solidFill>
          <a:latin typeface="+mn-lt"/>
          <a:ea typeface="+mn-ea"/>
          <a:cs typeface="+mn-cs"/>
        </a:defRPr>
      </a:lvl1pPr>
      <a:lvl2pPr marL="749347" indent="-242846" algn="l" defTabSz="850656" rtl="0" eaLnBrk="0" fontAlgn="base" hangingPunct="0">
        <a:spcBef>
          <a:spcPct val="30000"/>
        </a:spcBef>
        <a:spcAft>
          <a:spcPct val="0"/>
        </a:spcAft>
        <a:buChar char="•"/>
        <a:defRPr sz="2500">
          <a:solidFill>
            <a:schemeClr val="tx2"/>
          </a:solidFill>
          <a:latin typeface="+mn-lt"/>
          <a:cs typeface="+mn-cs"/>
        </a:defRPr>
      </a:lvl2pPr>
      <a:lvl3pPr marL="1326614" indent="-409357" algn="l" defTabSz="850656" rtl="0" eaLnBrk="0" fontAlgn="base" hangingPunct="0">
        <a:spcBef>
          <a:spcPct val="30000"/>
        </a:spcBef>
        <a:spcAft>
          <a:spcPct val="0"/>
        </a:spcAft>
        <a:buClr>
          <a:schemeClr val="tx2"/>
        </a:buClr>
        <a:defRPr sz="2300">
          <a:solidFill>
            <a:schemeClr val="tx2"/>
          </a:solidFill>
          <a:latin typeface="+mn-lt"/>
          <a:cs typeface="+mn-cs"/>
        </a:defRPr>
      </a:lvl3pPr>
      <a:lvl4pPr marL="1670751" indent="-176236" algn="l" defTabSz="850656" rtl="0" eaLnBrk="0" fontAlgn="base" hangingPunct="0">
        <a:spcBef>
          <a:spcPct val="30000"/>
        </a:spcBef>
        <a:spcAft>
          <a:spcPct val="0"/>
        </a:spcAft>
        <a:buClr>
          <a:schemeClr val="tx2"/>
        </a:buClr>
        <a:buChar char="•"/>
        <a:defRPr sz="1800">
          <a:solidFill>
            <a:schemeClr val="tx2"/>
          </a:solidFill>
          <a:latin typeface="+mn-lt"/>
          <a:cs typeface="+mn-cs"/>
        </a:defRPr>
      </a:lvl4pPr>
      <a:lvl5pPr marL="2002417" indent="-162361" algn="l" defTabSz="850656" rtl="0" eaLnBrk="0" fontAlgn="base" hangingPunct="0">
        <a:spcBef>
          <a:spcPct val="30000"/>
        </a:spcBef>
        <a:spcAft>
          <a:spcPct val="0"/>
        </a:spcAft>
        <a:buClr>
          <a:schemeClr val="tx2"/>
        </a:buClr>
        <a:buFont typeface="Arial" charset="0"/>
        <a:defRPr sz="1800">
          <a:solidFill>
            <a:schemeClr val="tx2"/>
          </a:solidFill>
          <a:latin typeface="+mn-lt"/>
          <a:cs typeface="+mn-cs"/>
        </a:defRPr>
      </a:lvl5pPr>
      <a:lvl6pPr marL="2403094" indent="-163722" algn="l" defTabSz="851918" rtl="0" fontAlgn="base">
        <a:spcBef>
          <a:spcPct val="30000"/>
        </a:spcBef>
        <a:spcAft>
          <a:spcPct val="0"/>
        </a:spcAft>
        <a:buClr>
          <a:schemeClr val="tx2"/>
        </a:buClr>
        <a:buFont typeface="Arial" charset="0"/>
        <a:defRPr sz="1800">
          <a:solidFill>
            <a:schemeClr val="tx2"/>
          </a:solidFill>
          <a:latin typeface="+mn-lt"/>
          <a:cs typeface="+mn-cs"/>
        </a:defRPr>
      </a:lvl6pPr>
      <a:lvl7pPr marL="2802685" indent="-163722" algn="l" defTabSz="851918" rtl="0" fontAlgn="base">
        <a:spcBef>
          <a:spcPct val="30000"/>
        </a:spcBef>
        <a:spcAft>
          <a:spcPct val="0"/>
        </a:spcAft>
        <a:buClr>
          <a:schemeClr val="tx2"/>
        </a:buClr>
        <a:buFont typeface="Arial" charset="0"/>
        <a:defRPr sz="1800">
          <a:solidFill>
            <a:schemeClr val="tx2"/>
          </a:solidFill>
          <a:latin typeface="+mn-lt"/>
          <a:cs typeface="+mn-cs"/>
        </a:defRPr>
      </a:lvl7pPr>
      <a:lvl8pPr marL="3202268" indent="-163722" algn="l" defTabSz="851918" rtl="0" fontAlgn="base">
        <a:spcBef>
          <a:spcPct val="30000"/>
        </a:spcBef>
        <a:spcAft>
          <a:spcPct val="0"/>
        </a:spcAft>
        <a:buClr>
          <a:schemeClr val="tx2"/>
        </a:buClr>
        <a:buFont typeface="Arial" charset="0"/>
        <a:defRPr sz="1800">
          <a:solidFill>
            <a:schemeClr val="tx2"/>
          </a:solidFill>
          <a:latin typeface="+mn-lt"/>
          <a:cs typeface="+mn-cs"/>
        </a:defRPr>
      </a:lvl8pPr>
      <a:lvl9pPr marL="3601864" indent="-163722" algn="l" defTabSz="851918" rtl="0" fontAlgn="base">
        <a:spcBef>
          <a:spcPct val="30000"/>
        </a:spcBef>
        <a:spcAft>
          <a:spcPct val="0"/>
        </a:spcAft>
        <a:buClr>
          <a:schemeClr val="tx2"/>
        </a:buClr>
        <a:buFont typeface="Arial" charset="0"/>
        <a:defRPr sz="1800">
          <a:solidFill>
            <a:schemeClr val="tx2"/>
          </a:solidFill>
          <a:latin typeface="+mn-lt"/>
          <a:cs typeface="+mn-cs"/>
        </a:defRPr>
      </a:lvl9pPr>
    </p:bodyStyle>
    <p:otherStyle>
      <a:defPPr>
        <a:defRPr lang="en-US"/>
      </a:defPPr>
      <a:lvl1pPr marL="0" algn="l" defTabSz="799180" rtl="0" eaLnBrk="1" latinLnBrk="0" hangingPunct="1">
        <a:defRPr sz="1600" kern="1200">
          <a:solidFill>
            <a:schemeClr val="tx1"/>
          </a:solidFill>
          <a:latin typeface="+mn-lt"/>
          <a:ea typeface="+mn-ea"/>
          <a:cs typeface="+mn-cs"/>
        </a:defRPr>
      </a:lvl1pPr>
      <a:lvl2pPr marL="399590" algn="l" defTabSz="799180" rtl="0" eaLnBrk="1" latinLnBrk="0" hangingPunct="1">
        <a:defRPr sz="1600" kern="1200">
          <a:solidFill>
            <a:schemeClr val="tx1"/>
          </a:solidFill>
          <a:latin typeface="+mn-lt"/>
          <a:ea typeface="+mn-ea"/>
          <a:cs typeface="+mn-cs"/>
        </a:defRPr>
      </a:lvl2pPr>
      <a:lvl3pPr marL="799180" algn="l" defTabSz="799180" rtl="0" eaLnBrk="1" latinLnBrk="0" hangingPunct="1">
        <a:defRPr sz="1600" kern="1200">
          <a:solidFill>
            <a:schemeClr val="tx1"/>
          </a:solidFill>
          <a:latin typeface="+mn-lt"/>
          <a:ea typeface="+mn-ea"/>
          <a:cs typeface="+mn-cs"/>
        </a:defRPr>
      </a:lvl3pPr>
      <a:lvl4pPr marL="1198770" algn="l" defTabSz="799180" rtl="0" eaLnBrk="1" latinLnBrk="0" hangingPunct="1">
        <a:defRPr sz="1600" kern="1200">
          <a:solidFill>
            <a:schemeClr val="tx1"/>
          </a:solidFill>
          <a:latin typeface="+mn-lt"/>
          <a:ea typeface="+mn-ea"/>
          <a:cs typeface="+mn-cs"/>
        </a:defRPr>
      </a:lvl4pPr>
      <a:lvl5pPr marL="1598361" algn="l" defTabSz="799180" rtl="0" eaLnBrk="1" latinLnBrk="0" hangingPunct="1">
        <a:defRPr sz="1600" kern="1200">
          <a:solidFill>
            <a:schemeClr val="tx1"/>
          </a:solidFill>
          <a:latin typeface="+mn-lt"/>
          <a:ea typeface="+mn-ea"/>
          <a:cs typeface="+mn-cs"/>
        </a:defRPr>
      </a:lvl5pPr>
      <a:lvl6pPr marL="1997952" algn="l" defTabSz="799180" rtl="0" eaLnBrk="1" latinLnBrk="0" hangingPunct="1">
        <a:defRPr sz="1600" kern="1200">
          <a:solidFill>
            <a:schemeClr val="tx1"/>
          </a:solidFill>
          <a:latin typeface="+mn-lt"/>
          <a:ea typeface="+mn-ea"/>
          <a:cs typeface="+mn-cs"/>
        </a:defRPr>
      </a:lvl6pPr>
      <a:lvl7pPr marL="2397546" algn="l" defTabSz="799180" rtl="0" eaLnBrk="1" latinLnBrk="0" hangingPunct="1">
        <a:defRPr sz="1600" kern="1200">
          <a:solidFill>
            <a:schemeClr val="tx1"/>
          </a:solidFill>
          <a:latin typeface="+mn-lt"/>
          <a:ea typeface="+mn-ea"/>
          <a:cs typeface="+mn-cs"/>
        </a:defRPr>
      </a:lvl7pPr>
      <a:lvl8pPr marL="2797130" algn="l" defTabSz="799180" rtl="0" eaLnBrk="1" latinLnBrk="0" hangingPunct="1">
        <a:defRPr sz="1600" kern="1200">
          <a:solidFill>
            <a:schemeClr val="tx1"/>
          </a:solidFill>
          <a:latin typeface="+mn-lt"/>
          <a:ea typeface="+mn-ea"/>
          <a:cs typeface="+mn-cs"/>
        </a:defRPr>
      </a:lvl8pPr>
      <a:lvl9pPr marL="3196722" algn="l" defTabSz="799180"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Box 5"/>
          <p:cNvSpPr txBox="1">
            <a:spLocks noChangeArrowheads="1"/>
          </p:cNvSpPr>
          <p:nvPr userDrawn="1"/>
        </p:nvSpPr>
        <p:spPr bwMode="auto">
          <a:xfrm>
            <a:off x="204938" y="6500817"/>
            <a:ext cx="4387571" cy="2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6" tIns="45679" rIns="91356" bIns="45679">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ea typeface="+mn-ea"/>
              </a:rPr>
              <a:t>MRC/CSO Social and Public Health Sciences Unit, University of Glasgow.</a:t>
            </a:r>
            <a:endParaRPr lang="en-US" altLang="en-US" sz="900" dirty="0">
              <a:solidFill>
                <a:srgbClr val="6C5C4C"/>
              </a:solidFill>
              <a:latin typeface="Verdana" pitchFamily="34" charset="0"/>
              <a:ea typeface="+mn-ea"/>
            </a:endParaRPr>
          </a:p>
        </p:txBody>
      </p:sp>
      <p:sp>
        <p:nvSpPr>
          <p:cNvPr id="2051"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56" tIns="45679" rIns="91356" bIns="45679" numCol="1" anchor="ctr" anchorCtr="0" compatLnSpc="1">
            <a:prstTxWarp prst="textNoShape">
              <a:avLst/>
            </a:prstTxWarp>
          </a:bodyPr>
          <a:lstStyle/>
          <a:p>
            <a:pPr lvl="0"/>
            <a:endParaRPr lang="en-US" altLang="en-US"/>
          </a:p>
        </p:txBody>
      </p:sp>
      <p:sp>
        <p:nvSpPr>
          <p:cNvPr id="2053" name="Line 4"/>
          <p:cNvSpPr>
            <a:spLocks noChangeShapeType="1"/>
          </p:cNvSpPr>
          <p:nvPr/>
        </p:nvSpPr>
        <p:spPr bwMode="auto">
          <a:xfrm>
            <a:off x="323850" y="1412875"/>
            <a:ext cx="8534400" cy="0"/>
          </a:xfrm>
          <a:prstGeom prst="line">
            <a:avLst/>
          </a:prstGeom>
          <a:noFill/>
          <a:ln w="22225">
            <a:solidFill>
              <a:srgbClr val="91695F"/>
            </a:solidFill>
            <a:round/>
            <a:headEnd/>
            <a:tailEnd/>
          </a:ln>
        </p:spPr>
        <p:txBody>
          <a:bodyPr wrap="none" lIns="91356" tIns="45679" rIns="91356" bIns="45679" anchor="ctr"/>
          <a:lstStyle/>
          <a:p>
            <a:endParaRPr lang="en-GB"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353555352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90" algn="l" rtl="0" fontAlgn="base">
        <a:spcBef>
          <a:spcPct val="0"/>
        </a:spcBef>
        <a:spcAft>
          <a:spcPct val="0"/>
        </a:spcAft>
        <a:defRPr sz="2800">
          <a:solidFill>
            <a:schemeClr val="tx1"/>
          </a:solidFill>
          <a:latin typeface="Verdana" pitchFamily="34" charset="0"/>
        </a:defRPr>
      </a:lvl6pPr>
      <a:lvl7pPr marL="913581" algn="l" rtl="0" fontAlgn="base">
        <a:spcBef>
          <a:spcPct val="0"/>
        </a:spcBef>
        <a:spcAft>
          <a:spcPct val="0"/>
        </a:spcAft>
        <a:defRPr sz="2800">
          <a:solidFill>
            <a:schemeClr val="tx1"/>
          </a:solidFill>
          <a:latin typeface="Verdana" pitchFamily="34" charset="0"/>
        </a:defRPr>
      </a:lvl7pPr>
      <a:lvl8pPr marL="1370366" algn="l" rtl="0" fontAlgn="base">
        <a:spcBef>
          <a:spcPct val="0"/>
        </a:spcBef>
        <a:spcAft>
          <a:spcPct val="0"/>
        </a:spcAft>
        <a:defRPr sz="2800">
          <a:solidFill>
            <a:schemeClr val="tx1"/>
          </a:solidFill>
          <a:latin typeface="Verdana" pitchFamily="34" charset="0"/>
        </a:defRPr>
      </a:lvl8pPr>
      <a:lvl9pPr marL="1827162" algn="l" rtl="0" fontAlgn="base">
        <a:spcBef>
          <a:spcPct val="0"/>
        </a:spcBef>
        <a:spcAft>
          <a:spcPct val="0"/>
        </a:spcAft>
        <a:defRPr sz="2800">
          <a:solidFill>
            <a:schemeClr val="tx1"/>
          </a:solidFill>
          <a:latin typeface="Verdana" pitchFamily="34" charset="0"/>
        </a:defRPr>
      </a:lvl9pPr>
    </p:titleStyle>
    <p:bodyStyle>
      <a:lvl1pPr marL="342594" indent="-342594"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284" indent="-285498" algn="l" rtl="0" eaLnBrk="0" fontAlgn="base" hangingPunct="0">
        <a:spcBef>
          <a:spcPct val="20000"/>
        </a:spcBef>
        <a:spcAft>
          <a:spcPct val="0"/>
        </a:spcAft>
        <a:buClr>
          <a:srgbClr val="920049"/>
        </a:buClr>
        <a:buChar char="•"/>
        <a:defRPr sz="2000">
          <a:solidFill>
            <a:schemeClr val="tx1"/>
          </a:solidFill>
          <a:latin typeface="+mn-lt"/>
        </a:defRPr>
      </a:lvl2pPr>
      <a:lvl3pPr marL="1141974" indent="-228399" algn="l" rtl="0" eaLnBrk="0" fontAlgn="base" hangingPunct="0">
        <a:spcBef>
          <a:spcPct val="20000"/>
        </a:spcBef>
        <a:spcAft>
          <a:spcPct val="0"/>
        </a:spcAft>
        <a:buClr>
          <a:srgbClr val="920049"/>
        </a:buClr>
        <a:buChar char="•"/>
        <a:defRPr sz="2400">
          <a:solidFill>
            <a:schemeClr val="tx1"/>
          </a:solidFill>
          <a:latin typeface="+mn-lt"/>
        </a:defRPr>
      </a:lvl3pPr>
      <a:lvl4pPr marL="1560696" indent="-228399" algn="l" rtl="0" eaLnBrk="0" fontAlgn="base" hangingPunct="0">
        <a:spcBef>
          <a:spcPct val="20000"/>
        </a:spcBef>
        <a:spcAft>
          <a:spcPct val="0"/>
        </a:spcAft>
        <a:buClr>
          <a:srgbClr val="920049"/>
        </a:buClr>
        <a:buChar char="–"/>
        <a:defRPr sz="2000">
          <a:solidFill>
            <a:schemeClr val="tx1"/>
          </a:solidFill>
          <a:latin typeface="+mn-lt"/>
        </a:defRPr>
      </a:lvl4pPr>
      <a:lvl5pPr marL="1979418" indent="-228399" algn="l" rtl="0" eaLnBrk="0" fontAlgn="base" hangingPunct="0">
        <a:spcBef>
          <a:spcPct val="20000"/>
        </a:spcBef>
        <a:spcAft>
          <a:spcPct val="0"/>
        </a:spcAft>
        <a:buClr>
          <a:srgbClr val="920049"/>
        </a:buClr>
        <a:buChar char="»"/>
        <a:defRPr sz="2000" i="1">
          <a:solidFill>
            <a:schemeClr val="tx1"/>
          </a:solidFill>
          <a:latin typeface="+mn-lt"/>
        </a:defRPr>
      </a:lvl5pPr>
      <a:lvl6pPr marL="2436208" indent="-228399" algn="l" rtl="0" fontAlgn="base">
        <a:spcBef>
          <a:spcPct val="20000"/>
        </a:spcBef>
        <a:spcAft>
          <a:spcPct val="0"/>
        </a:spcAft>
        <a:buClr>
          <a:srgbClr val="920049"/>
        </a:buClr>
        <a:buChar char="»"/>
        <a:defRPr i="1">
          <a:solidFill>
            <a:schemeClr val="tx1"/>
          </a:solidFill>
          <a:latin typeface="+mn-lt"/>
        </a:defRPr>
      </a:lvl6pPr>
      <a:lvl7pPr marL="2892997" indent="-228399" algn="l" rtl="0" fontAlgn="base">
        <a:spcBef>
          <a:spcPct val="20000"/>
        </a:spcBef>
        <a:spcAft>
          <a:spcPct val="0"/>
        </a:spcAft>
        <a:buClr>
          <a:srgbClr val="920049"/>
        </a:buClr>
        <a:buChar char="»"/>
        <a:defRPr i="1">
          <a:solidFill>
            <a:schemeClr val="tx1"/>
          </a:solidFill>
          <a:latin typeface="+mn-lt"/>
        </a:defRPr>
      </a:lvl7pPr>
      <a:lvl8pPr marL="3349777" indent="-228399" algn="l" rtl="0" fontAlgn="base">
        <a:spcBef>
          <a:spcPct val="20000"/>
        </a:spcBef>
        <a:spcAft>
          <a:spcPct val="0"/>
        </a:spcAft>
        <a:buClr>
          <a:srgbClr val="920049"/>
        </a:buClr>
        <a:buChar char="»"/>
        <a:defRPr i="1">
          <a:solidFill>
            <a:schemeClr val="tx1"/>
          </a:solidFill>
          <a:latin typeface="+mn-lt"/>
        </a:defRPr>
      </a:lvl8pPr>
      <a:lvl9pPr marL="3806576" indent="-228399"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167" y="6500817"/>
            <a:ext cx="4387619" cy="230774"/>
          </a:xfrm>
          <a:prstGeom prst="rect">
            <a:avLst/>
          </a:prstGeom>
          <a:noFill/>
        </p:spPr>
        <p:txBody>
          <a:bodyPr wrap="none" lIns="91380" tIns="45691" rIns="91380" bIns="45691">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80" tIns="45691" rIns="91380" bIns="456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80" tIns="45691" rIns="91380" bIns="45691"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80" tIns="45691" rIns="91380" bIns="45691"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398875475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904" algn="l" rtl="0" fontAlgn="base">
        <a:spcBef>
          <a:spcPct val="0"/>
        </a:spcBef>
        <a:spcAft>
          <a:spcPct val="0"/>
        </a:spcAft>
        <a:defRPr sz="2800">
          <a:solidFill>
            <a:schemeClr val="tx1"/>
          </a:solidFill>
          <a:latin typeface="Verdana" pitchFamily="34" charset="0"/>
        </a:defRPr>
      </a:lvl6pPr>
      <a:lvl7pPr marL="913808" algn="l" rtl="0" fontAlgn="base">
        <a:spcBef>
          <a:spcPct val="0"/>
        </a:spcBef>
        <a:spcAft>
          <a:spcPct val="0"/>
        </a:spcAft>
        <a:defRPr sz="2800">
          <a:solidFill>
            <a:schemeClr val="tx1"/>
          </a:solidFill>
          <a:latin typeface="Verdana" pitchFamily="34" charset="0"/>
        </a:defRPr>
      </a:lvl7pPr>
      <a:lvl8pPr marL="1370709" algn="l" rtl="0" fontAlgn="base">
        <a:spcBef>
          <a:spcPct val="0"/>
        </a:spcBef>
        <a:spcAft>
          <a:spcPct val="0"/>
        </a:spcAft>
        <a:defRPr sz="2800">
          <a:solidFill>
            <a:schemeClr val="tx1"/>
          </a:solidFill>
          <a:latin typeface="Verdana" pitchFamily="34" charset="0"/>
        </a:defRPr>
      </a:lvl8pPr>
      <a:lvl9pPr marL="1827617" algn="l" rtl="0" fontAlgn="base">
        <a:spcBef>
          <a:spcPct val="0"/>
        </a:spcBef>
        <a:spcAft>
          <a:spcPct val="0"/>
        </a:spcAft>
        <a:defRPr sz="2800">
          <a:solidFill>
            <a:schemeClr val="tx1"/>
          </a:solidFill>
          <a:latin typeface="Verdana" pitchFamily="34" charset="0"/>
        </a:defRPr>
      </a:lvl9pPr>
    </p:titleStyle>
    <p:bodyStyle>
      <a:lvl1pPr marL="342679" indent="-342679"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469" indent="-285568" algn="l" rtl="0" eaLnBrk="0" fontAlgn="base" hangingPunct="0">
        <a:spcBef>
          <a:spcPct val="20000"/>
        </a:spcBef>
        <a:spcAft>
          <a:spcPct val="0"/>
        </a:spcAft>
        <a:buClr>
          <a:srgbClr val="920049"/>
        </a:buClr>
        <a:buChar char="•"/>
        <a:defRPr sz="2000">
          <a:solidFill>
            <a:schemeClr val="tx1"/>
          </a:solidFill>
          <a:latin typeface="+mn-lt"/>
        </a:defRPr>
      </a:lvl2pPr>
      <a:lvl3pPr marL="1142259" indent="-228455" algn="l" rtl="0" eaLnBrk="0" fontAlgn="base" hangingPunct="0">
        <a:spcBef>
          <a:spcPct val="20000"/>
        </a:spcBef>
        <a:spcAft>
          <a:spcPct val="0"/>
        </a:spcAft>
        <a:buClr>
          <a:srgbClr val="920049"/>
        </a:buClr>
        <a:buChar char="•"/>
        <a:defRPr sz="2400">
          <a:solidFill>
            <a:schemeClr val="tx1"/>
          </a:solidFill>
          <a:latin typeface="+mn-lt"/>
        </a:defRPr>
      </a:lvl3pPr>
      <a:lvl4pPr marL="1561086" indent="-228455" algn="l" rtl="0" eaLnBrk="0" fontAlgn="base" hangingPunct="0">
        <a:spcBef>
          <a:spcPct val="20000"/>
        </a:spcBef>
        <a:spcAft>
          <a:spcPct val="0"/>
        </a:spcAft>
        <a:buClr>
          <a:srgbClr val="920049"/>
        </a:buClr>
        <a:buChar char="–"/>
        <a:defRPr sz="2000">
          <a:solidFill>
            <a:schemeClr val="tx1"/>
          </a:solidFill>
          <a:latin typeface="+mn-lt"/>
        </a:defRPr>
      </a:lvl4pPr>
      <a:lvl5pPr marL="1979913" indent="-228455" algn="l" rtl="0" eaLnBrk="0" fontAlgn="base" hangingPunct="0">
        <a:spcBef>
          <a:spcPct val="20000"/>
        </a:spcBef>
        <a:spcAft>
          <a:spcPct val="0"/>
        </a:spcAft>
        <a:buClr>
          <a:srgbClr val="920049"/>
        </a:buClr>
        <a:buChar char="»"/>
        <a:defRPr sz="2000" i="1">
          <a:solidFill>
            <a:schemeClr val="tx1"/>
          </a:solidFill>
          <a:latin typeface="+mn-lt"/>
        </a:defRPr>
      </a:lvl5pPr>
      <a:lvl6pPr marL="2436817" indent="-228455" algn="l" rtl="0" fontAlgn="base">
        <a:spcBef>
          <a:spcPct val="20000"/>
        </a:spcBef>
        <a:spcAft>
          <a:spcPct val="0"/>
        </a:spcAft>
        <a:buClr>
          <a:srgbClr val="920049"/>
        </a:buClr>
        <a:buChar char="»"/>
        <a:defRPr i="1">
          <a:solidFill>
            <a:schemeClr val="tx1"/>
          </a:solidFill>
          <a:latin typeface="+mn-lt"/>
        </a:defRPr>
      </a:lvl6pPr>
      <a:lvl7pPr marL="2893720" indent="-228455" algn="l" rtl="0" fontAlgn="base">
        <a:spcBef>
          <a:spcPct val="20000"/>
        </a:spcBef>
        <a:spcAft>
          <a:spcPct val="0"/>
        </a:spcAft>
        <a:buClr>
          <a:srgbClr val="920049"/>
        </a:buClr>
        <a:buChar char="»"/>
        <a:defRPr i="1">
          <a:solidFill>
            <a:schemeClr val="tx1"/>
          </a:solidFill>
          <a:latin typeface="+mn-lt"/>
        </a:defRPr>
      </a:lvl7pPr>
      <a:lvl8pPr marL="3350617" indent="-228455" algn="l" rtl="0" fontAlgn="base">
        <a:spcBef>
          <a:spcPct val="20000"/>
        </a:spcBef>
        <a:spcAft>
          <a:spcPct val="0"/>
        </a:spcAft>
        <a:buClr>
          <a:srgbClr val="920049"/>
        </a:buClr>
        <a:buChar char="»"/>
        <a:defRPr i="1">
          <a:solidFill>
            <a:schemeClr val="tx1"/>
          </a:solidFill>
          <a:latin typeface="+mn-lt"/>
        </a:defRPr>
      </a:lvl8pPr>
      <a:lvl9pPr marL="3807527" indent="-228455"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09" algn="l" defTabSz="913808" rtl="0" eaLnBrk="1" latinLnBrk="0" hangingPunct="1">
        <a:defRPr sz="1800" kern="1200">
          <a:solidFill>
            <a:schemeClr val="tx1"/>
          </a:solidFill>
          <a:latin typeface="+mn-lt"/>
          <a:ea typeface="+mn-ea"/>
          <a:cs typeface="+mn-cs"/>
        </a:defRPr>
      </a:lvl4pPr>
      <a:lvl5pPr marL="1827617" algn="l" defTabSz="913808" rtl="0" eaLnBrk="1" latinLnBrk="0" hangingPunct="1">
        <a:defRPr sz="1800" kern="1200">
          <a:solidFill>
            <a:schemeClr val="tx1"/>
          </a:solidFill>
          <a:latin typeface="+mn-lt"/>
          <a:ea typeface="+mn-ea"/>
          <a:cs typeface="+mn-cs"/>
        </a:defRPr>
      </a:lvl5pPr>
      <a:lvl6pPr marL="2284515" algn="l" defTabSz="913808" rtl="0" eaLnBrk="1" latinLnBrk="0" hangingPunct="1">
        <a:defRPr sz="1800" kern="1200">
          <a:solidFill>
            <a:schemeClr val="tx1"/>
          </a:solidFill>
          <a:latin typeface="+mn-lt"/>
          <a:ea typeface="+mn-ea"/>
          <a:cs typeface="+mn-cs"/>
        </a:defRPr>
      </a:lvl6pPr>
      <a:lvl7pPr marL="2741419" algn="l" defTabSz="913808" rtl="0" eaLnBrk="1" latinLnBrk="0" hangingPunct="1">
        <a:defRPr sz="1800" kern="1200">
          <a:solidFill>
            <a:schemeClr val="tx1"/>
          </a:solidFill>
          <a:latin typeface="+mn-lt"/>
          <a:ea typeface="+mn-ea"/>
          <a:cs typeface="+mn-cs"/>
        </a:defRPr>
      </a:lvl7pPr>
      <a:lvl8pPr marL="3198320" algn="l" defTabSz="913808" rtl="0" eaLnBrk="1" latinLnBrk="0" hangingPunct="1">
        <a:defRPr sz="1800" kern="1200">
          <a:solidFill>
            <a:schemeClr val="tx1"/>
          </a:solidFill>
          <a:latin typeface="+mn-lt"/>
          <a:ea typeface="+mn-ea"/>
          <a:cs typeface="+mn-cs"/>
        </a:defRPr>
      </a:lvl8pPr>
      <a:lvl9pPr marL="3655229" algn="l" defTabSz="9138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7" descr="logo-options_v3.png"/>
          <p:cNvPicPr>
            <a:picLocks noChangeAspect="1"/>
          </p:cNvPicPr>
          <p:nvPr userDrawn="1"/>
        </p:nvPicPr>
        <p:blipFill>
          <a:blip r:embed="rId3"/>
          <a:srcRect/>
          <a:stretch>
            <a:fillRect/>
          </a:stretch>
        </p:blipFill>
        <p:spPr bwMode="auto">
          <a:xfrm>
            <a:off x="-15875" y="-71438"/>
            <a:ext cx="5013325" cy="1538288"/>
          </a:xfrm>
          <a:prstGeom prst="rect">
            <a:avLst/>
          </a:prstGeom>
          <a:noFill/>
          <a:ln w="9525">
            <a:noFill/>
            <a:miter lim="800000"/>
            <a:headEnd/>
            <a:tailEnd/>
          </a:ln>
        </p:spPr>
      </p:pic>
      <p:sp>
        <p:nvSpPr>
          <p:cNvPr id="11" name="TextBox 10"/>
          <p:cNvSpPr txBox="1"/>
          <p:nvPr userDrawn="1"/>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61" y="1413177"/>
            <a:ext cx="2274175" cy="1512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601351" y="1413177"/>
            <a:ext cx="2274175" cy="1512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2297673" y="1413562"/>
            <a:ext cx="2273020" cy="15113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908194" y="1425226"/>
            <a:ext cx="2237932" cy="148798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2267744"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87017"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89347" y="1318641"/>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defTabSz="457200"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8"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defTabSz="457200" rtl="0" eaLnBrk="0" fontAlgn="base" hangingPunct="0">
        <a:spcBef>
          <a:spcPct val="20000"/>
        </a:spcBef>
        <a:spcAft>
          <a:spcPct val="0"/>
        </a:spcAft>
        <a:buFont typeface="Arial" pitchFamily="8" charset="0"/>
        <a:buChar char="–"/>
        <a:defRPr sz="2800" kern="1200">
          <a:solidFill>
            <a:schemeClr val="tx1"/>
          </a:solidFill>
          <a:latin typeface="+mn-lt"/>
          <a:ea typeface="ＭＳ Ｐゴシック" pitchFamily="4" charset="-128"/>
          <a:cs typeface="+mn-cs"/>
        </a:defRPr>
      </a:lvl2pPr>
      <a:lvl3pPr marL="1143000" indent="-228600" algn="l" defTabSz="457200" rtl="0" eaLnBrk="0" fontAlgn="base" hangingPunct="0">
        <a:spcBef>
          <a:spcPct val="20000"/>
        </a:spcBef>
        <a:spcAft>
          <a:spcPct val="0"/>
        </a:spcAft>
        <a:buFont typeface="Arial" pitchFamily="8" charset="0"/>
        <a:buChar char="•"/>
        <a:defRPr sz="2400" kern="1200">
          <a:solidFill>
            <a:schemeClr val="tx1"/>
          </a:solidFill>
          <a:latin typeface="+mn-lt"/>
          <a:ea typeface="ＭＳ Ｐゴシック" pitchFamily="4" charset="-128"/>
          <a:cs typeface="+mn-cs"/>
        </a:defRPr>
      </a:lvl3pPr>
      <a:lvl4pPr marL="1600200" indent="-228600" algn="l" defTabSz="457200" rtl="0" eaLnBrk="0" fontAlgn="base" hangingPunct="0">
        <a:spcBef>
          <a:spcPct val="20000"/>
        </a:spcBef>
        <a:spcAft>
          <a:spcPct val="0"/>
        </a:spcAft>
        <a:buFont typeface="Arial" pitchFamily="8" charset="0"/>
        <a:buChar char="–"/>
        <a:defRPr sz="2000" kern="1200">
          <a:solidFill>
            <a:schemeClr val="tx1"/>
          </a:solidFill>
          <a:latin typeface="+mn-lt"/>
          <a:ea typeface="ＭＳ Ｐゴシック" pitchFamily="4" charset="-128"/>
          <a:cs typeface="+mn-cs"/>
        </a:defRPr>
      </a:lvl4pPr>
      <a:lvl5pPr marL="2057400" indent="-228600" algn="l" defTabSz="457200" rtl="0" eaLnBrk="0" fontAlgn="base" hangingPunct="0">
        <a:spcBef>
          <a:spcPct val="20000"/>
        </a:spcBef>
        <a:spcAft>
          <a:spcPct val="0"/>
        </a:spcAft>
        <a:buFont typeface="Arial" pitchFamily="8" charset="0"/>
        <a:buChar char="»"/>
        <a:defRPr sz="2000" kern="1200">
          <a:solidFill>
            <a:schemeClr val="tx1"/>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Box 5"/>
          <p:cNvSpPr txBox="1">
            <a:spLocks noChangeArrowheads="1"/>
          </p:cNvSpPr>
          <p:nvPr userDrawn="1"/>
        </p:nvSpPr>
        <p:spPr bwMode="auto">
          <a:xfrm>
            <a:off x="204788" y="6500813"/>
            <a:ext cx="4387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ea typeface="+mn-ea"/>
              </a:rPr>
              <a:t>MRC/CSO Social and Public Health Sciences Unit, University of Glasgow.</a:t>
            </a:r>
            <a:endParaRPr lang="en-US" altLang="en-US" sz="900" dirty="0">
              <a:solidFill>
                <a:srgbClr val="6C5C4C"/>
              </a:solidFill>
              <a:latin typeface="Verdana" pitchFamily="34" charset="0"/>
              <a:ea typeface="+mn-ea"/>
            </a:endParaRPr>
          </a:p>
        </p:txBody>
      </p:sp>
      <p:sp>
        <p:nvSpPr>
          <p:cNvPr id="5123"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26" tIns="45714" rIns="91426" bIns="45714" numCol="1" anchor="ctr" anchorCtr="0" compatLnSpc="1">
            <a:prstTxWarp prst="textNoShape">
              <a:avLst/>
            </a:prstTxWarp>
          </a:bodyPr>
          <a:lstStyle/>
          <a:p>
            <a:pPr lvl="0"/>
            <a:endParaRPr lang="en-US" altLang="en-US"/>
          </a:p>
        </p:txBody>
      </p:sp>
      <p:sp>
        <p:nvSpPr>
          <p:cNvPr id="5125" name="Line 4"/>
          <p:cNvSpPr>
            <a:spLocks noChangeShapeType="1"/>
          </p:cNvSpPr>
          <p:nvPr/>
        </p:nvSpPr>
        <p:spPr bwMode="auto">
          <a:xfrm>
            <a:off x="323850" y="1412875"/>
            <a:ext cx="8534400" cy="0"/>
          </a:xfrm>
          <a:prstGeom prst="line">
            <a:avLst/>
          </a:prstGeom>
          <a:noFill/>
          <a:ln w="22225">
            <a:solidFill>
              <a:srgbClr val="91695F"/>
            </a:solidFill>
            <a:round/>
            <a:headEnd/>
            <a:tailEnd/>
          </a:ln>
        </p:spPr>
        <p:txBody>
          <a:bodyPr wrap="none" lIns="91426" tIns="45714" rIns="91426" bIns="45714" anchor="ctr"/>
          <a:lstStyle/>
          <a:p>
            <a:endParaRPr lang="en-GB"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45433644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132" algn="l" rtl="0" fontAlgn="base">
        <a:spcBef>
          <a:spcPct val="0"/>
        </a:spcBef>
        <a:spcAft>
          <a:spcPct val="0"/>
        </a:spcAft>
        <a:defRPr sz="2800">
          <a:solidFill>
            <a:schemeClr val="tx1"/>
          </a:solidFill>
          <a:latin typeface="Verdana" pitchFamily="34" charset="0"/>
        </a:defRPr>
      </a:lvl6pPr>
      <a:lvl7pPr marL="914263" algn="l" rtl="0" fontAlgn="base">
        <a:spcBef>
          <a:spcPct val="0"/>
        </a:spcBef>
        <a:spcAft>
          <a:spcPct val="0"/>
        </a:spcAft>
        <a:defRPr sz="2800">
          <a:solidFill>
            <a:schemeClr val="tx1"/>
          </a:solidFill>
          <a:latin typeface="Verdana" pitchFamily="34" charset="0"/>
        </a:defRPr>
      </a:lvl7pPr>
      <a:lvl8pPr marL="1371395" algn="l" rtl="0" fontAlgn="base">
        <a:spcBef>
          <a:spcPct val="0"/>
        </a:spcBef>
        <a:spcAft>
          <a:spcPct val="0"/>
        </a:spcAft>
        <a:defRPr sz="2800">
          <a:solidFill>
            <a:schemeClr val="tx1"/>
          </a:solidFill>
          <a:latin typeface="Verdana" pitchFamily="34" charset="0"/>
        </a:defRPr>
      </a:lvl8pPr>
      <a:lvl9pPr marL="1828527" algn="l" rtl="0" fontAlgn="base">
        <a:spcBef>
          <a:spcPct val="0"/>
        </a:spcBef>
        <a:spcAft>
          <a:spcPct val="0"/>
        </a:spcAft>
        <a:defRPr sz="2800">
          <a:solidFill>
            <a:schemeClr val="tx1"/>
          </a:solidFill>
          <a:latin typeface="Verdana" pitchFamily="34" charset="0"/>
        </a:defRPr>
      </a:lvl9pPr>
    </p:titleStyle>
    <p:bodyStyle>
      <a:lvl1pPr marL="341313" indent="-341313"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rgbClr val="920049"/>
        </a:buClr>
        <a:buChar char="•"/>
        <a:defRPr sz="2000">
          <a:solidFill>
            <a:schemeClr val="tx1"/>
          </a:solidFill>
          <a:latin typeface="+mn-lt"/>
        </a:defRPr>
      </a:lvl2pPr>
      <a:lvl3pPr marL="1141413" indent="-227013" algn="l" rtl="0" eaLnBrk="0" fontAlgn="base" hangingPunct="0">
        <a:spcBef>
          <a:spcPct val="20000"/>
        </a:spcBef>
        <a:spcAft>
          <a:spcPct val="0"/>
        </a:spcAft>
        <a:buClr>
          <a:srgbClr val="920049"/>
        </a:buClr>
        <a:buChar char="•"/>
        <a:defRPr sz="2400">
          <a:solidFill>
            <a:schemeClr val="tx1"/>
          </a:solidFill>
          <a:latin typeface="+mn-lt"/>
        </a:defRPr>
      </a:lvl3pPr>
      <a:lvl4pPr marL="1560513" indent="-227013" algn="l" rtl="0" eaLnBrk="0" fontAlgn="base" hangingPunct="0">
        <a:spcBef>
          <a:spcPct val="20000"/>
        </a:spcBef>
        <a:spcAft>
          <a:spcPct val="0"/>
        </a:spcAft>
        <a:buClr>
          <a:srgbClr val="920049"/>
        </a:buClr>
        <a:buChar char="–"/>
        <a:defRPr sz="2000">
          <a:solidFill>
            <a:schemeClr val="tx1"/>
          </a:solidFill>
          <a:latin typeface="+mn-lt"/>
        </a:defRPr>
      </a:lvl4pPr>
      <a:lvl5pPr marL="1979613" indent="-227013" algn="l" rtl="0" eaLnBrk="0" fontAlgn="base" hangingPunct="0">
        <a:spcBef>
          <a:spcPct val="20000"/>
        </a:spcBef>
        <a:spcAft>
          <a:spcPct val="0"/>
        </a:spcAft>
        <a:buClr>
          <a:srgbClr val="920049"/>
        </a:buClr>
        <a:buChar char="»"/>
        <a:defRPr sz="2000" i="1">
          <a:solidFill>
            <a:schemeClr val="tx1"/>
          </a:solidFill>
          <a:latin typeface="+mn-lt"/>
        </a:defRPr>
      </a:lvl5pPr>
      <a:lvl6pPr marL="2438035" indent="-228567" algn="l" rtl="0" fontAlgn="base">
        <a:spcBef>
          <a:spcPct val="20000"/>
        </a:spcBef>
        <a:spcAft>
          <a:spcPct val="0"/>
        </a:spcAft>
        <a:buClr>
          <a:srgbClr val="920049"/>
        </a:buClr>
        <a:buChar char="»"/>
        <a:defRPr i="1">
          <a:solidFill>
            <a:schemeClr val="tx1"/>
          </a:solidFill>
          <a:latin typeface="+mn-lt"/>
        </a:defRPr>
      </a:lvl6pPr>
      <a:lvl7pPr marL="2895166" indent="-228567" algn="l" rtl="0" fontAlgn="base">
        <a:spcBef>
          <a:spcPct val="20000"/>
        </a:spcBef>
        <a:spcAft>
          <a:spcPct val="0"/>
        </a:spcAft>
        <a:buClr>
          <a:srgbClr val="920049"/>
        </a:buClr>
        <a:buChar char="»"/>
        <a:defRPr i="1">
          <a:solidFill>
            <a:schemeClr val="tx1"/>
          </a:solidFill>
          <a:latin typeface="+mn-lt"/>
        </a:defRPr>
      </a:lvl7pPr>
      <a:lvl8pPr marL="3352297" indent="-228567" algn="l" rtl="0" fontAlgn="base">
        <a:spcBef>
          <a:spcPct val="20000"/>
        </a:spcBef>
        <a:spcAft>
          <a:spcPct val="0"/>
        </a:spcAft>
        <a:buClr>
          <a:srgbClr val="920049"/>
        </a:buClr>
        <a:buChar char="»"/>
        <a:defRPr i="1">
          <a:solidFill>
            <a:schemeClr val="tx1"/>
          </a:solidFill>
          <a:latin typeface="+mn-lt"/>
        </a:defRPr>
      </a:lvl8pPr>
      <a:lvl9pPr marL="3809430" indent="-228567"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356" tIns="45679" rIns="91356" bIns="45679" numCol="1" anchor="t" anchorCtr="0" compatLnSpc="1">
            <a:prstTxWarp prst="textNoShape">
              <a:avLst/>
            </a:prstTxWarp>
          </a:bodyPr>
          <a:lstStyle>
            <a:lvl1pPr algn="r">
              <a:defRPr sz="1400">
                <a:cs typeface="+mn-cs"/>
              </a:defRPr>
            </a:lvl1pPr>
          </a:lstStyle>
          <a:p>
            <a:pPr>
              <a:defRPr/>
            </a:pPr>
            <a:fld id="{7D600CF1-58CA-45B2-87C1-5274ACB2EFE5}" type="slidenum">
              <a:rPr lang="en-US">
                <a:solidFill>
                  <a:srgbClr val="000000"/>
                </a:solidFill>
                <a:latin typeface="Arial"/>
                <a:ea typeface="+mn-ea"/>
              </a:rPr>
              <a:pPr>
                <a:defRPr/>
              </a:pPr>
              <a:t>‹#›</a:t>
            </a:fld>
            <a:endParaRPr lang="en-US" dirty="0">
              <a:solidFill>
                <a:srgbClr val="000000"/>
              </a:solidFill>
              <a:latin typeface="Arial"/>
              <a:ea typeface="+mn-ea"/>
            </a:endParaRPr>
          </a:p>
        </p:txBody>
      </p:sp>
      <p:pic>
        <p:nvPicPr>
          <p:cNvPr id="1029" name="Picture 17" descr="MidBlue90"/>
          <p:cNvPicPr>
            <a:picLocks noChangeAspect="1" noChangeArrowheads="1"/>
          </p:cNvPicPr>
          <p:nvPr/>
        </p:nvPicPr>
        <p:blipFill>
          <a:blip r:embed="rId15"/>
          <a:srcRect/>
          <a:stretch>
            <a:fillRect/>
          </a:stretch>
        </p:blipFill>
        <p:spPr bwMode="auto">
          <a:xfrm>
            <a:off x="0" y="0"/>
            <a:ext cx="9144000" cy="514350"/>
          </a:xfrm>
          <a:prstGeom prst="rect">
            <a:avLst/>
          </a:prstGeom>
          <a:noFill/>
          <a:ln w="9525">
            <a:noFill/>
            <a:miter lim="800000"/>
            <a:headEnd/>
            <a:tailEnd/>
          </a:ln>
        </p:spPr>
      </p:pic>
    </p:spTree>
    <p:extLst>
      <p:ext uri="{BB962C8B-B14F-4D97-AF65-F5344CB8AC3E}">
        <p14:creationId xmlns:p14="http://schemas.microsoft.com/office/powerpoint/2010/main" val="412611561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6790" algn="l" rtl="0" fontAlgn="base">
        <a:spcBef>
          <a:spcPct val="0"/>
        </a:spcBef>
        <a:spcAft>
          <a:spcPct val="0"/>
        </a:spcAft>
        <a:defRPr sz="3000" b="1">
          <a:solidFill>
            <a:schemeClr val="tx2"/>
          </a:solidFill>
          <a:latin typeface="Arial" charset="0"/>
        </a:defRPr>
      </a:lvl6pPr>
      <a:lvl7pPr marL="913581" algn="l" rtl="0" fontAlgn="base">
        <a:spcBef>
          <a:spcPct val="0"/>
        </a:spcBef>
        <a:spcAft>
          <a:spcPct val="0"/>
        </a:spcAft>
        <a:defRPr sz="3000" b="1">
          <a:solidFill>
            <a:schemeClr val="tx2"/>
          </a:solidFill>
          <a:latin typeface="Arial" charset="0"/>
        </a:defRPr>
      </a:lvl7pPr>
      <a:lvl8pPr marL="1370366" algn="l" rtl="0" fontAlgn="base">
        <a:spcBef>
          <a:spcPct val="0"/>
        </a:spcBef>
        <a:spcAft>
          <a:spcPct val="0"/>
        </a:spcAft>
        <a:defRPr sz="3000" b="1">
          <a:solidFill>
            <a:schemeClr val="tx2"/>
          </a:solidFill>
          <a:latin typeface="Arial" charset="0"/>
        </a:defRPr>
      </a:lvl8pPr>
      <a:lvl9pPr marL="1827162" algn="l" rtl="0" fontAlgn="base">
        <a:spcBef>
          <a:spcPct val="0"/>
        </a:spcBef>
        <a:spcAft>
          <a:spcPct val="0"/>
        </a:spcAft>
        <a:defRPr sz="3000" b="1">
          <a:solidFill>
            <a:schemeClr val="tx2"/>
          </a:solidFill>
          <a:latin typeface="Arial" charset="0"/>
        </a:defRPr>
      </a:lvl9pPr>
    </p:titleStyle>
    <p:bodyStyle>
      <a:lvl1pPr marL="342594" indent="-342594" algn="l" rtl="0" eaLnBrk="0" fontAlgn="base" hangingPunct="0">
        <a:spcBef>
          <a:spcPct val="20000"/>
        </a:spcBef>
        <a:spcAft>
          <a:spcPct val="0"/>
        </a:spcAft>
        <a:buChar char="•"/>
        <a:defRPr sz="2800">
          <a:solidFill>
            <a:schemeClr val="tx1"/>
          </a:solidFill>
          <a:latin typeface="+mn-lt"/>
          <a:ea typeface="+mn-ea"/>
          <a:cs typeface="+mn-cs"/>
        </a:defRPr>
      </a:lvl1pPr>
      <a:lvl2pPr marL="742284" indent="-285498" algn="l" rtl="0" eaLnBrk="0" fontAlgn="base" hangingPunct="0">
        <a:spcBef>
          <a:spcPct val="20000"/>
        </a:spcBef>
        <a:spcAft>
          <a:spcPct val="0"/>
        </a:spcAft>
        <a:buChar char="–"/>
        <a:defRPr sz="2400">
          <a:solidFill>
            <a:schemeClr val="tx1"/>
          </a:solidFill>
          <a:latin typeface="+mn-lt"/>
        </a:defRPr>
      </a:lvl2pPr>
      <a:lvl3pPr marL="1141974" indent="-228399" algn="l" rtl="0" eaLnBrk="0" fontAlgn="base" hangingPunct="0">
        <a:spcBef>
          <a:spcPct val="20000"/>
        </a:spcBef>
        <a:spcAft>
          <a:spcPct val="0"/>
        </a:spcAft>
        <a:buChar char="•"/>
        <a:defRPr sz="2000">
          <a:solidFill>
            <a:schemeClr val="tx1"/>
          </a:solidFill>
          <a:latin typeface="+mn-lt"/>
        </a:defRPr>
      </a:lvl3pPr>
      <a:lvl4pPr marL="1598760" indent="-228399" algn="l" rtl="0" eaLnBrk="0" fontAlgn="base" hangingPunct="0">
        <a:spcBef>
          <a:spcPct val="20000"/>
        </a:spcBef>
        <a:spcAft>
          <a:spcPct val="0"/>
        </a:spcAft>
        <a:buChar char="–"/>
        <a:defRPr sz="2000">
          <a:solidFill>
            <a:schemeClr val="tx1"/>
          </a:solidFill>
          <a:latin typeface="+mn-lt"/>
        </a:defRPr>
      </a:lvl4pPr>
      <a:lvl5pPr marL="2055551" indent="-228399" algn="l" rtl="0" eaLnBrk="0" fontAlgn="base" hangingPunct="0">
        <a:spcBef>
          <a:spcPct val="20000"/>
        </a:spcBef>
        <a:spcAft>
          <a:spcPct val="0"/>
        </a:spcAft>
        <a:buChar char="»"/>
        <a:defRPr sz="2000">
          <a:solidFill>
            <a:schemeClr val="tx1"/>
          </a:solidFill>
          <a:latin typeface="+mn-lt"/>
        </a:defRPr>
      </a:lvl5pPr>
      <a:lvl6pPr marL="2512332" indent="-228399" algn="l" rtl="0" fontAlgn="base">
        <a:spcBef>
          <a:spcPct val="20000"/>
        </a:spcBef>
        <a:spcAft>
          <a:spcPct val="0"/>
        </a:spcAft>
        <a:buChar char="»"/>
        <a:defRPr sz="2000">
          <a:solidFill>
            <a:schemeClr val="tx1"/>
          </a:solidFill>
          <a:latin typeface="+mn-lt"/>
        </a:defRPr>
      </a:lvl6pPr>
      <a:lvl7pPr marL="2969129" indent="-228399" algn="l" rtl="0" fontAlgn="base">
        <a:spcBef>
          <a:spcPct val="20000"/>
        </a:spcBef>
        <a:spcAft>
          <a:spcPct val="0"/>
        </a:spcAft>
        <a:buChar char="»"/>
        <a:defRPr sz="2000">
          <a:solidFill>
            <a:schemeClr val="tx1"/>
          </a:solidFill>
          <a:latin typeface="+mn-lt"/>
        </a:defRPr>
      </a:lvl7pPr>
      <a:lvl8pPr marL="3425913" indent="-228399" algn="l" rtl="0" fontAlgn="base">
        <a:spcBef>
          <a:spcPct val="20000"/>
        </a:spcBef>
        <a:spcAft>
          <a:spcPct val="0"/>
        </a:spcAft>
        <a:buChar char="»"/>
        <a:defRPr sz="2000">
          <a:solidFill>
            <a:schemeClr val="tx1"/>
          </a:solidFill>
          <a:latin typeface="+mn-lt"/>
        </a:defRPr>
      </a:lvl8pPr>
      <a:lvl9pPr marL="3882704" indent="-22839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a:extLst/>
          </p:cNvPr>
          <p:cNvSpPr txBox="1"/>
          <p:nvPr userDrawn="1"/>
        </p:nvSpPr>
        <p:spPr>
          <a:xfrm>
            <a:off x="363538" y="6500813"/>
            <a:ext cx="4049712" cy="215900"/>
          </a:xfrm>
          <a:prstGeom prst="rect">
            <a:avLst/>
          </a:prstGeom>
          <a:noFill/>
        </p:spPr>
        <p:txBody>
          <a:bodyPr wrap="none" lIns="87028" tIns="43515" rIns="87028" bIns="43515">
            <a:spAutoFit/>
          </a:bodyPr>
          <a:lstStyle/>
          <a:p>
            <a:pPr eaLnBrk="0" hangingPunct="0">
              <a:defRPr/>
            </a:pPr>
            <a:r>
              <a:rPr lang="en-GB" sz="833" dirty="0">
                <a:solidFill>
                  <a:srgbClr val="6C5C4C"/>
                </a:solidFill>
                <a:latin typeface="Verdana" pitchFamily="34" charset="0"/>
                <a:ea typeface="MS PGothic" pitchFamily="34" charset="-128"/>
                <a:cs typeface="+mn-cs"/>
              </a:rPr>
              <a:t>MRC/CSO Social and Public Health Sciences Unit, University of Glasgow.</a:t>
            </a:r>
            <a:endParaRPr lang="en-US" sz="833" dirty="0">
              <a:solidFill>
                <a:srgbClr val="6C5C4C"/>
              </a:solidFill>
              <a:latin typeface="Verdana" pitchFamily="34" charset="0"/>
              <a:ea typeface="MS PGothic" pitchFamily="34" charset="-128"/>
              <a:cs typeface="+mn-cs"/>
            </a:endParaRPr>
          </a:p>
        </p:txBody>
      </p:sp>
      <p:sp>
        <p:nvSpPr>
          <p:cNvPr id="8195" name="Rectangle 2"/>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434" tIns="52218" rIns="104434" bIns="522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3"/>
          <p:cNvSpPr>
            <a:spLocks noGrp="1" noChangeArrowheads="1"/>
          </p:cNvSpPr>
          <p:nvPr>
            <p:ph type="title"/>
          </p:nvPr>
        </p:nvSpPr>
        <p:spPr bwMode="auto">
          <a:xfrm>
            <a:off x="323850" y="458788"/>
            <a:ext cx="8534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434" tIns="52218" rIns="104434" bIns="52218" numCol="1" anchor="ctr" anchorCtr="0" compatLnSpc="1">
            <a:prstTxWarp prst="textNoShape">
              <a:avLst/>
            </a:prstTxWarp>
          </a:bodyPr>
          <a:lstStyle/>
          <a:p>
            <a:pPr lvl="0"/>
            <a:endParaRPr lang="en-US" altLang="en-US"/>
          </a:p>
        </p:txBody>
      </p:sp>
      <p:sp>
        <p:nvSpPr>
          <p:cNvPr id="421892" name="Line 4">
            <a:extLst/>
          </p:cNvPr>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87028" tIns="43515" rIns="87028" bIns="43515" anchor="ctr"/>
          <a:lstStyle/>
          <a:p>
            <a:pPr eaLnBrk="0" hangingPunct="0">
              <a:defRPr/>
            </a:pPr>
            <a:endParaRPr lang="en-US" sz="2250" dirty="0">
              <a:solidFill>
                <a:srgbClr val="000000"/>
              </a:solidFill>
              <a:latin typeface="Times" panose="02020603050405020304" pitchFamily="18" charset="0"/>
              <a:ea typeface="MS PGothic" pitchFamily="34" charset="-128"/>
              <a:cs typeface="+mn-cs"/>
            </a:endParaRPr>
          </a:p>
        </p:txBody>
      </p:sp>
    </p:spTree>
    <p:extLst>
      <p:ext uri="{BB962C8B-B14F-4D97-AF65-F5344CB8AC3E}">
        <p14:creationId xmlns:p14="http://schemas.microsoft.com/office/powerpoint/2010/main" val="409604645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spd="med"/>
  <p:txStyles>
    <p:titleStyle>
      <a:lvl1pPr algn="l" rtl="0" eaLnBrk="0" fontAlgn="base" hangingPunct="0">
        <a:spcBef>
          <a:spcPct val="0"/>
        </a:spcBef>
        <a:spcAft>
          <a:spcPct val="0"/>
        </a:spcAft>
        <a:defRPr sz="2600">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600">
          <a:solidFill>
            <a:schemeClr val="tx1"/>
          </a:solidFill>
          <a:latin typeface="Verdana" pitchFamily="34" charset="0"/>
          <a:ea typeface="MS PGothic" panose="020B0600070205080204" pitchFamily="34" charset="-128"/>
          <a:cs typeface="MS PGothic" charset="0"/>
        </a:defRPr>
      </a:lvl2pPr>
      <a:lvl3pPr algn="l" rtl="0" eaLnBrk="0" fontAlgn="base" hangingPunct="0">
        <a:spcBef>
          <a:spcPct val="0"/>
        </a:spcBef>
        <a:spcAft>
          <a:spcPct val="0"/>
        </a:spcAft>
        <a:defRPr sz="2600">
          <a:solidFill>
            <a:schemeClr val="tx1"/>
          </a:solidFill>
          <a:latin typeface="Verdana" pitchFamily="34" charset="0"/>
          <a:ea typeface="MS PGothic" panose="020B0600070205080204" pitchFamily="34" charset="-128"/>
          <a:cs typeface="MS PGothic" charset="0"/>
        </a:defRPr>
      </a:lvl3pPr>
      <a:lvl4pPr algn="l" rtl="0" eaLnBrk="0" fontAlgn="base" hangingPunct="0">
        <a:spcBef>
          <a:spcPct val="0"/>
        </a:spcBef>
        <a:spcAft>
          <a:spcPct val="0"/>
        </a:spcAft>
        <a:defRPr sz="2600">
          <a:solidFill>
            <a:schemeClr val="tx1"/>
          </a:solidFill>
          <a:latin typeface="Verdana" pitchFamily="34" charset="0"/>
          <a:ea typeface="MS PGothic" panose="020B0600070205080204" pitchFamily="34" charset="-128"/>
          <a:cs typeface="MS PGothic" charset="0"/>
        </a:defRPr>
      </a:lvl4pPr>
      <a:lvl5pPr algn="l" rtl="0" eaLnBrk="0" fontAlgn="base" hangingPunct="0">
        <a:spcBef>
          <a:spcPct val="0"/>
        </a:spcBef>
        <a:spcAft>
          <a:spcPct val="0"/>
        </a:spcAft>
        <a:defRPr sz="2600">
          <a:solidFill>
            <a:schemeClr val="tx1"/>
          </a:solidFill>
          <a:latin typeface="Verdana" pitchFamily="34" charset="0"/>
          <a:ea typeface="MS PGothic" panose="020B0600070205080204" pitchFamily="34" charset="-128"/>
          <a:cs typeface="MS PGothic" charset="0"/>
        </a:defRPr>
      </a:lvl5pPr>
      <a:lvl6pPr marL="435129" algn="l" rtl="0" fontAlgn="base">
        <a:spcBef>
          <a:spcPct val="0"/>
        </a:spcBef>
        <a:spcAft>
          <a:spcPct val="0"/>
        </a:spcAft>
        <a:defRPr sz="2667">
          <a:solidFill>
            <a:schemeClr val="tx1"/>
          </a:solidFill>
          <a:latin typeface="Verdana" pitchFamily="34" charset="0"/>
        </a:defRPr>
      </a:lvl6pPr>
      <a:lvl7pPr marL="870259" algn="l" rtl="0" fontAlgn="base">
        <a:spcBef>
          <a:spcPct val="0"/>
        </a:spcBef>
        <a:spcAft>
          <a:spcPct val="0"/>
        </a:spcAft>
        <a:defRPr sz="2667">
          <a:solidFill>
            <a:schemeClr val="tx1"/>
          </a:solidFill>
          <a:latin typeface="Verdana" pitchFamily="34" charset="0"/>
        </a:defRPr>
      </a:lvl7pPr>
      <a:lvl8pPr marL="1305385" algn="l" rtl="0" fontAlgn="base">
        <a:spcBef>
          <a:spcPct val="0"/>
        </a:spcBef>
        <a:spcAft>
          <a:spcPct val="0"/>
        </a:spcAft>
        <a:defRPr sz="2667">
          <a:solidFill>
            <a:schemeClr val="tx1"/>
          </a:solidFill>
          <a:latin typeface="Verdana" pitchFamily="34" charset="0"/>
        </a:defRPr>
      </a:lvl8pPr>
      <a:lvl9pPr marL="1740518" algn="l" rtl="0" fontAlgn="base">
        <a:spcBef>
          <a:spcPct val="0"/>
        </a:spcBef>
        <a:spcAft>
          <a:spcPct val="0"/>
        </a:spcAft>
        <a:defRPr sz="2667">
          <a:solidFill>
            <a:schemeClr val="tx1"/>
          </a:solidFill>
          <a:latin typeface="Verdana" pitchFamily="34" charset="0"/>
        </a:defRPr>
      </a:lvl9pPr>
    </p:titleStyle>
    <p:bodyStyle>
      <a:lvl1pPr marL="325438" indent="-325438" algn="l" rtl="0" eaLnBrk="0" fontAlgn="base" hangingPunct="0">
        <a:spcBef>
          <a:spcPct val="20000"/>
        </a:spcBef>
        <a:spcAft>
          <a:spcPct val="0"/>
        </a:spcAft>
        <a:buClr>
          <a:srgbClr val="920049"/>
        </a:buClr>
        <a:buChar char="•"/>
        <a:defRPr sz="1900">
          <a:solidFill>
            <a:schemeClr val="tx1"/>
          </a:solidFill>
          <a:latin typeface="+mn-lt"/>
          <a:ea typeface="MS PGothic" panose="020B0600070205080204" pitchFamily="34" charset="-128"/>
          <a:cs typeface="MS PGothic" charset="0"/>
        </a:defRPr>
      </a:lvl1pPr>
      <a:lvl2pPr marL="706438" indent="-271463" algn="l" rtl="0" eaLnBrk="0" fontAlgn="base" hangingPunct="0">
        <a:spcBef>
          <a:spcPct val="20000"/>
        </a:spcBef>
        <a:spcAft>
          <a:spcPct val="0"/>
        </a:spcAft>
        <a:buClr>
          <a:srgbClr val="920049"/>
        </a:buClr>
        <a:buChar char="•"/>
        <a:defRPr sz="1900">
          <a:solidFill>
            <a:schemeClr val="tx1"/>
          </a:solidFill>
          <a:latin typeface="+mn-lt"/>
          <a:ea typeface="MS PGothic" panose="020B0600070205080204" pitchFamily="34" charset="-128"/>
          <a:cs typeface="MS PGothic" charset="0"/>
        </a:defRPr>
      </a:lvl2pPr>
      <a:lvl3pPr marL="1087438" indent="-217488" algn="l" rtl="0" eaLnBrk="0" fontAlgn="base" hangingPunct="0">
        <a:spcBef>
          <a:spcPct val="20000"/>
        </a:spcBef>
        <a:spcAft>
          <a:spcPct val="0"/>
        </a:spcAft>
        <a:buClr>
          <a:srgbClr val="920049"/>
        </a:buClr>
        <a:buChar char="•"/>
        <a:defRPr sz="2200">
          <a:solidFill>
            <a:schemeClr val="tx1"/>
          </a:solidFill>
          <a:latin typeface="+mn-lt"/>
          <a:ea typeface="MS PGothic" panose="020B0600070205080204" pitchFamily="34" charset="-128"/>
          <a:cs typeface="MS PGothic" charset="0"/>
        </a:defRPr>
      </a:lvl3pPr>
      <a:lvl4pPr marL="1485900" indent="-217488" algn="l" rtl="0" eaLnBrk="0" fontAlgn="base" hangingPunct="0">
        <a:spcBef>
          <a:spcPct val="20000"/>
        </a:spcBef>
        <a:spcAft>
          <a:spcPct val="0"/>
        </a:spcAft>
        <a:buClr>
          <a:srgbClr val="920049"/>
        </a:buClr>
        <a:buChar char="–"/>
        <a:defRPr sz="1900">
          <a:solidFill>
            <a:schemeClr val="tx1"/>
          </a:solidFill>
          <a:latin typeface="+mn-lt"/>
          <a:ea typeface="MS PGothic" panose="020B0600070205080204" pitchFamily="34" charset="-128"/>
          <a:cs typeface="MS PGothic" charset="0"/>
        </a:defRPr>
      </a:lvl4pPr>
      <a:lvl5pPr marL="1884363" indent="-217488" algn="l" rtl="0" eaLnBrk="0" fontAlgn="base" hangingPunct="0">
        <a:spcBef>
          <a:spcPct val="20000"/>
        </a:spcBef>
        <a:spcAft>
          <a:spcPct val="0"/>
        </a:spcAft>
        <a:buClr>
          <a:srgbClr val="920049"/>
        </a:buClr>
        <a:buChar char="»"/>
        <a:defRPr sz="1900" i="1">
          <a:solidFill>
            <a:schemeClr val="tx1"/>
          </a:solidFill>
          <a:latin typeface="+mn-lt"/>
          <a:ea typeface="MS PGothic" panose="020B0600070205080204" pitchFamily="34" charset="-128"/>
          <a:cs typeface="MS PGothic" charset="0"/>
        </a:defRPr>
      </a:lvl5pPr>
      <a:lvl6pPr marL="2320686" indent="-217567" algn="l" rtl="0" fontAlgn="base">
        <a:spcBef>
          <a:spcPct val="20000"/>
        </a:spcBef>
        <a:spcAft>
          <a:spcPct val="0"/>
        </a:spcAft>
        <a:buClr>
          <a:srgbClr val="920049"/>
        </a:buClr>
        <a:buChar char="»"/>
        <a:defRPr i="1">
          <a:solidFill>
            <a:schemeClr val="tx1"/>
          </a:solidFill>
          <a:latin typeface="+mn-lt"/>
        </a:defRPr>
      </a:lvl6pPr>
      <a:lvl7pPr marL="2755813" indent="-217567" algn="l" rtl="0" fontAlgn="base">
        <a:spcBef>
          <a:spcPct val="20000"/>
        </a:spcBef>
        <a:spcAft>
          <a:spcPct val="0"/>
        </a:spcAft>
        <a:buClr>
          <a:srgbClr val="920049"/>
        </a:buClr>
        <a:buChar char="»"/>
        <a:defRPr i="1">
          <a:solidFill>
            <a:schemeClr val="tx1"/>
          </a:solidFill>
          <a:latin typeface="+mn-lt"/>
        </a:defRPr>
      </a:lvl7pPr>
      <a:lvl8pPr marL="3190937" indent="-217567" algn="l" rtl="0" fontAlgn="base">
        <a:spcBef>
          <a:spcPct val="20000"/>
        </a:spcBef>
        <a:spcAft>
          <a:spcPct val="0"/>
        </a:spcAft>
        <a:buClr>
          <a:srgbClr val="920049"/>
        </a:buClr>
        <a:buChar char="»"/>
        <a:defRPr i="1">
          <a:solidFill>
            <a:schemeClr val="tx1"/>
          </a:solidFill>
          <a:latin typeface="+mn-lt"/>
        </a:defRPr>
      </a:lvl8pPr>
      <a:lvl9pPr marL="3626071" indent="-217567"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870259" rtl="0" eaLnBrk="1" latinLnBrk="0" hangingPunct="1">
        <a:defRPr sz="1750" kern="1200">
          <a:solidFill>
            <a:schemeClr val="tx1"/>
          </a:solidFill>
          <a:latin typeface="+mn-lt"/>
          <a:ea typeface="+mn-ea"/>
          <a:cs typeface="+mn-cs"/>
        </a:defRPr>
      </a:lvl1pPr>
      <a:lvl2pPr marL="435129" algn="l" defTabSz="870259" rtl="0" eaLnBrk="1" latinLnBrk="0" hangingPunct="1">
        <a:defRPr sz="1750" kern="1200">
          <a:solidFill>
            <a:schemeClr val="tx1"/>
          </a:solidFill>
          <a:latin typeface="+mn-lt"/>
          <a:ea typeface="+mn-ea"/>
          <a:cs typeface="+mn-cs"/>
        </a:defRPr>
      </a:lvl2pPr>
      <a:lvl3pPr marL="870259" algn="l" defTabSz="870259" rtl="0" eaLnBrk="1" latinLnBrk="0" hangingPunct="1">
        <a:defRPr sz="1750" kern="1200">
          <a:solidFill>
            <a:schemeClr val="tx1"/>
          </a:solidFill>
          <a:latin typeface="+mn-lt"/>
          <a:ea typeface="+mn-ea"/>
          <a:cs typeface="+mn-cs"/>
        </a:defRPr>
      </a:lvl3pPr>
      <a:lvl4pPr marL="1305385" algn="l" defTabSz="870259" rtl="0" eaLnBrk="1" latinLnBrk="0" hangingPunct="1">
        <a:defRPr sz="1750" kern="1200">
          <a:solidFill>
            <a:schemeClr val="tx1"/>
          </a:solidFill>
          <a:latin typeface="+mn-lt"/>
          <a:ea typeface="+mn-ea"/>
          <a:cs typeface="+mn-cs"/>
        </a:defRPr>
      </a:lvl4pPr>
      <a:lvl5pPr marL="1740518" algn="l" defTabSz="870259" rtl="0" eaLnBrk="1" latinLnBrk="0" hangingPunct="1">
        <a:defRPr sz="1750" kern="1200">
          <a:solidFill>
            <a:schemeClr val="tx1"/>
          </a:solidFill>
          <a:latin typeface="+mn-lt"/>
          <a:ea typeface="+mn-ea"/>
          <a:cs typeface="+mn-cs"/>
        </a:defRPr>
      </a:lvl5pPr>
      <a:lvl6pPr marL="2175641" algn="l" defTabSz="870259" rtl="0" eaLnBrk="1" latinLnBrk="0" hangingPunct="1">
        <a:defRPr sz="1750" kern="1200">
          <a:solidFill>
            <a:schemeClr val="tx1"/>
          </a:solidFill>
          <a:latin typeface="+mn-lt"/>
          <a:ea typeface="+mn-ea"/>
          <a:cs typeface="+mn-cs"/>
        </a:defRPr>
      </a:lvl6pPr>
      <a:lvl7pPr marL="2610771" algn="l" defTabSz="870259" rtl="0" eaLnBrk="1" latinLnBrk="0" hangingPunct="1">
        <a:defRPr sz="1750" kern="1200">
          <a:solidFill>
            <a:schemeClr val="tx1"/>
          </a:solidFill>
          <a:latin typeface="+mn-lt"/>
          <a:ea typeface="+mn-ea"/>
          <a:cs typeface="+mn-cs"/>
        </a:defRPr>
      </a:lvl7pPr>
      <a:lvl8pPr marL="3045897" algn="l" defTabSz="870259" rtl="0" eaLnBrk="1" latinLnBrk="0" hangingPunct="1">
        <a:defRPr sz="1750" kern="1200">
          <a:solidFill>
            <a:schemeClr val="tx1"/>
          </a:solidFill>
          <a:latin typeface="+mn-lt"/>
          <a:ea typeface="+mn-ea"/>
          <a:cs typeface="+mn-cs"/>
        </a:defRPr>
      </a:lvl8pPr>
      <a:lvl9pPr marL="3481031" algn="l" defTabSz="870259" rtl="0" eaLnBrk="1" latinLnBrk="0" hangingPunct="1">
        <a:defRPr sz="17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logo-options_v3.png"/>
          <p:cNvPicPr>
            <a:picLocks noChangeAspect="1"/>
          </p:cNvPicPr>
          <p:nvPr/>
        </p:nvPicPr>
        <p:blipFill>
          <a:blip r:embed="rId5"/>
          <a:srcRect/>
          <a:stretch>
            <a:fillRect/>
          </a:stretch>
        </p:blipFill>
        <p:spPr bwMode="auto">
          <a:xfrm>
            <a:off x="-15875" y="-71438"/>
            <a:ext cx="5013325" cy="1538288"/>
          </a:xfrm>
          <a:prstGeom prst="rect">
            <a:avLst/>
          </a:prstGeom>
          <a:noFill/>
          <a:ln w="9525">
            <a:noFill/>
            <a:miter lim="800000"/>
            <a:headEnd/>
            <a:tailEnd/>
          </a:ln>
        </p:spPr>
      </p:pic>
      <p:sp>
        <p:nvSpPr>
          <p:cNvPr id="7" name="TextBox 6"/>
          <p:cNvSpPr txBox="1"/>
          <p:nvPr/>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pic>
        <p:nvPicPr>
          <p:cNvPr id="8" name="Picture 2" descr="C:\Users\john.SPHSU\Desktop\100dpi Photos\Sized for PowerPoint\CLASSROOM 100dpi 250pix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0"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hn.SPHSU\Desktop\100dpi Photos\Sized for PowerPoint\CROWD 100dpi 250pix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0622"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john.SPHSU\Desktop\100dpi Photos\Sized for PowerPoint\HIGHRISE 100dpi 250pix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6367" y="1412777"/>
            <a:ext cx="2275633"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john.SPHSU\Desktop\100dpi Photos\Sized for PowerPoint\LAPTOPGUYS 100dpi 250pixel.jpg"/>
          <p:cNvPicPr>
            <a:picLocks noChangeAspect="1" noChangeArrowheads="1"/>
          </p:cNvPicPr>
          <p:nvPr/>
        </p:nvPicPr>
        <p:blipFill rotWithShape="1">
          <a:blip r:embed="rId9">
            <a:extLst>
              <a:ext uri="{28A0092B-C50C-407E-A947-70E740481C1C}">
                <a14:useLocalDpi xmlns:a14="http://schemas.microsoft.com/office/drawing/2010/main" val="0"/>
              </a:ext>
            </a:extLst>
          </a:blip>
          <a:srcRect r="1604"/>
          <a:stretch/>
        </p:blipFill>
        <p:spPr bwMode="auto">
          <a:xfrm>
            <a:off x="6907600" y="1412777"/>
            <a:ext cx="2239121" cy="15128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267744"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87017"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89347" y="1318641"/>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78514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Lst>
  <p:transition spd="med"/>
  <p:txStyles>
    <p:titleStyle>
      <a:lvl1pPr algn="l" rtl="0" eaLnBrk="1" fontAlgn="base" hangingPunct="1">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2800">
          <a:solidFill>
            <a:schemeClr val="tx1"/>
          </a:solidFill>
          <a:latin typeface="Verdana" pitchFamily="-1" charset="0"/>
        </a:defRPr>
      </a:lvl6pPr>
      <a:lvl7pPr marL="914400" algn="l" rtl="0" eaLnBrk="1" fontAlgn="base" hangingPunct="1">
        <a:spcBef>
          <a:spcPct val="0"/>
        </a:spcBef>
        <a:spcAft>
          <a:spcPct val="0"/>
        </a:spcAft>
        <a:defRPr sz="2800">
          <a:solidFill>
            <a:schemeClr val="tx1"/>
          </a:solidFill>
          <a:latin typeface="Verdana" pitchFamily="-1" charset="0"/>
        </a:defRPr>
      </a:lvl7pPr>
      <a:lvl8pPr marL="1371600" algn="l" rtl="0" eaLnBrk="1" fontAlgn="base" hangingPunct="1">
        <a:spcBef>
          <a:spcPct val="0"/>
        </a:spcBef>
        <a:spcAft>
          <a:spcPct val="0"/>
        </a:spcAft>
        <a:defRPr sz="2800">
          <a:solidFill>
            <a:schemeClr val="tx1"/>
          </a:solidFill>
          <a:latin typeface="Verdana" pitchFamily="-1" charset="0"/>
        </a:defRPr>
      </a:lvl8pPr>
      <a:lvl9pPr marL="1828800" algn="l" rtl="0" eaLnBrk="1" fontAlgn="base" hangingPunct="1">
        <a:spcBef>
          <a:spcPct val="0"/>
        </a:spcBef>
        <a:spcAft>
          <a:spcPct val="0"/>
        </a:spcAft>
        <a:defRPr sz="2800">
          <a:solidFill>
            <a:schemeClr val="tx1"/>
          </a:solidFill>
          <a:latin typeface="Verdana" pitchFamily="-1" charset="0"/>
        </a:defRPr>
      </a:lvl9pPr>
    </p:titleStyle>
    <p:bodyStyle>
      <a:lvl1pPr marL="342900" indent="-342900" algn="l" rtl="0" eaLnBrk="1" fontAlgn="base" hangingPunct="1">
        <a:spcBef>
          <a:spcPct val="20000"/>
        </a:spcBef>
        <a:spcAft>
          <a:spcPct val="0"/>
        </a:spcAft>
        <a:buClr>
          <a:srgbClr val="920049"/>
        </a:buClr>
        <a:buChar char="•"/>
        <a:defRPr sz="3200">
          <a:solidFill>
            <a:schemeClr val="tx1"/>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920049"/>
        </a:buClr>
        <a:buChar char="•"/>
        <a:defRPr sz="2800">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logo-options_v3.png"/>
          <p:cNvPicPr>
            <a:picLocks noChangeAspect="1"/>
          </p:cNvPicPr>
          <p:nvPr userDrawn="1"/>
        </p:nvPicPr>
        <p:blipFill>
          <a:blip r:embed="rId5"/>
          <a:srcRect/>
          <a:stretch>
            <a:fillRect/>
          </a:stretch>
        </p:blipFill>
        <p:spPr bwMode="auto">
          <a:xfrm>
            <a:off x="-15873" y="-71438"/>
            <a:ext cx="5013325" cy="1538288"/>
          </a:xfrm>
          <a:prstGeom prst="rect">
            <a:avLst/>
          </a:prstGeom>
          <a:noFill/>
          <a:ln w="9525">
            <a:noFill/>
            <a:miter lim="800000"/>
            <a:headEnd/>
            <a:tailEnd/>
          </a:ln>
        </p:spPr>
      </p:pic>
      <p:sp>
        <p:nvSpPr>
          <p:cNvPr id="7" name="TextBox 6"/>
          <p:cNvSpPr txBox="1"/>
          <p:nvPr userDrawn="1"/>
        </p:nvSpPr>
        <p:spPr>
          <a:xfrm>
            <a:off x="468313" y="6475415"/>
            <a:ext cx="4027487" cy="230784"/>
          </a:xfrm>
          <a:prstGeom prst="rect">
            <a:avLst/>
          </a:prstGeom>
          <a:noFill/>
        </p:spPr>
        <p:txBody>
          <a:bodyPr lIns="0" tIns="45696" rIns="0" bIns="45696">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pic>
        <p:nvPicPr>
          <p:cNvPr id="8" name="Picture 2" descr="C:\Users\john.SPHSU\Desktop\100dpi Photos\Sized for PowerPoint\CLASSROOM 100dpi 250pixel.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90" y="1412782"/>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hn.SPHSU\Desktop\100dpi Photos\Sized for PowerPoint\CROWD 100dpi 250pixel.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00622" y="1412782"/>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john.SPHSU\Desktop\100dpi Photos\Sized for PowerPoint\HIGHRISE 100dpi 250pixel.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96369" y="1412782"/>
            <a:ext cx="2275633"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john.SPHSU\Desktop\100dpi Photos\Sized for PowerPoint\LAPTOPGUYS 100dpi 250pixel.jp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1604"/>
          <a:stretch/>
        </p:blipFill>
        <p:spPr bwMode="auto">
          <a:xfrm>
            <a:off x="6907611" y="1412777"/>
            <a:ext cx="2239121" cy="15128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267744"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87017"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889347" y="1318641"/>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56761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Lst>
  <p:transition spd="med"/>
  <p:txStyles>
    <p:titleStyle>
      <a:lvl1pPr algn="l" rtl="0" eaLnBrk="1" fontAlgn="base" hangingPunct="1">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6950" algn="l" rtl="0" eaLnBrk="1" fontAlgn="base" hangingPunct="1">
        <a:spcBef>
          <a:spcPct val="0"/>
        </a:spcBef>
        <a:spcAft>
          <a:spcPct val="0"/>
        </a:spcAft>
        <a:defRPr sz="2800">
          <a:solidFill>
            <a:schemeClr val="tx1"/>
          </a:solidFill>
          <a:latin typeface="Verdana" pitchFamily="-1" charset="0"/>
        </a:defRPr>
      </a:lvl6pPr>
      <a:lvl7pPr marL="913899" algn="l" rtl="0" eaLnBrk="1" fontAlgn="base" hangingPunct="1">
        <a:spcBef>
          <a:spcPct val="0"/>
        </a:spcBef>
        <a:spcAft>
          <a:spcPct val="0"/>
        </a:spcAft>
        <a:defRPr sz="2800">
          <a:solidFill>
            <a:schemeClr val="tx1"/>
          </a:solidFill>
          <a:latin typeface="Verdana" pitchFamily="-1" charset="0"/>
        </a:defRPr>
      </a:lvl7pPr>
      <a:lvl8pPr marL="1370846" algn="l" rtl="0" eaLnBrk="1" fontAlgn="base" hangingPunct="1">
        <a:spcBef>
          <a:spcPct val="0"/>
        </a:spcBef>
        <a:spcAft>
          <a:spcPct val="0"/>
        </a:spcAft>
        <a:defRPr sz="2800">
          <a:solidFill>
            <a:schemeClr val="tx1"/>
          </a:solidFill>
          <a:latin typeface="Verdana" pitchFamily="-1" charset="0"/>
        </a:defRPr>
      </a:lvl8pPr>
      <a:lvl9pPr marL="1827799" algn="l" rtl="0" eaLnBrk="1" fontAlgn="base" hangingPunct="1">
        <a:spcBef>
          <a:spcPct val="0"/>
        </a:spcBef>
        <a:spcAft>
          <a:spcPct val="0"/>
        </a:spcAft>
        <a:defRPr sz="2800">
          <a:solidFill>
            <a:schemeClr val="tx1"/>
          </a:solidFill>
          <a:latin typeface="Verdana" pitchFamily="-1" charset="0"/>
        </a:defRPr>
      </a:lvl9pPr>
    </p:titleStyle>
    <p:bodyStyle>
      <a:lvl1pPr marL="342713" indent="-342713" algn="l" rtl="0" eaLnBrk="1" fontAlgn="base" hangingPunct="1">
        <a:spcBef>
          <a:spcPct val="20000"/>
        </a:spcBef>
        <a:spcAft>
          <a:spcPct val="0"/>
        </a:spcAft>
        <a:buClr>
          <a:srgbClr val="920049"/>
        </a:buClr>
        <a:buChar char="•"/>
        <a:defRPr sz="3200">
          <a:solidFill>
            <a:schemeClr val="tx1"/>
          </a:solidFill>
          <a:latin typeface="+mn-lt"/>
          <a:ea typeface="ＭＳ Ｐゴシック" pitchFamily="4" charset="-128"/>
          <a:cs typeface="ＭＳ Ｐゴシック" pitchFamily="4" charset="-128"/>
        </a:defRPr>
      </a:lvl1pPr>
      <a:lvl2pPr marL="742543" indent="-285596" algn="l" rtl="0" eaLnBrk="1" fontAlgn="base" hangingPunct="1">
        <a:spcBef>
          <a:spcPct val="20000"/>
        </a:spcBef>
        <a:spcAft>
          <a:spcPct val="0"/>
        </a:spcAft>
        <a:buClr>
          <a:srgbClr val="920049"/>
        </a:buClr>
        <a:buChar char="•"/>
        <a:defRPr sz="2800">
          <a:solidFill>
            <a:schemeClr val="tx1"/>
          </a:solidFill>
          <a:latin typeface="+mn-lt"/>
          <a:ea typeface="ＭＳ Ｐゴシック" pitchFamily="-1" charset="-128"/>
        </a:defRPr>
      </a:lvl2pPr>
      <a:lvl3pPr marL="1142373" indent="-228477"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1242" indent="-228477"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0111" indent="-228477"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061" indent="-228477"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4009" indent="-228477"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0953" indent="-228477"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07907" indent="-228477"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6950" rtl="0" eaLnBrk="1" latinLnBrk="0" hangingPunct="1">
        <a:defRPr sz="1800" kern="1200">
          <a:solidFill>
            <a:schemeClr val="tx1"/>
          </a:solidFill>
          <a:latin typeface="+mn-lt"/>
          <a:ea typeface="+mn-ea"/>
          <a:cs typeface="+mn-cs"/>
        </a:defRPr>
      </a:lvl1pPr>
      <a:lvl2pPr marL="456950" algn="l" defTabSz="456950" rtl="0" eaLnBrk="1" latinLnBrk="0" hangingPunct="1">
        <a:defRPr sz="1800" kern="1200">
          <a:solidFill>
            <a:schemeClr val="tx1"/>
          </a:solidFill>
          <a:latin typeface="+mn-lt"/>
          <a:ea typeface="+mn-ea"/>
          <a:cs typeface="+mn-cs"/>
        </a:defRPr>
      </a:lvl2pPr>
      <a:lvl3pPr marL="913899" algn="l" defTabSz="456950" rtl="0" eaLnBrk="1" latinLnBrk="0" hangingPunct="1">
        <a:defRPr sz="1800" kern="1200">
          <a:solidFill>
            <a:schemeClr val="tx1"/>
          </a:solidFill>
          <a:latin typeface="+mn-lt"/>
          <a:ea typeface="+mn-ea"/>
          <a:cs typeface="+mn-cs"/>
        </a:defRPr>
      </a:lvl3pPr>
      <a:lvl4pPr marL="1370846" algn="l" defTabSz="456950" rtl="0" eaLnBrk="1" latinLnBrk="0" hangingPunct="1">
        <a:defRPr sz="1800" kern="1200">
          <a:solidFill>
            <a:schemeClr val="tx1"/>
          </a:solidFill>
          <a:latin typeface="+mn-lt"/>
          <a:ea typeface="+mn-ea"/>
          <a:cs typeface="+mn-cs"/>
        </a:defRPr>
      </a:lvl4pPr>
      <a:lvl5pPr marL="1827799" algn="l" defTabSz="456950" rtl="0" eaLnBrk="1" latinLnBrk="0" hangingPunct="1">
        <a:defRPr sz="1800" kern="1200">
          <a:solidFill>
            <a:schemeClr val="tx1"/>
          </a:solidFill>
          <a:latin typeface="+mn-lt"/>
          <a:ea typeface="+mn-ea"/>
          <a:cs typeface="+mn-cs"/>
        </a:defRPr>
      </a:lvl5pPr>
      <a:lvl6pPr marL="2284744" algn="l" defTabSz="456950" rtl="0" eaLnBrk="1" latinLnBrk="0" hangingPunct="1">
        <a:defRPr sz="1800" kern="1200">
          <a:solidFill>
            <a:schemeClr val="tx1"/>
          </a:solidFill>
          <a:latin typeface="+mn-lt"/>
          <a:ea typeface="+mn-ea"/>
          <a:cs typeface="+mn-cs"/>
        </a:defRPr>
      </a:lvl6pPr>
      <a:lvl7pPr marL="2741693" algn="l" defTabSz="456950" rtl="0" eaLnBrk="1" latinLnBrk="0" hangingPunct="1">
        <a:defRPr sz="1800" kern="1200">
          <a:solidFill>
            <a:schemeClr val="tx1"/>
          </a:solidFill>
          <a:latin typeface="+mn-lt"/>
          <a:ea typeface="+mn-ea"/>
          <a:cs typeface="+mn-cs"/>
        </a:defRPr>
      </a:lvl7pPr>
      <a:lvl8pPr marL="3198640" algn="l" defTabSz="456950" rtl="0" eaLnBrk="1" latinLnBrk="0" hangingPunct="1">
        <a:defRPr sz="1800" kern="1200">
          <a:solidFill>
            <a:schemeClr val="tx1"/>
          </a:solidFill>
          <a:latin typeface="+mn-lt"/>
          <a:ea typeface="+mn-ea"/>
          <a:cs typeface="+mn-cs"/>
        </a:defRPr>
      </a:lvl8pPr>
      <a:lvl9pPr marL="3655593" algn="l" defTabSz="45695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193" y="6500817"/>
            <a:ext cx="4387571" cy="230750"/>
          </a:xfrm>
          <a:prstGeom prst="rect">
            <a:avLst/>
          </a:prstGeom>
          <a:noFill/>
        </p:spPr>
        <p:txBody>
          <a:bodyPr wrap="none" lIns="91356" tIns="45679" rIns="91356" bIns="45679">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56" tIns="45679" rIns="91356" bIns="45679"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56" tIns="45679" rIns="91356" bIns="45679"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128034996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90" algn="l" rtl="0" fontAlgn="base">
        <a:spcBef>
          <a:spcPct val="0"/>
        </a:spcBef>
        <a:spcAft>
          <a:spcPct val="0"/>
        </a:spcAft>
        <a:defRPr sz="2800">
          <a:solidFill>
            <a:schemeClr val="tx1"/>
          </a:solidFill>
          <a:latin typeface="Verdana" pitchFamily="34" charset="0"/>
        </a:defRPr>
      </a:lvl6pPr>
      <a:lvl7pPr marL="913581" algn="l" rtl="0" fontAlgn="base">
        <a:spcBef>
          <a:spcPct val="0"/>
        </a:spcBef>
        <a:spcAft>
          <a:spcPct val="0"/>
        </a:spcAft>
        <a:defRPr sz="2800">
          <a:solidFill>
            <a:schemeClr val="tx1"/>
          </a:solidFill>
          <a:latin typeface="Verdana" pitchFamily="34" charset="0"/>
        </a:defRPr>
      </a:lvl7pPr>
      <a:lvl8pPr marL="1370366" algn="l" rtl="0" fontAlgn="base">
        <a:spcBef>
          <a:spcPct val="0"/>
        </a:spcBef>
        <a:spcAft>
          <a:spcPct val="0"/>
        </a:spcAft>
        <a:defRPr sz="2800">
          <a:solidFill>
            <a:schemeClr val="tx1"/>
          </a:solidFill>
          <a:latin typeface="Verdana" pitchFamily="34" charset="0"/>
        </a:defRPr>
      </a:lvl8pPr>
      <a:lvl9pPr marL="1827162" algn="l" rtl="0" fontAlgn="base">
        <a:spcBef>
          <a:spcPct val="0"/>
        </a:spcBef>
        <a:spcAft>
          <a:spcPct val="0"/>
        </a:spcAft>
        <a:defRPr sz="2800">
          <a:solidFill>
            <a:schemeClr val="tx1"/>
          </a:solidFill>
          <a:latin typeface="Verdana" pitchFamily="34" charset="0"/>
        </a:defRPr>
      </a:lvl9pPr>
    </p:titleStyle>
    <p:bodyStyle>
      <a:lvl1pPr marL="342594" indent="-342594"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284" indent="-285498" algn="l" rtl="0" eaLnBrk="0" fontAlgn="base" hangingPunct="0">
        <a:spcBef>
          <a:spcPct val="20000"/>
        </a:spcBef>
        <a:spcAft>
          <a:spcPct val="0"/>
        </a:spcAft>
        <a:buClr>
          <a:srgbClr val="920049"/>
        </a:buClr>
        <a:buChar char="•"/>
        <a:defRPr sz="2000">
          <a:solidFill>
            <a:schemeClr val="tx1"/>
          </a:solidFill>
          <a:latin typeface="+mn-lt"/>
        </a:defRPr>
      </a:lvl2pPr>
      <a:lvl3pPr marL="1141974" indent="-228399" algn="l" rtl="0" eaLnBrk="0" fontAlgn="base" hangingPunct="0">
        <a:spcBef>
          <a:spcPct val="20000"/>
        </a:spcBef>
        <a:spcAft>
          <a:spcPct val="0"/>
        </a:spcAft>
        <a:buClr>
          <a:srgbClr val="920049"/>
        </a:buClr>
        <a:buChar char="•"/>
        <a:defRPr sz="2400">
          <a:solidFill>
            <a:schemeClr val="tx1"/>
          </a:solidFill>
          <a:latin typeface="+mn-lt"/>
        </a:defRPr>
      </a:lvl3pPr>
      <a:lvl4pPr marL="1560696" indent="-228399" algn="l" rtl="0" eaLnBrk="0" fontAlgn="base" hangingPunct="0">
        <a:spcBef>
          <a:spcPct val="20000"/>
        </a:spcBef>
        <a:spcAft>
          <a:spcPct val="0"/>
        </a:spcAft>
        <a:buClr>
          <a:srgbClr val="920049"/>
        </a:buClr>
        <a:buChar char="–"/>
        <a:defRPr sz="2000">
          <a:solidFill>
            <a:schemeClr val="tx1"/>
          </a:solidFill>
          <a:latin typeface="+mn-lt"/>
        </a:defRPr>
      </a:lvl4pPr>
      <a:lvl5pPr marL="1979418" indent="-228399" algn="l" rtl="0" eaLnBrk="0" fontAlgn="base" hangingPunct="0">
        <a:spcBef>
          <a:spcPct val="20000"/>
        </a:spcBef>
        <a:spcAft>
          <a:spcPct val="0"/>
        </a:spcAft>
        <a:buClr>
          <a:srgbClr val="920049"/>
        </a:buClr>
        <a:buChar char="»"/>
        <a:defRPr sz="2000" i="1">
          <a:solidFill>
            <a:schemeClr val="tx1"/>
          </a:solidFill>
          <a:latin typeface="+mn-lt"/>
        </a:defRPr>
      </a:lvl5pPr>
      <a:lvl6pPr marL="2436208" indent="-228399" algn="l" rtl="0" fontAlgn="base">
        <a:spcBef>
          <a:spcPct val="20000"/>
        </a:spcBef>
        <a:spcAft>
          <a:spcPct val="0"/>
        </a:spcAft>
        <a:buClr>
          <a:srgbClr val="920049"/>
        </a:buClr>
        <a:buChar char="»"/>
        <a:defRPr i="1">
          <a:solidFill>
            <a:schemeClr val="tx1"/>
          </a:solidFill>
          <a:latin typeface="+mn-lt"/>
        </a:defRPr>
      </a:lvl6pPr>
      <a:lvl7pPr marL="2892997" indent="-228399" algn="l" rtl="0" fontAlgn="base">
        <a:spcBef>
          <a:spcPct val="20000"/>
        </a:spcBef>
        <a:spcAft>
          <a:spcPct val="0"/>
        </a:spcAft>
        <a:buClr>
          <a:srgbClr val="920049"/>
        </a:buClr>
        <a:buChar char="»"/>
        <a:defRPr i="1">
          <a:solidFill>
            <a:schemeClr val="tx1"/>
          </a:solidFill>
          <a:latin typeface="+mn-lt"/>
        </a:defRPr>
      </a:lvl7pPr>
      <a:lvl8pPr marL="3349777" indent="-228399" algn="l" rtl="0" fontAlgn="base">
        <a:spcBef>
          <a:spcPct val="20000"/>
        </a:spcBef>
        <a:spcAft>
          <a:spcPct val="0"/>
        </a:spcAft>
        <a:buClr>
          <a:srgbClr val="920049"/>
        </a:buClr>
        <a:buChar char="»"/>
        <a:defRPr i="1">
          <a:solidFill>
            <a:schemeClr val="tx1"/>
          </a:solidFill>
          <a:latin typeface="+mn-lt"/>
        </a:defRPr>
      </a:lvl8pPr>
      <a:lvl9pPr marL="3806576" indent="-228399"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162" y="6500817"/>
            <a:ext cx="4387628" cy="230778"/>
          </a:xfrm>
          <a:prstGeom prst="rect">
            <a:avLst/>
          </a:prstGeom>
          <a:noFill/>
        </p:spPr>
        <p:txBody>
          <a:bodyPr wrap="none" lIns="91384" tIns="45693" rIns="91384" bIns="45693">
            <a:spAutoFit/>
          </a:bodyPr>
          <a:lstStyle/>
          <a:p>
            <a:pPr algn="ctr" eaLnBrk="0" hangingPunct="0">
              <a:defRPr/>
            </a:pPr>
            <a:r>
              <a:rPr lang="en-GB" sz="900" dirty="0">
                <a:solidFill>
                  <a:srgbClr val="6C5C4C"/>
                </a:solidFill>
                <a:latin typeface="Verdana" pitchFamily="34" charset="0"/>
                <a:ea typeface="+mn-ea"/>
                <a:cs typeface="Arial" charset="0"/>
              </a:rPr>
              <a:t>MRC/CSO Social and Public Health Sciences Unit, University of Glasgow.</a:t>
            </a:r>
            <a:endParaRPr lang="en-US" sz="900" dirty="0">
              <a:solidFill>
                <a:srgbClr val="6C5C4C"/>
              </a:solidFill>
              <a:latin typeface="Verdana" pitchFamily="34" charset="0"/>
              <a:ea typeface="+mn-ea"/>
              <a:cs typeface="Arial"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84" tIns="45693" rIns="91384"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84" tIns="45693" rIns="91384" bIns="45693"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84" tIns="45693" rIns="91384" bIns="45693" anchor="ctr"/>
          <a:lstStyle/>
          <a:p>
            <a:pPr algn="ctr" eaLnBrk="0" hangingPunct="0">
              <a:defRPr/>
            </a:pPr>
            <a:endParaRPr lang="en-US" dirty="0">
              <a:solidFill>
                <a:srgbClr val="000000"/>
              </a:solidFill>
              <a:latin typeface="Times" pitchFamily="18" charset="0"/>
              <a:ea typeface="+mn-ea"/>
              <a:cs typeface="Arial" charset="0"/>
            </a:endParaRPr>
          </a:p>
        </p:txBody>
      </p:sp>
    </p:spTree>
    <p:extLst>
      <p:ext uri="{BB962C8B-B14F-4D97-AF65-F5344CB8AC3E}">
        <p14:creationId xmlns:p14="http://schemas.microsoft.com/office/powerpoint/2010/main" val="4232135484"/>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927" algn="l" rtl="0" fontAlgn="base">
        <a:spcBef>
          <a:spcPct val="0"/>
        </a:spcBef>
        <a:spcAft>
          <a:spcPct val="0"/>
        </a:spcAft>
        <a:defRPr sz="2800">
          <a:solidFill>
            <a:schemeClr val="tx1"/>
          </a:solidFill>
          <a:latin typeface="Verdana" pitchFamily="34" charset="0"/>
        </a:defRPr>
      </a:lvl6pPr>
      <a:lvl7pPr marL="913854" algn="l" rtl="0" fontAlgn="base">
        <a:spcBef>
          <a:spcPct val="0"/>
        </a:spcBef>
        <a:spcAft>
          <a:spcPct val="0"/>
        </a:spcAft>
        <a:defRPr sz="2800">
          <a:solidFill>
            <a:schemeClr val="tx1"/>
          </a:solidFill>
          <a:latin typeface="Verdana" pitchFamily="34" charset="0"/>
        </a:defRPr>
      </a:lvl7pPr>
      <a:lvl8pPr marL="1370778" algn="l" rtl="0" fontAlgn="base">
        <a:spcBef>
          <a:spcPct val="0"/>
        </a:spcBef>
        <a:spcAft>
          <a:spcPct val="0"/>
        </a:spcAft>
        <a:defRPr sz="2800">
          <a:solidFill>
            <a:schemeClr val="tx1"/>
          </a:solidFill>
          <a:latin typeface="Verdana" pitchFamily="34" charset="0"/>
        </a:defRPr>
      </a:lvl8pPr>
      <a:lvl9pPr marL="1827708" algn="l" rtl="0" fontAlgn="base">
        <a:spcBef>
          <a:spcPct val="0"/>
        </a:spcBef>
        <a:spcAft>
          <a:spcPct val="0"/>
        </a:spcAft>
        <a:defRPr sz="2800">
          <a:solidFill>
            <a:schemeClr val="tx1"/>
          </a:solidFill>
          <a:latin typeface="Verdana" pitchFamily="34" charset="0"/>
        </a:defRPr>
      </a:lvl9pPr>
    </p:titleStyle>
    <p:bodyStyle>
      <a:lvl1pPr marL="342696" indent="-342696"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506" indent="-285582" algn="l" rtl="0" eaLnBrk="0" fontAlgn="base" hangingPunct="0">
        <a:spcBef>
          <a:spcPct val="20000"/>
        </a:spcBef>
        <a:spcAft>
          <a:spcPct val="0"/>
        </a:spcAft>
        <a:buClr>
          <a:srgbClr val="920049"/>
        </a:buClr>
        <a:buChar char="•"/>
        <a:defRPr sz="2000">
          <a:solidFill>
            <a:schemeClr val="tx1"/>
          </a:solidFill>
          <a:latin typeface="+mn-lt"/>
        </a:defRPr>
      </a:lvl2pPr>
      <a:lvl3pPr marL="1142316" indent="-228466" algn="l" rtl="0" eaLnBrk="0" fontAlgn="base" hangingPunct="0">
        <a:spcBef>
          <a:spcPct val="20000"/>
        </a:spcBef>
        <a:spcAft>
          <a:spcPct val="0"/>
        </a:spcAft>
        <a:buClr>
          <a:srgbClr val="920049"/>
        </a:buClr>
        <a:buChar char="•"/>
        <a:defRPr sz="2400">
          <a:solidFill>
            <a:schemeClr val="tx1"/>
          </a:solidFill>
          <a:latin typeface="+mn-lt"/>
        </a:defRPr>
      </a:lvl3pPr>
      <a:lvl4pPr marL="1561164" indent="-228466" algn="l" rtl="0" eaLnBrk="0" fontAlgn="base" hangingPunct="0">
        <a:spcBef>
          <a:spcPct val="20000"/>
        </a:spcBef>
        <a:spcAft>
          <a:spcPct val="0"/>
        </a:spcAft>
        <a:buClr>
          <a:srgbClr val="920049"/>
        </a:buClr>
        <a:buChar char="–"/>
        <a:defRPr sz="2000">
          <a:solidFill>
            <a:schemeClr val="tx1"/>
          </a:solidFill>
          <a:latin typeface="+mn-lt"/>
        </a:defRPr>
      </a:lvl4pPr>
      <a:lvl5pPr marL="1980012" indent="-228466" algn="l" rtl="0" eaLnBrk="0" fontAlgn="base" hangingPunct="0">
        <a:spcBef>
          <a:spcPct val="20000"/>
        </a:spcBef>
        <a:spcAft>
          <a:spcPct val="0"/>
        </a:spcAft>
        <a:buClr>
          <a:srgbClr val="920049"/>
        </a:buClr>
        <a:buChar char="»"/>
        <a:defRPr sz="2000" i="1">
          <a:solidFill>
            <a:schemeClr val="tx1"/>
          </a:solidFill>
          <a:latin typeface="+mn-lt"/>
        </a:defRPr>
      </a:lvl5pPr>
      <a:lvl6pPr marL="2436939" indent="-228466" algn="l" rtl="0" fontAlgn="base">
        <a:spcBef>
          <a:spcPct val="20000"/>
        </a:spcBef>
        <a:spcAft>
          <a:spcPct val="0"/>
        </a:spcAft>
        <a:buClr>
          <a:srgbClr val="920049"/>
        </a:buClr>
        <a:buChar char="»"/>
        <a:defRPr i="1">
          <a:solidFill>
            <a:schemeClr val="tx1"/>
          </a:solidFill>
          <a:latin typeface="+mn-lt"/>
        </a:defRPr>
      </a:lvl6pPr>
      <a:lvl7pPr marL="2893864" indent="-228466" algn="l" rtl="0" fontAlgn="base">
        <a:spcBef>
          <a:spcPct val="20000"/>
        </a:spcBef>
        <a:spcAft>
          <a:spcPct val="0"/>
        </a:spcAft>
        <a:buClr>
          <a:srgbClr val="920049"/>
        </a:buClr>
        <a:buChar char="»"/>
        <a:defRPr i="1">
          <a:solidFill>
            <a:schemeClr val="tx1"/>
          </a:solidFill>
          <a:latin typeface="+mn-lt"/>
        </a:defRPr>
      </a:lvl7pPr>
      <a:lvl8pPr marL="3350785" indent="-228466" algn="l" rtl="0" fontAlgn="base">
        <a:spcBef>
          <a:spcPct val="20000"/>
        </a:spcBef>
        <a:spcAft>
          <a:spcPct val="0"/>
        </a:spcAft>
        <a:buClr>
          <a:srgbClr val="920049"/>
        </a:buClr>
        <a:buChar char="»"/>
        <a:defRPr i="1">
          <a:solidFill>
            <a:schemeClr val="tx1"/>
          </a:solidFill>
          <a:latin typeface="+mn-lt"/>
        </a:defRPr>
      </a:lvl8pPr>
      <a:lvl9pPr marL="3807717" indent="-228466"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854" rtl="0" eaLnBrk="1" latinLnBrk="0" hangingPunct="1">
        <a:defRPr sz="1800" kern="1200">
          <a:solidFill>
            <a:schemeClr val="tx1"/>
          </a:solidFill>
          <a:latin typeface="+mn-lt"/>
          <a:ea typeface="+mn-ea"/>
          <a:cs typeface="+mn-cs"/>
        </a:defRPr>
      </a:lvl1pPr>
      <a:lvl2pPr marL="456927" algn="l" defTabSz="913854" rtl="0" eaLnBrk="1" latinLnBrk="0" hangingPunct="1">
        <a:defRPr sz="1800" kern="1200">
          <a:solidFill>
            <a:schemeClr val="tx1"/>
          </a:solidFill>
          <a:latin typeface="+mn-lt"/>
          <a:ea typeface="+mn-ea"/>
          <a:cs typeface="+mn-cs"/>
        </a:defRPr>
      </a:lvl2pPr>
      <a:lvl3pPr marL="913854" algn="l" defTabSz="913854" rtl="0" eaLnBrk="1" latinLnBrk="0" hangingPunct="1">
        <a:defRPr sz="1800" kern="1200">
          <a:solidFill>
            <a:schemeClr val="tx1"/>
          </a:solidFill>
          <a:latin typeface="+mn-lt"/>
          <a:ea typeface="+mn-ea"/>
          <a:cs typeface="+mn-cs"/>
        </a:defRPr>
      </a:lvl3pPr>
      <a:lvl4pPr marL="1370778" algn="l" defTabSz="913854" rtl="0" eaLnBrk="1" latinLnBrk="0" hangingPunct="1">
        <a:defRPr sz="1800" kern="1200">
          <a:solidFill>
            <a:schemeClr val="tx1"/>
          </a:solidFill>
          <a:latin typeface="+mn-lt"/>
          <a:ea typeface="+mn-ea"/>
          <a:cs typeface="+mn-cs"/>
        </a:defRPr>
      </a:lvl4pPr>
      <a:lvl5pPr marL="1827708" algn="l" defTabSz="913854" rtl="0" eaLnBrk="1" latinLnBrk="0" hangingPunct="1">
        <a:defRPr sz="1800" kern="1200">
          <a:solidFill>
            <a:schemeClr val="tx1"/>
          </a:solidFill>
          <a:latin typeface="+mn-lt"/>
          <a:ea typeface="+mn-ea"/>
          <a:cs typeface="+mn-cs"/>
        </a:defRPr>
      </a:lvl5pPr>
      <a:lvl6pPr marL="2284629" algn="l" defTabSz="913854" rtl="0" eaLnBrk="1" latinLnBrk="0" hangingPunct="1">
        <a:defRPr sz="1800" kern="1200">
          <a:solidFill>
            <a:schemeClr val="tx1"/>
          </a:solidFill>
          <a:latin typeface="+mn-lt"/>
          <a:ea typeface="+mn-ea"/>
          <a:cs typeface="+mn-cs"/>
        </a:defRPr>
      </a:lvl6pPr>
      <a:lvl7pPr marL="2741556" algn="l" defTabSz="913854" rtl="0" eaLnBrk="1" latinLnBrk="0" hangingPunct="1">
        <a:defRPr sz="1800" kern="1200">
          <a:solidFill>
            <a:schemeClr val="tx1"/>
          </a:solidFill>
          <a:latin typeface="+mn-lt"/>
          <a:ea typeface="+mn-ea"/>
          <a:cs typeface="+mn-cs"/>
        </a:defRPr>
      </a:lvl7pPr>
      <a:lvl8pPr marL="3198480" algn="l" defTabSz="913854" rtl="0" eaLnBrk="1" latinLnBrk="0" hangingPunct="1">
        <a:defRPr sz="1800" kern="1200">
          <a:solidFill>
            <a:schemeClr val="tx1"/>
          </a:solidFill>
          <a:latin typeface="+mn-lt"/>
          <a:ea typeface="+mn-ea"/>
          <a:cs typeface="+mn-cs"/>
        </a:defRPr>
      </a:lvl8pPr>
      <a:lvl9pPr marL="3655411" algn="l" defTabSz="913854"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hangingPunct="0">
              <a:defRPr/>
            </a:pPr>
            <a:endParaRPr lang="en-US" dirty="0">
              <a:solidFill>
                <a:srgbClr val="000000"/>
              </a:solidFill>
              <a:latin typeface="Times" pitchFamily="18" charset="0"/>
              <a:ea typeface="+mn-ea"/>
              <a:cs typeface="+mn-cs"/>
            </a:endParaRPr>
          </a:p>
        </p:txBody>
      </p:sp>
      <p:sp>
        <p:nvSpPr>
          <p:cNvPr id="8" name="TextBox 7"/>
          <p:cNvSpPr txBox="1"/>
          <p:nvPr userDrawn="1"/>
        </p:nvSpPr>
        <p:spPr>
          <a:xfrm>
            <a:off x="428625" y="6500813"/>
            <a:ext cx="2998788" cy="230187"/>
          </a:xfrm>
          <a:prstGeom prst="rect">
            <a:avLst/>
          </a:prstGeom>
          <a:noFill/>
        </p:spPr>
        <p:txBody>
          <a:bodyPr wrap="none">
            <a:spAutoFit/>
          </a:bodyPr>
          <a:lstStyle/>
          <a:p>
            <a:pPr algn="ctr" eaLnBrk="0" hangingPunct="0">
              <a:defRPr/>
            </a:pPr>
            <a:r>
              <a:rPr lang="en-GB" sz="900" dirty="0">
                <a:solidFill>
                  <a:srgbClr val="6C5C4C"/>
                </a:solidFill>
                <a:latin typeface="Verdana" pitchFamily="34" charset="0"/>
                <a:ea typeface="+mn-ea"/>
                <a:cs typeface="+mn-cs"/>
              </a:rPr>
              <a:t>MRC/CSO Social and Public Health Sciences Unit</a:t>
            </a:r>
            <a:endParaRPr lang="en-US" sz="900" dirty="0">
              <a:solidFill>
                <a:srgbClr val="6C5C4C"/>
              </a:solidFill>
              <a:latin typeface="Verdana" pitchFamily="34" charset="0"/>
              <a:ea typeface="+mn-ea"/>
              <a:cs typeface="+mn-cs"/>
            </a:endParaRPr>
          </a:p>
        </p:txBody>
      </p:sp>
    </p:spTree>
    <p:extLst>
      <p:ext uri="{BB962C8B-B14F-4D97-AF65-F5344CB8AC3E}">
        <p14:creationId xmlns:p14="http://schemas.microsoft.com/office/powerpoint/2010/main" val="184778202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logo-options_v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5875" y="-71438"/>
            <a:ext cx="5013325" cy="1538288"/>
          </a:xfrm>
          <a:prstGeom prst="rect">
            <a:avLst/>
          </a:prstGeom>
          <a:noFill/>
          <a:ln w="9525">
            <a:noFill/>
            <a:miter lim="800000"/>
            <a:headEnd/>
            <a:tailEnd/>
          </a:ln>
        </p:spPr>
      </p:pic>
      <p:sp>
        <p:nvSpPr>
          <p:cNvPr id="7" name="TextBox 6"/>
          <p:cNvSpPr txBox="1"/>
          <p:nvPr userDrawn="1"/>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pic>
        <p:nvPicPr>
          <p:cNvPr id="8" name="Picture 2" descr="C:\Users\john.SPHSU\Desktop\100dpi Photos\Sized for PowerPoint\CLASSROOM 100dpi 250pixel.jp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890"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hn.SPHSU\Desktop\100dpi Photos\Sized for PowerPoint\CROWD 100dpi 250pixel.jp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00622" y="1412776"/>
            <a:ext cx="2275634"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john.SPHSU\Desktop\100dpi Photos\Sized for PowerPoint\HIGHRISE 100dpi 250pixel.jp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2296367" y="1412777"/>
            <a:ext cx="2275633" cy="15128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john.SPHSU\Desktop\100dpi Photos\Sized for PowerPoint\LAPTOPGUYS 100dpi 250pixel.jpg"/>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6907600" y="1412777"/>
            <a:ext cx="2239121" cy="15128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267744"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87017" y="1340768"/>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889347" y="1318641"/>
            <a:ext cx="0" cy="165618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341403"/>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Lst>
  <p:transition spd="med"/>
  <p:txStyles>
    <p:titleStyle>
      <a:lvl1pPr algn="l" rtl="0" eaLnBrk="1" fontAlgn="base" hangingPunct="1">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2800">
          <a:solidFill>
            <a:schemeClr val="tx1"/>
          </a:solidFill>
          <a:latin typeface="Verdana" pitchFamily="-1" charset="0"/>
        </a:defRPr>
      </a:lvl6pPr>
      <a:lvl7pPr marL="914400" algn="l" rtl="0" eaLnBrk="1" fontAlgn="base" hangingPunct="1">
        <a:spcBef>
          <a:spcPct val="0"/>
        </a:spcBef>
        <a:spcAft>
          <a:spcPct val="0"/>
        </a:spcAft>
        <a:defRPr sz="2800">
          <a:solidFill>
            <a:schemeClr val="tx1"/>
          </a:solidFill>
          <a:latin typeface="Verdana" pitchFamily="-1" charset="0"/>
        </a:defRPr>
      </a:lvl7pPr>
      <a:lvl8pPr marL="1371600" algn="l" rtl="0" eaLnBrk="1" fontAlgn="base" hangingPunct="1">
        <a:spcBef>
          <a:spcPct val="0"/>
        </a:spcBef>
        <a:spcAft>
          <a:spcPct val="0"/>
        </a:spcAft>
        <a:defRPr sz="2800">
          <a:solidFill>
            <a:schemeClr val="tx1"/>
          </a:solidFill>
          <a:latin typeface="Verdana" pitchFamily="-1" charset="0"/>
        </a:defRPr>
      </a:lvl8pPr>
      <a:lvl9pPr marL="1828800" algn="l" rtl="0" eaLnBrk="1" fontAlgn="base" hangingPunct="1">
        <a:spcBef>
          <a:spcPct val="0"/>
        </a:spcBef>
        <a:spcAft>
          <a:spcPct val="0"/>
        </a:spcAft>
        <a:defRPr sz="2800">
          <a:solidFill>
            <a:schemeClr val="tx1"/>
          </a:solidFill>
          <a:latin typeface="Verdana" pitchFamily="-1" charset="0"/>
        </a:defRPr>
      </a:lvl9pPr>
    </p:titleStyle>
    <p:bodyStyle>
      <a:lvl1pPr marL="342900" indent="-342900" algn="l" rtl="0" eaLnBrk="1" fontAlgn="base" hangingPunct="1">
        <a:spcBef>
          <a:spcPct val="20000"/>
        </a:spcBef>
        <a:spcAft>
          <a:spcPct val="0"/>
        </a:spcAft>
        <a:buClr>
          <a:srgbClr val="920049"/>
        </a:buClr>
        <a:buChar char="•"/>
        <a:defRPr sz="3200">
          <a:solidFill>
            <a:schemeClr val="tx1"/>
          </a:solidFill>
          <a:latin typeface="+mn-lt"/>
          <a:ea typeface="ＭＳ Ｐゴシック" pitchFamily="4" charset="-128"/>
          <a:cs typeface="ＭＳ Ｐゴシック" pitchFamily="4" charset="-128"/>
        </a:defRPr>
      </a:lvl1pPr>
      <a:lvl2pPr marL="742950" indent="-285750" algn="l" rtl="0" eaLnBrk="1" fontAlgn="base" hangingPunct="1">
        <a:spcBef>
          <a:spcPct val="20000"/>
        </a:spcBef>
        <a:spcAft>
          <a:spcPct val="0"/>
        </a:spcAft>
        <a:buClr>
          <a:srgbClr val="920049"/>
        </a:buClr>
        <a:buChar char="•"/>
        <a:defRPr sz="2800">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13"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hangingPunct="0">
              <a:defRPr/>
            </a:pPr>
            <a:r>
              <a:rPr lang="en-GB" sz="900" dirty="0">
                <a:solidFill>
                  <a:srgbClr val="6C5C4C"/>
                </a:solidFill>
                <a:latin typeface="Verdana" pitchFamily="34" charset="0"/>
                <a:ea typeface="+mn-ea"/>
                <a:cs typeface="+mn-cs"/>
              </a:rPr>
              <a:t>MRC/CSO Social and Public Health Sciences Unit, University of Glasgow.</a:t>
            </a:r>
            <a:endParaRPr lang="en-US" sz="900" dirty="0">
              <a:solidFill>
                <a:srgbClr val="6C5C4C"/>
              </a:solidFill>
              <a:latin typeface="Verdana" pitchFamily="34" charset="0"/>
              <a:ea typeface="+mn-ea"/>
              <a:cs typeface="+mn-cs"/>
            </a:endParaRPr>
          </a:p>
        </p:txBody>
      </p:sp>
      <p:pic>
        <p:nvPicPr>
          <p:cNvPr id="1029" name="Picture 6" descr="WG10-RGB-MRC.jpg"/>
          <p:cNvPicPr>
            <a:picLocks noChangeAspect="1"/>
          </p:cNvPicPr>
          <p:nvPr userDrawn="1"/>
        </p:nvPicPr>
        <p:blipFill>
          <a:blip r:embed="rId14"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15"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hangingPunct="0">
              <a:defRPr/>
            </a:pPr>
            <a:endParaRPr lang="en-US"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3945531695"/>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897063"/>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1" name="Rectangle 3"/>
          <p:cNvSpPr>
            <a:spLocks noGrp="1" noChangeArrowheads="1"/>
          </p:cNvSpPr>
          <p:nvPr>
            <p:ph type="title"/>
          </p:nvPr>
        </p:nvSpPr>
        <p:spPr bwMode="auto">
          <a:xfrm>
            <a:off x="457200" y="458788"/>
            <a:ext cx="8153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6" name="Line 11"/>
          <p:cNvSpPr>
            <a:spLocks noChangeShapeType="1"/>
          </p:cNvSpPr>
          <p:nvPr/>
        </p:nvSpPr>
        <p:spPr bwMode="auto">
          <a:xfrm>
            <a:off x="468313" y="1447800"/>
            <a:ext cx="8135937"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pPr algn="ctr" eaLnBrk="0" hangingPunct="0">
              <a:defRPr/>
            </a:pPr>
            <a:endParaRPr lang="en-US" dirty="0">
              <a:latin typeface="Times" pitchFamily="-1" charset="0"/>
              <a:ea typeface="+mn-ea"/>
              <a:cs typeface="+mn-cs"/>
            </a:endParaRPr>
          </a:p>
        </p:txBody>
      </p:sp>
      <p:sp>
        <p:nvSpPr>
          <p:cNvPr id="8" name="TextBox 7"/>
          <p:cNvSpPr txBox="1"/>
          <p:nvPr/>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eaLnBrk="0" fontAlgn="base" hangingPunct="0">
        <a:spcBef>
          <a:spcPct val="20000"/>
        </a:spcBef>
        <a:spcAft>
          <a:spcPct val="0"/>
        </a:spcAft>
        <a:buClr>
          <a:schemeClr val="tx2"/>
        </a:buClr>
        <a:buChar char="•"/>
        <a:defRPr sz="20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 charset="-128"/>
        </a:defRPr>
      </a:lvl3pPr>
      <a:lvl4pPr marL="15621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 charset="-128"/>
        </a:defRPr>
      </a:lvl4pPr>
      <a:lvl5pPr marL="1981200" indent="-228600" algn="l" rtl="0" eaLnBrk="0" fontAlgn="base" hangingPunct="0">
        <a:spcBef>
          <a:spcPct val="20000"/>
        </a:spcBef>
        <a:spcAft>
          <a:spcPct val="0"/>
        </a:spcAft>
        <a:buClr>
          <a:schemeClr val="tx2"/>
        </a:buClr>
        <a:buChar char="»"/>
        <a:defRPr sz="20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hangingPunct="0">
              <a:defRPr/>
            </a:pPr>
            <a:r>
              <a:rPr lang="en-GB" sz="900" dirty="0">
                <a:solidFill>
                  <a:srgbClr val="6C5C4C"/>
                </a:solidFill>
                <a:latin typeface="Verdana"/>
                <a:ea typeface="+mn-ea"/>
                <a:cs typeface="+mn-cs"/>
              </a:rPr>
              <a:t>MRC/CSO Social and Public Health Sciences Unit, University of Glasgow.</a:t>
            </a:r>
            <a:endParaRPr lang="en-US" sz="900" dirty="0">
              <a:solidFill>
                <a:srgbClr val="6C5C4C"/>
              </a:solidFill>
              <a:latin typeface="Verdana"/>
              <a:ea typeface="+mn-ea"/>
              <a:cs typeface="+mn-cs"/>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hangingPunct="0">
              <a:defRPr/>
            </a:pPr>
            <a:endParaRPr lang="en-US"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93846563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100" y="6500813"/>
            <a:ext cx="4387740" cy="230832"/>
          </a:xfrm>
          <a:prstGeom prst="rect">
            <a:avLst/>
          </a:prstGeom>
          <a:noFill/>
        </p:spPr>
        <p:txBody>
          <a:bodyPr wrap="none">
            <a:spAutoFit/>
          </a:bodyPr>
          <a:lstStyle/>
          <a:p>
            <a:pPr algn="ctr" eaLnBrk="0" hangingPunct="0">
              <a:defRPr/>
            </a:pPr>
            <a:r>
              <a:rPr lang="en-GB" sz="900" dirty="0">
                <a:solidFill>
                  <a:srgbClr val="6C5C4C"/>
                </a:solidFill>
                <a:latin typeface="Verdana"/>
                <a:ea typeface="+mn-ea"/>
                <a:cs typeface="+mn-cs"/>
              </a:rPr>
              <a:t>MRC/CSO Social and Public Health Sciences Unit, University of Glasgow.</a:t>
            </a:r>
            <a:endParaRPr lang="en-US" sz="900" dirty="0">
              <a:solidFill>
                <a:srgbClr val="6C5C4C"/>
              </a:solidFill>
              <a:latin typeface="Verdana"/>
              <a:ea typeface="+mn-ea"/>
              <a:cs typeface="+mn-cs"/>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92"/>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hangingPunct="0">
              <a:defRPr/>
            </a:pPr>
            <a:endParaRPr lang="en-US" dirty="0">
              <a:solidFill>
                <a:srgbClr val="000000"/>
              </a:solidFill>
              <a:latin typeface="Times" pitchFamily="18" charset="0"/>
              <a:ea typeface="+mn-ea"/>
              <a:cs typeface="+mn-cs"/>
            </a:endParaRPr>
          </a:p>
        </p:txBody>
      </p:sp>
    </p:spTree>
    <p:extLst>
      <p:ext uri="{BB962C8B-B14F-4D97-AF65-F5344CB8AC3E}">
        <p14:creationId xmlns:p14="http://schemas.microsoft.com/office/powerpoint/2010/main" val="1459486831"/>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664EB-0E4F-4DAC-B65B-0DCC70D81371}" type="datetimeFigureOut">
              <a:rPr lang="en-GB" smtClean="0"/>
              <a:t>11/09/2018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B8F32-9C65-4018-9EE7-006F78F6D43A}" type="slidenum">
              <a:rPr lang="en-GB" smtClean="0"/>
              <a:t>‹#›</a:t>
            </a:fld>
            <a:endParaRPr lang="en-GB" dirty="0"/>
          </a:p>
        </p:txBody>
      </p:sp>
    </p:spTree>
    <p:extLst>
      <p:ext uri="{BB962C8B-B14F-4D97-AF65-F5344CB8AC3E}">
        <p14:creationId xmlns:p14="http://schemas.microsoft.com/office/powerpoint/2010/main" val="324733076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logo-options_v3.png"/>
          <p:cNvPicPr>
            <a:picLocks noChangeAspect="1"/>
          </p:cNvPicPr>
          <p:nvPr userDrawn="1"/>
        </p:nvPicPr>
        <p:blipFill>
          <a:blip r:embed="rId3"/>
          <a:srcRect/>
          <a:stretch>
            <a:fillRect/>
          </a:stretch>
        </p:blipFill>
        <p:spPr bwMode="auto">
          <a:xfrm>
            <a:off x="-15875" y="-71438"/>
            <a:ext cx="5013325" cy="1538288"/>
          </a:xfrm>
          <a:prstGeom prst="rect">
            <a:avLst/>
          </a:prstGeom>
          <a:noFill/>
          <a:ln w="9525">
            <a:noFill/>
            <a:miter lim="800000"/>
            <a:headEnd/>
            <a:tailEnd/>
          </a:ln>
        </p:spPr>
      </p:pic>
      <p:sp>
        <p:nvSpPr>
          <p:cNvPr id="8" name="Line 11"/>
          <p:cNvSpPr>
            <a:spLocks noChangeShapeType="1"/>
          </p:cNvSpPr>
          <p:nvPr userDrawn="1"/>
        </p:nvSpPr>
        <p:spPr bwMode="auto">
          <a:xfrm>
            <a:off x="468313" y="1447800"/>
            <a:ext cx="8135937"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pPr algn="ctr" eaLnBrk="0" hangingPunct="0">
              <a:defRPr/>
            </a:pPr>
            <a:endParaRPr lang="en-US" dirty="0">
              <a:latin typeface="Times" pitchFamily="-1" charset="0"/>
              <a:ea typeface="+mn-ea"/>
              <a:cs typeface="+mn-cs"/>
            </a:endParaRPr>
          </a:p>
        </p:txBody>
      </p:sp>
      <p:sp>
        <p:nvSpPr>
          <p:cNvPr id="9" name="TextBox 8"/>
          <p:cNvSpPr txBox="1"/>
          <p:nvPr userDrawn="1"/>
        </p:nvSpPr>
        <p:spPr>
          <a:xfrm>
            <a:off x="468313" y="6475413"/>
            <a:ext cx="4027487" cy="230187"/>
          </a:xfrm>
          <a:prstGeom prst="rect">
            <a:avLst/>
          </a:prstGeom>
          <a:noFill/>
        </p:spPr>
        <p:txBody>
          <a:bodyPr lIns="0" rIns="0">
            <a:prstTxWarp prst="textNoShape">
              <a:avLst/>
            </a:prstTxWarp>
            <a:spAutoFit/>
          </a:bodyPr>
          <a:lstStyle/>
          <a:p>
            <a:pPr eaLnBrk="0" hangingPunct="0"/>
            <a:r>
              <a:rPr lang="en-US" sz="900" dirty="0">
                <a:solidFill>
                  <a:srgbClr val="8A7967"/>
                </a:solidFill>
                <a:latin typeface="Arial" pitchFamily="8" charset="0"/>
              </a:rPr>
              <a:t>MRC/CSO Social and Public Health Sciences Unit, University of Glasgow</a:t>
            </a:r>
          </a:p>
        </p:txBody>
      </p:sp>
      <p:sp>
        <p:nvSpPr>
          <p:cNvPr id="5" name="Rectangle 2"/>
          <p:cNvSpPr>
            <a:spLocks noGrp="1" noChangeArrowheads="1"/>
          </p:cNvSpPr>
          <p:nvPr>
            <p:ph type="body" idx="1"/>
          </p:nvPr>
        </p:nvSpPr>
        <p:spPr bwMode="auto">
          <a:xfrm>
            <a:off x="457200" y="1897063"/>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76314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187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2" descr="CSOlogo"/>
          <p:cNvPicPr>
            <a:picLocks noChangeAspect="1" noChangeArrowheads="1"/>
          </p:cNvPicPr>
          <p:nvPr userDrawn="1"/>
        </p:nvPicPr>
        <p:blipFill>
          <a:blip r:embed="rId13" cstate="print"/>
          <a:srcRect/>
          <a:stretch>
            <a:fillRect/>
          </a:stretch>
        </p:blipFill>
        <p:spPr bwMode="auto">
          <a:xfrm>
            <a:off x="5435600" y="492143"/>
            <a:ext cx="1512888" cy="671513"/>
          </a:xfrm>
          <a:prstGeom prst="rect">
            <a:avLst/>
          </a:prstGeom>
          <a:noFill/>
          <a:ln w="9525">
            <a:noFill/>
            <a:miter lim="800000"/>
            <a:headEnd/>
            <a:tailEnd/>
          </a:ln>
        </p:spPr>
      </p:pic>
      <p:sp>
        <p:nvSpPr>
          <p:cNvPr id="1027" name="TextBox 5"/>
          <p:cNvSpPr txBox="1">
            <a:spLocks noChangeArrowheads="1"/>
          </p:cNvSpPr>
          <p:nvPr userDrawn="1"/>
        </p:nvSpPr>
        <p:spPr bwMode="auto">
          <a:xfrm>
            <a:off x="204938" y="6500817"/>
            <a:ext cx="4387571" cy="2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6" tIns="45679" rIns="91356" bIns="45679">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rPr>
              <a:t>MRC/CSO Social and Public Health Sciences Unit, University of Glasgow.</a:t>
            </a:r>
            <a:endParaRPr lang="en-US" altLang="en-US" sz="900" dirty="0">
              <a:solidFill>
                <a:srgbClr val="6C5C4C"/>
              </a:solidFill>
              <a:latin typeface="Verdana" pitchFamily="34" charset="0"/>
            </a:endParaRPr>
          </a:p>
        </p:txBody>
      </p:sp>
      <p:pic>
        <p:nvPicPr>
          <p:cNvPr id="1028" name="Picture 6" descr="WG10-RGB-MRC.jpg"/>
          <p:cNvPicPr>
            <a:picLocks noChangeAspect="1"/>
          </p:cNvPicPr>
          <p:nvPr userDrawn="1"/>
        </p:nvPicPr>
        <p:blipFill>
          <a:blip r:embed="rId14" cstate="print"/>
          <a:srcRect/>
          <a:stretch>
            <a:fillRect/>
          </a:stretch>
        </p:blipFill>
        <p:spPr bwMode="auto">
          <a:xfrm>
            <a:off x="7072313" y="500068"/>
            <a:ext cx="1643062" cy="730250"/>
          </a:xfrm>
          <a:prstGeom prst="rect">
            <a:avLst/>
          </a:prstGeom>
          <a:noFill/>
          <a:ln w="9525">
            <a:noFill/>
            <a:miter lim="800000"/>
            <a:headEnd/>
            <a:tailEnd/>
          </a:ln>
        </p:spPr>
      </p:pic>
      <p:pic>
        <p:nvPicPr>
          <p:cNvPr id="1029" name="Picture 6" descr="C:\Users\john.SPHSU\Desktop\UniofGlasgow_colour.jpg"/>
          <p:cNvPicPr>
            <a:picLocks noChangeAspect="1" noChangeArrowheads="1"/>
          </p:cNvPicPr>
          <p:nvPr userDrawn="1"/>
        </p:nvPicPr>
        <p:blipFill>
          <a:blip r:embed="rId15" cstate="print"/>
          <a:srcRect/>
          <a:stretch>
            <a:fillRect/>
          </a:stretch>
        </p:blipFill>
        <p:spPr bwMode="auto">
          <a:xfrm>
            <a:off x="323850" y="476250"/>
            <a:ext cx="2376488" cy="735013"/>
          </a:xfrm>
          <a:prstGeom prst="rect">
            <a:avLst/>
          </a:prstGeom>
          <a:noFill/>
          <a:ln w="9525">
            <a:noFill/>
            <a:miter lim="800000"/>
            <a:headEnd/>
            <a:tailEnd/>
          </a:ln>
        </p:spPr>
      </p:pic>
      <p:sp>
        <p:nvSpPr>
          <p:cNvPr id="1030" name="Line 4"/>
          <p:cNvSpPr>
            <a:spLocks noChangeShapeType="1"/>
          </p:cNvSpPr>
          <p:nvPr userDrawn="1"/>
        </p:nvSpPr>
        <p:spPr bwMode="auto">
          <a:xfrm>
            <a:off x="323850" y="1412875"/>
            <a:ext cx="8534400" cy="0"/>
          </a:xfrm>
          <a:prstGeom prst="line">
            <a:avLst/>
          </a:prstGeom>
          <a:noFill/>
          <a:ln w="22225">
            <a:solidFill>
              <a:srgbClr val="91695F"/>
            </a:solidFill>
            <a:round/>
            <a:headEnd/>
            <a:tailEnd/>
          </a:ln>
        </p:spPr>
        <p:txBody>
          <a:bodyPr wrap="none" lIns="91356" tIns="45679" rIns="91356" bIns="45679" anchor="ctr"/>
          <a:lstStyle/>
          <a:p>
            <a:endParaRPr lang="en-GB" dirty="0"/>
          </a:p>
        </p:txBody>
      </p:sp>
    </p:spTree>
    <p:extLst>
      <p:ext uri="{BB962C8B-B14F-4D97-AF65-F5344CB8AC3E}">
        <p14:creationId xmlns:p14="http://schemas.microsoft.com/office/powerpoint/2010/main" val="11263531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90" algn="l" rtl="0" fontAlgn="base">
        <a:spcBef>
          <a:spcPct val="0"/>
        </a:spcBef>
        <a:spcAft>
          <a:spcPct val="0"/>
        </a:spcAft>
        <a:defRPr sz="2800">
          <a:solidFill>
            <a:schemeClr val="tx1"/>
          </a:solidFill>
          <a:latin typeface="Verdana" pitchFamily="34" charset="0"/>
        </a:defRPr>
      </a:lvl6pPr>
      <a:lvl7pPr marL="913581" algn="l" rtl="0" fontAlgn="base">
        <a:spcBef>
          <a:spcPct val="0"/>
        </a:spcBef>
        <a:spcAft>
          <a:spcPct val="0"/>
        </a:spcAft>
        <a:defRPr sz="2800">
          <a:solidFill>
            <a:schemeClr val="tx1"/>
          </a:solidFill>
          <a:latin typeface="Verdana" pitchFamily="34" charset="0"/>
        </a:defRPr>
      </a:lvl7pPr>
      <a:lvl8pPr marL="1370366" algn="l" rtl="0" fontAlgn="base">
        <a:spcBef>
          <a:spcPct val="0"/>
        </a:spcBef>
        <a:spcAft>
          <a:spcPct val="0"/>
        </a:spcAft>
        <a:defRPr sz="2800">
          <a:solidFill>
            <a:schemeClr val="tx1"/>
          </a:solidFill>
          <a:latin typeface="Verdana" pitchFamily="34" charset="0"/>
        </a:defRPr>
      </a:lvl8pPr>
      <a:lvl9pPr marL="1827162" algn="l" rtl="0" fontAlgn="base">
        <a:spcBef>
          <a:spcPct val="0"/>
        </a:spcBef>
        <a:spcAft>
          <a:spcPct val="0"/>
        </a:spcAft>
        <a:defRPr sz="2800">
          <a:solidFill>
            <a:schemeClr val="tx1"/>
          </a:solidFill>
          <a:latin typeface="Verdana" pitchFamily="34" charset="0"/>
        </a:defRPr>
      </a:lvl9pPr>
    </p:titleStyle>
    <p:bodyStyle>
      <a:lvl1pPr marL="342594" indent="-342594"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284" indent="-285498" algn="l" rtl="0" eaLnBrk="0" fontAlgn="base" hangingPunct="0">
        <a:spcBef>
          <a:spcPct val="20000"/>
        </a:spcBef>
        <a:spcAft>
          <a:spcPct val="0"/>
        </a:spcAft>
        <a:buClr>
          <a:srgbClr val="920049"/>
        </a:buClr>
        <a:buChar char="•"/>
        <a:defRPr sz="2800">
          <a:solidFill>
            <a:schemeClr val="tx1"/>
          </a:solidFill>
          <a:latin typeface="+mn-lt"/>
        </a:defRPr>
      </a:lvl2pPr>
      <a:lvl3pPr marL="1141974" indent="-228399" algn="l" rtl="0" eaLnBrk="0" fontAlgn="base" hangingPunct="0">
        <a:spcBef>
          <a:spcPct val="20000"/>
        </a:spcBef>
        <a:spcAft>
          <a:spcPct val="0"/>
        </a:spcAft>
        <a:buClr>
          <a:srgbClr val="920049"/>
        </a:buClr>
        <a:buChar char="•"/>
        <a:defRPr sz="1600">
          <a:solidFill>
            <a:schemeClr val="tx1"/>
          </a:solidFill>
          <a:latin typeface="+mn-lt"/>
        </a:defRPr>
      </a:lvl3pPr>
      <a:lvl4pPr marL="1560696" indent="-228399" algn="l" rtl="0" eaLnBrk="0" fontAlgn="base" hangingPunct="0">
        <a:spcBef>
          <a:spcPct val="20000"/>
        </a:spcBef>
        <a:spcAft>
          <a:spcPct val="0"/>
        </a:spcAft>
        <a:buClr>
          <a:srgbClr val="920049"/>
        </a:buClr>
        <a:buChar char="–"/>
        <a:defRPr sz="1400">
          <a:solidFill>
            <a:schemeClr val="tx1"/>
          </a:solidFill>
          <a:latin typeface="+mn-lt"/>
        </a:defRPr>
      </a:lvl4pPr>
      <a:lvl5pPr marL="1979418" indent="-228399" algn="l" rtl="0" eaLnBrk="0" fontAlgn="base" hangingPunct="0">
        <a:spcBef>
          <a:spcPct val="20000"/>
        </a:spcBef>
        <a:spcAft>
          <a:spcPct val="0"/>
        </a:spcAft>
        <a:buClr>
          <a:srgbClr val="920049"/>
        </a:buClr>
        <a:buChar char="»"/>
        <a:defRPr sz="1200" i="1">
          <a:solidFill>
            <a:schemeClr val="tx1"/>
          </a:solidFill>
          <a:latin typeface="+mn-lt"/>
        </a:defRPr>
      </a:lvl5pPr>
      <a:lvl6pPr marL="2436208" indent="-228399" algn="l" rtl="0" fontAlgn="base">
        <a:spcBef>
          <a:spcPct val="20000"/>
        </a:spcBef>
        <a:spcAft>
          <a:spcPct val="0"/>
        </a:spcAft>
        <a:buClr>
          <a:srgbClr val="920049"/>
        </a:buClr>
        <a:buChar char="»"/>
        <a:defRPr sz="1200" i="1">
          <a:solidFill>
            <a:schemeClr val="tx1"/>
          </a:solidFill>
          <a:latin typeface="+mn-lt"/>
        </a:defRPr>
      </a:lvl6pPr>
      <a:lvl7pPr marL="2892997" indent="-228399" algn="l" rtl="0" fontAlgn="base">
        <a:spcBef>
          <a:spcPct val="20000"/>
        </a:spcBef>
        <a:spcAft>
          <a:spcPct val="0"/>
        </a:spcAft>
        <a:buClr>
          <a:srgbClr val="920049"/>
        </a:buClr>
        <a:buChar char="»"/>
        <a:defRPr sz="1200" i="1">
          <a:solidFill>
            <a:schemeClr val="tx1"/>
          </a:solidFill>
          <a:latin typeface="+mn-lt"/>
        </a:defRPr>
      </a:lvl7pPr>
      <a:lvl8pPr marL="3349777" indent="-228399" algn="l" rtl="0" fontAlgn="base">
        <a:spcBef>
          <a:spcPct val="20000"/>
        </a:spcBef>
        <a:spcAft>
          <a:spcPct val="0"/>
        </a:spcAft>
        <a:buClr>
          <a:srgbClr val="920049"/>
        </a:buClr>
        <a:buChar char="»"/>
        <a:defRPr sz="1200" i="1">
          <a:solidFill>
            <a:schemeClr val="tx1"/>
          </a:solidFill>
          <a:latin typeface="+mn-lt"/>
        </a:defRPr>
      </a:lvl8pPr>
      <a:lvl9pPr marL="3806576" indent="-228399"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05167" y="6500817"/>
            <a:ext cx="4387619" cy="230774"/>
          </a:xfrm>
          <a:prstGeom prst="rect">
            <a:avLst/>
          </a:prstGeom>
          <a:noFill/>
        </p:spPr>
        <p:txBody>
          <a:bodyPr wrap="none" lIns="91380" tIns="45691" rIns="91380" bIns="45691">
            <a:spAutoFit/>
          </a:bodyPr>
          <a:lstStyle/>
          <a:p>
            <a:pPr algn="ctr" eaLnBrk="0" hangingPunct="0">
              <a:defRPr/>
            </a:pPr>
            <a:r>
              <a:rPr lang="en-GB" sz="900" dirty="0">
                <a:solidFill>
                  <a:srgbClr val="6C5C4C"/>
                </a:solidFill>
                <a:latin typeface="Verdana" pitchFamily="34" charset="0"/>
              </a:rPr>
              <a:t>MRC/CSO Social and Public Health Sciences Unit, University of Glasgow.</a:t>
            </a:r>
            <a:endParaRPr lang="en-US" sz="900" dirty="0">
              <a:solidFill>
                <a:srgbClr val="6C5C4C"/>
              </a:solidFill>
              <a:latin typeface="Verdana" pitchFamily="34" charset="0"/>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80" tIns="45691" rIns="91380" bIns="456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80" tIns="45691" rIns="91380" bIns="45691" numCol="1" anchor="ctr" anchorCtr="0" compatLnSpc="1">
            <a:prstTxWarp prst="textNoShape">
              <a:avLst/>
            </a:prstTxWarp>
          </a:bodyPr>
          <a:lstStyle/>
          <a:p>
            <a:pPr lvl="0"/>
            <a:endParaRPr lang="en-US"/>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lIns="91380" tIns="45691" rIns="91380" bIns="45691" anchor="ctr"/>
          <a:lstStyle/>
          <a:p>
            <a:pPr algn="ctr" eaLnBrk="0" hangingPunct="0">
              <a:defRPr/>
            </a:pPr>
            <a:endParaRPr lang="en-US" dirty="0">
              <a:solidFill>
                <a:srgbClr val="000000"/>
              </a:solidFill>
            </a:endParaRPr>
          </a:p>
        </p:txBody>
      </p:sp>
    </p:spTree>
    <p:extLst>
      <p:ext uri="{BB962C8B-B14F-4D97-AF65-F5344CB8AC3E}">
        <p14:creationId xmlns:p14="http://schemas.microsoft.com/office/powerpoint/2010/main" val="38459740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904" algn="l" rtl="0" fontAlgn="base">
        <a:spcBef>
          <a:spcPct val="0"/>
        </a:spcBef>
        <a:spcAft>
          <a:spcPct val="0"/>
        </a:spcAft>
        <a:defRPr sz="2800">
          <a:solidFill>
            <a:schemeClr val="tx1"/>
          </a:solidFill>
          <a:latin typeface="Verdana" pitchFamily="34" charset="0"/>
        </a:defRPr>
      </a:lvl6pPr>
      <a:lvl7pPr marL="913808" algn="l" rtl="0" fontAlgn="base">
        <a:spcBef>
          <a:spcPct val="0"/>
        </a:spcBef>
        <a:spcAft>
          <a:spcPct val="0"/>
        </a:spcAft>
        <a:defRPr sz="2800">
          <a:solidFill>
            <a:schemeClr val="tx1"/>
          </a:solidFill>
          <a:latin typeface="Verdana" pitchFamily="34" charset="0"/>
        </a:defRPr>
      </a:lvl7pPr>
      <a:lvl8pPr marL="1370709" algn="l" rtl="0" fontAlgn="base">
        <a:spcBef>
          <a:spcPct val="0"/>
        </a:spcBef>
        <a:spcAft>
          <a:spcPct val="0"/>
        </a:spcAft>
        <a:defRPr sz="2800">
          <a:solidFill>
            <a:schemeClr val="tx1"/>
          </a:solidFill>
          <a:latin typeface="Verdana" pitchFamily="34" charset="0"/>
        </a:defRPr>
      </a:lvl8pPr>
      <a:lvl9pPr marL="1827617" algn="l" rtl="0" fontAlgn="base">
        <a:spcBef>
          <a:spcPct val="0"/>
        </a:spcBef>
        <a:spcAft>
          <a:spcPct val="0"/>
        </a:spcAft>
        <a:defRPr sz="2800">
          <a:solidFill>
            <a:schemeClr val="tx1"/>
          </a:solidFill>
          <a:latin typeface="Verdana" pitchFamily="34" charset="0"/>
        </a:defRPr>
      </a:lvl9pPr>
    </p:titleStyle>
    <p:bodyStyle>
      <a:lvl1pPr marL="342679" indent="-342679"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469" indent="-285568" algn="l" rtl="0" eaLnBrk="0" fontAlgn="base" hangingPunct="0">
        <a:spcBef>
          <a:spcPct val="20000"/>
        </a:spcBef>
        <a:spcAft>
          <a:spcPct val="0"/>
        </a:spcAft>
        <a:buClr>
          <a:srgbClr val="920049"/>
        </a:buClr>
        <a:buChar char="•"/>
        <a:defRPr sz="2000">
          <a:solidFill>
            <a:schemeClr val="tx1"/>
          </a:solidFill>
          <a:latin typeface="+mn-lt"/>
        </a:defRPr>
      </a:lvl2pPr>
      <a:lvl3pPr marL="1142259" indent="-228455" algn="l" rtl="0" eaLnBrk="0" fontAlgn="base" hangingPunct="0">
        <a:spcBef>
          <a:spcPct val="20000"/>
        </a:spcBef>
        <a:spcAft>
          <a:spcPct val="0"/>
        </a:spcAft>
        <a:buClr>
          <a:srgbClr val="920049"/>
        </a:buClr>
        <a:buChar char="•"/>
        <a:defRPr sz="2400">
          <a:solidFill>
            <a:schemeClr val="tx1"/>
          </a:solidFill>
          <a:latin typeface="+mn-lt"/>
        </a:defRPr>
      </a:lvl3pPr>
      <a:lvl4pPr marL="1561086" indent="-228455" algn="l" rtl="0" eaLnBrk="0" fontAlgn="base" hangingPunct="0">
        <a:spcBef>
          <a:spcPct val="20000"/>
        </a:spcBef>
        <a:spcAft>
          <a:spcPct val="0"/>
        </a:spcAft>
        <a:buClr>
          <a:srgbClr val="920049"/>
        </a:buClr>
        <a:buChar char="–"/>
        <a:defRPr sz="2000">
          <a:solidFill>
            <a:schemeClr val="tx1"/>
          </a:solidFill>
          <a:latin typeface="+mn-lt"/>
        </a:defRPr>
      </a:lvl4pPr>
      <a:lvl5pPr marL="1979913" indent="-228455" algn="l" rtl="0" eaLnBrk="0" fontAlgn="base" hangingPunct="0">
        <a:spcBef>
          <a:spcPct val="20000"/>
        </a:spcBef>
        <a:spcAft>
          <a:spcPct val="0"/>
        </a:spcAft>
        <a:buClr>
          <a:srgbClr val="920049"/>
        </a:buClr>
        <a:buChar char="»"/>
        <a:defRPr sz="2000" i="1">
          <a:solidFill>
            <a:schemeClr val="tx1"/>
          </a:solidFill>
          <a:latin typeface="+mn-lt"/>
        </a:defRPr>
      </a:lvl5pPr>
      <a:lvl6pPr marL="2436817" indent="-228455" algn="l" rtl="0" fontAlgn="base">
        <a:spcBef>
          <a:spcPct val="20000"/>
        </a:spcBef>
        <a:spcAft>
          <a:spcPct val="0"/>
        </a:spcAft>
        <a:buClr>
          <a:srgbClr val="920049"/>
        </a:buClr>
        <a:buChar char="»"/>
        <a:defRPr i="1">
          <a:solidFill>
            <a:schemeClr val="tx1"/>
          </a:solidFill>
          <a:latin typeface="+mn-lt"/>
        </a:defRPr>
      </a:lvl6pPr>
      <a:lvl7pPr marL="2893720" indent="-228455" algn="l" rtl="0" fontAlgn="base">
        <a:spcBef>
          <a:spcPct val="20000"/>
        </a:spcBef>
        <a:spcAft>
          <a:spcPct val="0"/>
        </a:spcAft>
        <a:buClr>
          <a:srgbClr val="920049"/>
        </a:buClr>
        <a:buChar char="»"/>
        <a:defRPr i="1">
          <a:solidFill>
            <a:schemeClr val="tx1"/>
          </a:solidFill>
          <a:latin typeface="+mn-lt"/>
        </a:defRPr>
      </a:lvl7pPr>
      <a:lvl8pPr marL="3350617" indent="-228455" algn="l" rtl="0" fontAlgn="base">
        <a:spcBef>
          <a:spcPct val="20000"/>
        </a:spcBef>
        <a:spcAft>
          <a:spcPct val="0"/>
        </a:spcAft>
        <a:buClr>
          <a:srgbClr val="920049"/>
        </a:buClr>
        <a:buChar char="»"/>
        <a:defRPr i="1">
          <a:solidFill>
            <a:schemeClr val="tx1"/>
          </a:solidFill>
          <a:latin typeface="+mn-lt"/>
        </a:defRPr>
      </a:lvl8pPr>
      <a:lvl9pPr marL="3807527" indent="-228455"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808" rtl="0" eaLnBrk="1" latinLnBrk="0" hangingPunct="1">
        <a:defRPr sz="1800" kern="1200">
          <a:solidFill>
            <a:schemeClr val="tx1"/>
          </a:solidFill>
          <a:latin typeface="+mn-lt"/>
          <a:ea typeface="+mn-ea"/>
          <a:cs typeface="+mn-cs"/>
        </a:defRPr>
      </a:lvl1pPr>
      <a:lvl2pPr marL="456904" algn="l" defTabSz="913808" rtl="0" eaLnBrk="1" latinLnBrk="0" hangingPunct="1">
        <a:defRPr sz="1800" kern="1200">
          <a:solidFill>
            <a:schemeClr val="tx1"/>
          </a:solidFill>
          <a:latin typeface="+mn-lt"/>
          <a:ea typeface="+mn-ea"/>
          <a:cs typeface="+mn-cs"/>
        </a:defRPr>
      </a:lvl2pPr>
      <a:lvl3pPr marL="913808" algn="l" defTabSz="913808" rtl="0" eaLnBrk="1" latinLnBrk="0" hangingPunct="1">
        <a:defRPr sz="1800" kern="1200">
          <a:solidFill>
            <a:schemeClr val="tx1"/>
          </a:solidFill>
          <a:latin typeface="+mn-lt"/>
          <a:ea typeface="+mn-ea"/>
          <a:cs typeface="+mn-cs"/>
        </a:defRPr>
      </a:lvl3pPr>
      <a:lvl4pPr marL="1370709" algn="l" defTabSz="913808" rtl="0" eaLnBrk="1" latinLnBrk="0" hangingPunct="1">
        <a:defRPr sz="1800" kern="1200">
          <a:solidFill>
            <a:schemeClr val="tx1"/>
          </a:solidFill>
          <a:latin typeface="+mn-lt"/>
          <a:ea typeface="+mn-ea"/>
          <a:cs typeface="+mn-cs"/>
        </a:defRPr>
      </a:lvl4pPr>
      <a:lvl5pPr marL="1827617" algn="l" defTabSz="913808" rtl="0" eaLnBrk="1" latinLnBrk="0" hangingPunct="1">
        <a:defRPr sz="1800" kern="1200">
          <a:solidFill>
            <a:schemeClr val="tx1"/>
          </a:solidFill>
          <a:latin typeface="+mn-lt"/>
          <a:ea typeface="+mn-ea"/>
          <a:cs typeface="+mn-cs"/>
        </a:defRPr>
      </a:lvl5pPr>
      <a:lvl6pPr marL="2284515" algn="l" defTabSz="913808" rtl="0" eaLnBrk="1" latinLnBrk="0" hangingPunct="1">
        <a:defRPr sz="1800" kern="1200">
          <a:solidFill>
            <a:schemeClr val="tx1"/>
          </a:solidFill>
          <a:latin typeface="+mn-lt"/>
          <a:ea typeface="+mn-ea"/>
          <a:cs typeface="+mn-cs"/>
        </a:defRPr>
      </a:lvl6pPr>
      <a:lvl7pPr marL="2741419" algn="l" defTabSz="913808" rtl="0" eaLnBrk="1" latinLnBrk="0" hangingPunct="1">
        <a:defRPr sz="1800" kern="1200">
          <a:solidFill>
            <a:schemeClr val="tx1"/>
          </a:solidFill>
          <a:latin typeface="+mn-lt"/>
          <a:ea typeface="+mn-ea"/>
          <a:cs typeface="+mn-cs"/>
        </a:defRPr>
      </a:lvl7pPr>
      <a:lvl8pPr marL="3198320" algn="l" defTabSz="913808" rtl="0" eaLnBrk="1" latinLnBrk="0" hangingPunct="1">
        <a:defRPr sz="1800" kern="1200">
          <a:solidFill>
            <a:schemeClr val="tx1"/>
          </a:solidFill>
          <a:latin typeface="+mn-lt"/>
          <a:ea typeface="+mn-ea"/>
          <a:cs typeface="+mn-cs"/>
        </a:defRPr>
      </a:lvl8pPr>
      <a:lvl9pPr marL="3655229" algn="l" defTabSz="91380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Box 5"/>
          <p:cNvSpPr txBox="1">
            <a:spLocks noChangeArrowheads="1"/>
          </p:cNvSpPr>
          <p:nvPr userDrawn="1"/>
        </p:nvSpPr>
        <p:spPr bwMode="auto">
          <a:xfrm>
            <a:off x="204938" y="6500817"/>
            <a:ext cx="4387571" cy="2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6" tIns="45679" rIns="91356" bIns="45679">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rPr>
              <a:t>MRC/CSO Social and Public Health Sciences Unit, University of Glasgow.</a:t>
            </a:r>
            <a:endParaRPr lang="en-US" altLang="en-US" sz="900" dirty="0">
              <a:solidFill>
                <a:srgbClr val="6C5C4C"/>
              </a:solidFill>
              <a:latin typeface="Verdana" pitchFamily="34" charset="0"/>
            </a:endParaRPr>
          </a:p>
        </p:txBody>
      </p:sp>
      <p:sp>
        <p:nvSpPr>
          <p:cNvPr id="2051"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356" tIns="45679" rIns="91356" bIns="456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356" tIns="45679" rIns="91356" bIns="45679" numCol="1" anchor="ctr" anchorCtr="0" compatLnSpc="1">
            <a:prstTxWarp prst="textNoShape">
              <a:avLst/>
            </a:prstTxWarp>
          </a:bodyPr>
          <a:lstStyle/>
          <a:p>
            <a:pPr lvl="0"/>
            <a:endParaRPr lang="en-US" altLang="en-US"/>
          </a:p>
        </p:txBody>
      </p:sp>
      <p:sp>
        <p:nvSpPr>
          <p:cNvPr id="2053" name="Line 4"/>
          <p:cNvSpPr>
            <a:spLocks noChangeShapeType="1"/>
          </p:cNvSpPr>
          <p:nvPr/>
        </p:nvSpPr>
        <p:spPr bwMode="auto">
          <a:xfrm>
            <a:off x="323850" y="1412875"/>
            <a:ext cx="8534400" cy="0"/>
          </a:xfrm>
          <a:prstGeom prst="line">
            <a:avLst/>
          </a:prstGeom>
          <a:noFill/>
          <a:ln w="22225">
            <a:solidFill>
              <a:srgbClr val="91695F"/>
            </a:solidFill>
            <a:round/>
            <a:headEnd/>
            <a:tailEnd/>
          </a:ln>
        </p:spPr>
        <p:txBody>
          <a:bodyPr wrap="none" lIns="91356" tIns="45679" rIns="91356" bIns="45679" anchor="ctr"/>
          <a:lstStyle/>
          <a:p>
            <a:endParaRPr lang="en-GB" dirty="0"/>
          </a:p>
        </p:txBody>
      </p:sp>
    </p:spTree>
    <p:extLst>
      <p:ext uri="{BB962C8B-B14F-4D97-AF65-F5344CB8AC3E}">
        <p14:creationId xmlns:p14="http://schemas.microsoft.com/office/powerpoint/2010/main" val="27478637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6790" algn="l" rtl="0" fontAlgn="base">
        <a:spcBef>
          <a:spcPct val="0"/>
        </a:spcBef>
        <a:spcAft>
          <a:spcPct val="0"/>
        </a:spcAft>
        <a:defRPr sz="2800">
          <a:solidFill>
            <a:schemeClr val="tx1"/>
          </a:solidFill>
          <a:latin typeface="Verdana" pitchFamily="34" charset="0"/>
        </a:defRPr>
      </a:lvl6pPr>
      <a:lvl7pPr marL="913581" algn="l" rtl="0" fontAlgn="base">
        <a:spcBef>
          <a:spcPct val="0"/>
        </a:spcBef>
        <a:spcAft>
          <a:spcPct val="0"/>
        </a:spcAft>
        <a:defRPr sz="2800">
          <a:solidFill>
            <a:schemeClr val="tx1"/>
          </a:solidFill>
          <a:latin typeface="Verdana" pitchFamily="34" charset="0"/>
        </a:defRPr>
      </a:lvl7pPr>
      <a:lvl8pPr marL="1370366" algn="l" rtl="0" fontAlgn="base">
        <a:spcBef>
          <a:spcPct val="0"/>
        </a:spcBef>
        <a:spcAft>
          <a:spcPct val="0"/>
        </a:spcAft>
        <a:defRPr sz="2800">
          <a:solidFill>
            <a:schemeClr val="tx1"/>
          </a:solidFill>
          <a:latin typeface="Verdana" pitchFamily="34" charset="0"/>
        </a:defRPr>
      </a:lvl8pPr>
      <a:lvl9pPr marL="1827162" algn="l" rtl="0" fontAlgn="base">
        <a:spcBef>
          <a:spcPct val="0"/>
        </a:spcBef>
        <a:spcAft>
          <a:spcPct val="0"/>
        </a:spcAft>
        <a:defRPr sz="2800">
          <a:solidFill>
            <a:schemeClr val="tx1"/>
          </a:solidFill>
          <a:latin typeface="Verdana" pitchFamily="34" charset="0"/>
        </a:defRPr>
      </a:lvl9pPr>
    </p:titleStyle>
    <p:bodyStyle>
      <a:lvl1pPr marL="342594" indent="-342594"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284" indent="-285498" algn="l" rtl="0" eaLnBrk="0" fontAlgn="base" hangingPunct="0">
        <a:spcBef>
          <a:spcPct val="20000"/>
        </a:spcBef>
        <a:spcAft>
          <a:spcPct val="0"/>
        </a:spcAft>
        <a:buClr>
          <a:srgbClr val="920049"/>
        </a:buClr>
        <a:buChar char="•"/>
        <a:defRPr sz="2000">
          <a:solidFill>
            <a:schemeClr val="tx1"/>
          </a:solidFill>
          <a:latin typeface="+mn-lt"/>
        </a:defRPr>
      </a:lvl2pPr>
      <a:lvl3pPr marL="1141974" indent="-228399" algn="l" rtl="0" eaLnBrk="0" fontAlgn="base" hangingPunct="0">
        <a:spcBef>
          <a:spcPct val="20000"/>
        </a:spcBef>
        <a:spcAft>
          <a:spcPct val="0"/>
        </a:spcAft>
        <a:buClr>
          <a:srgbClr val="920049"/>
        </a:buClr>
        <a:buChar char="•"/>
        <a:defRPr sz="2400">
          <a:solidFill>
            <a:schemeClr val="tx1"/>
          </a:solidFill>
          <a:latin typeface="+mn-lt"/>
        </a:defRPr>
      </a:lvl3pPr>
      <a:lvl4pPr marL="1560696" indent="-228399" algn="l" rtl="0" eaLnBrk="0" fontAlgn="base" hangingPunct="0">
        <a:spcBef>
          <a:spcPct val="20000"/>
        </a:spcBef>
        <a:spcAft>
          <a:spcPct val="0"/>
        </a:spcAft>
        <a:buClr>
          <a:srgbClr val="920049"/>
        </a:buClr>
        <a:buChar char="–"/>
        <a:defRPr sz="2000">
          <a:solidFill>
            <a:schemeClr val="tx1"/>
          </a:solidFill>
          <a:latin typeface="+mn-lt"/>
        </a:defRPr>
      </a:lvl4pPr>
      <a:lvl5pPr marL="1979418" indent="-228399" algn="l" rtl="0" eaLnBrk="0" fontAlgn="base" hangingPunct="0">
        <a:spcBef>
          <a:spcPct val="20000"/>
        </a:spcBef>
        <a:spcAft>
          <a:spcPct val="0"/>
        </a:spcAft>
        <a:buClr>
          <a:srgbClr val="920049"/>
        </a:buClr>
        <a:buChar char="»"/>
        <a:defRPr sz="2000" i="1">
          <a:solidFill>
            <a:schemeClr val="tx1"/>
          </a:solidFill>
          <a:latin typeface="+mn-lt"/>
        </a:defRPr>
      </a:lvl5pPr>
      <a:lvl6pPr marL="2436208" indent="-228399" algn="l" rtl="0" fontAlgn="base">
        <a:spcBef>
          <a:spcPct val="20000"/>
        </a:spcBef>
        <a:spcAft>
          <a:spcPct val="0"/>
        </a:spcAft>
        <a:buClr>
          <a:srgbClr val="920049"/>
        </a:buClr>
        <a:buChar char="»"/>
        <a:defRPr i="1">
          <a:solidFill>
            <a:schemeClr val="tx1"/>
          </a:solidFill>
          <a:latin typeface="+mn-lt"/>
        </a:defRPr>
      </a:lvl6pPr>
      <a:lvl7pPr marL="2892997" indent="-228399" algn="l" rtl="0" fontAlgn="base">
        <a:spcBef>
          <a:spcPct val="20000"/>
        </a:spcBef>
        <a:spcAft>
          <a:spcPct val="0"/>
        </a:spcAft>
        <a:buClr>
          <a:srgbClr val="920049"/>
        </a:buClr>
        <a:buChar char="»"/>
        <a:defRPr i="1">
          <a:solidFill>
            <a:schemeClr val="tx1"/>
          </a:solidFill>
          <a:latin typeface="+mn-lt"/>
        </a:defRPr>
      </a:lvl7pPr>
      <a:lvl8pPr marL="3349777" indent="-228399" algn="l" rtl="0" fontAlgn="base">
        <a:spcBef>
          <a:spcPct val="20000"/>
        </a:spcBef>
        <a:spcAft>
          <a:spcPct val="0"/>
        </a:spcAft>
        <a:buClr>
          <a:srgbClr val="920049"/>
        </a:buClr>
        <a:buChar char="»"/>
        <a:defRPr i="1">
          <a:solidFill>
            <a:schemeClr val="tx1"/>
          </a:solidFill>
          <a:latin typeface="+mn-lt"/>
        </a:defRPr>
      </a:lvl8pPr>
      <a:lvl9pPr marL="3806576" indent="-228399"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0"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6" algn="l" defTabSz="913581" rtl="0" eaLnBrk="1" latinLnBrk="0" hangingPunct="1">
        <a:defRPr sz="1800" kern="1200">
          <a:solidFill>
            <a:schemeClr val="tx1"/>
          </a:solidFill>
          <a:latin typeface="+mn-lt"/>
          <a:ea typeface="+mn-ea"/>
          <a:cs typeface="+mn-cs"/>
        </a:defRPr>
      </a:lvl4pPr>
      <a:lvl5pPr marL="1827162" algn="l" defTabSz="913581" rtl="0" eaLnBrk="1" latinLnBrk="0" hangingPunct="1">
        <a:defRPr sz="1800" kern="1200">
          <a:solidFill>
            <a:schemeClr val="tx1"/>
          </a:solidFill>
          <a:latin typeface="+mn-lt"/>
          <a:ea typeface="+mn-ea"/>
          <a:cs typeface="+mn-cs"/>
        </a:defRPr>
      </a:lvl5pPr>
      <a:lvl6pPr marL="2283943" algn="l" defTabSz="913581" rtl="0" eaLnBrk="1" latinLnBrk="0" hangingPunct="1">
        <a:defRPr sz="1800" kern="1200">
          <a:solidFill>
            <a:schemeClr val="tx1"/>
          </a:solidFill>
          <a:latin typeface="+mn-lt"/>
          <a:ea typeface="+mn-ea"/>
          <a:cs typeface="+mn-cs"/>
        </a:defRPr>
      </a:lvl6pPr>
      <a:lvl7pPr marL="2740734" algn="l" defTabSz="913581" rtl="0" eaLnBrk="1" latinLnBrk="0" hangingPunct="1">
        <a:defRPr sz="1800" kern="1200">
          <a:solidFill>
            <a:schemeClr val="tx1"/>
          </a:solidFill>
          <a:latin typeface="+mn-lt"/>
          <a:ea typeface="+mn-ea"/>
          <a:cs typeface="+mn-cs"/>
        </a:defRPr>
      </a:lvl7pPr>
      <a:lvl8pPr marL="3197521" algn="l" defTabSz="913581" rtl="0" eaLnBrk="1" latinLnBrk="0" hangingPunct="1">
        <a:defRPr sz="1800" kern="1200">
          <a:solidFill>
            <a:schemeClr val="tx1"/>
          </a:solidFill>
          <a:latin typeface="+mn-lt"/>
          <a:ea typeface="+mn-ea"/>
          <a:cs typeface="+mn-cs"/>
        </a:defRPr>
      </a:lvl8pPr>
      <a:lvl9pPr marL="3654319" algn="l" defTabSz="91358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Box 5"/>
          <p:cNvSpPr txBox="1">
            <a:spLocks noChangeArrowheads="1"/>
          </p:cNvSpPr>
          <p:nvPr userDrawn="1"/>
        </p:nvSpPr>
        <p:spPr bwMode="auto">
          <a:xfrm>
            <a:off x="204788" y="6500813"/>
            <a:ext cx="4387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defRPr/>
            </a:pPr>
            <a:r>
              <a:rPr lang="en-GB" altLang="en-US" sz="900" dirty="0">
                <a:solidFill>
                  <a:srgbClr val="6C5C4C"/>
                </a:solidFill>
                <a:latin typeface="Verdana" pitchFamily="34" charset="0"/>
              </a:rPr>
              <a:t>MRC/CSO Social and Public Health Sciences Unit, University of Glasgow.</a:t>
            </a:r>
            <a:endParaRPr lang="en-US" altLang="en-US" sz="900" dirty="0">
              <a:solidFill>
                <a:srgbClr val="6C5C4C"/>
              </a:solidFill>
              <a:latin typeface="Verdana" pitchFamily="34" charset="0"/>
            </a:endParaRPr>
          </a:p>
        </p:txBody>
      </p:sp>
      <p:sp>
        <p:nvSpPr>
          <p:cNvPr id="5123"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26" tIns="45714" rIns="91426" bIns="45714" numCol="1" anchor="ctr" anchorCtr="0" compatLnSpc="1">
            <a:prstTxWarp prst="textNoShape">
              <a:avLst/>
            </a:prstTxWarp>
          </a:bodyPr>
          <a:lstStyle/>
          <a:p>
            <a:pPr lvl="0"/>
            <a:endParaRPr lang="en-US" altLang="en-US"/>
          </a:p>
        </p:txBody>
      </p:sp>
      <p:sp>
        <p:nvSpPr>
          <p:cNvPr id="5125" name="Line 4"/>
          <p:cNvSpPr>
            <a:spLocks noChangeShapeType="1"/>
          </p:cNvSpPr>
          <p:nvPr/>
        </p:nvSpPr>
        <p:spPr bwMode="auto">
          <a:xfrm>
            <a:off x="323850" y="1412875"/>
            <a:ext cx="8534400" cy="0"/>
          </a:xfrm>
          <a:prstGeom prst="line">
            <a:avLst/>
          </a:prstGeom>
          <a:noFill/>
          <a:ln w="22225">
            <a:solidFill>
              <a:srgbClr val="91695F"/>
            </a:solidFill>
            <a:round/>
            <a:headEnd/>
            <a:tailEnd/>
          </a:ln>
        </p:spPr>
        <p:txBody>
          <a:bodyPr wrap="none" lIns="91426" tIns="45714" rIns="91426" bIns="45714" anchor="ctr"/>
          <a:lstStyle/>
          <a:p>
            <a:endParaRPr lang="en-GB" dirty="0">
              <a:solidFill>
                <a:srgbClr val="000000"/>
              </a:solidFill>
            </a:endParaRPr>
          </a:p>
        </p:txBody>
      </p:sp>
    </p:spTree>
    <p:extLst>
      <p:ext uri="{BB962C8B-B14F-4D97-AF65-F5344CB8AC3E}">
        <p14:creationId xmlns:p14="http://schemas.microsoft.com/office/powerpoint/2010/main" val="14398368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132" algn="l" rtl="0" fontAlgn="base">
        <a:spcBef>
          <a:spcPct val="0"/>
        </a:spcBef>
        <a:spcAft>
          <a:spcPct val="0"/>
        </a:spcAft>
        <a:defRPr sz="2800">
          <a:solidFill>
            <a:schemeClr val="tx1"/>
          </a:solidFill>
          <a:latin typeface="Verdana" pitchFamily="34" charset="0"/>
        </a:defRPr>
      </a:lvl6pPr>
      <a:lvl7pPr marL="914263" algn="l" rtl="0" fontAlgn="base">
        <a:spcBef>
          <a:spcPct val="0"/>
        </a:spcBef>
        <a:spcAft>
          <a:spcPct val="0"/>
        </a:spcAft>
        <a:defRPr sz="2800">
          <a:solidFill>
            <a:schemeClr val="tx1"/>
          </a:solidFill>
          <a:latin typeface="Verdana" pitchFamily="34" charset="0"/>
        </a:defRPr>
      </a:lvl7pPr>
      <a:lvl8pPr marL="1371395" algn="l" rtl="0" fontAlgn="base">
        <a:spcBef>
          <a:spcPct val="0"/>
        </a:spcBef>
        <a:spcAft>
          <a:spcPct val="0"/>
        </a:spcAft>
        <a:defRPr sz="2800">
          <a:solidFill>
            <a:schemeClr val="tx1"/>
          </a:solidFill>
          <a:latin typeface="Verdana" pitchFamily="34" charset="0"/>
        </a:defRPr>
      </a:lvl8pPr>
      <a:lvl9pPr marL="1828527" algn="l" rtl="0" fontAlgn="base">
        <a:spcBef>
          <a:spcPct val="0"/>
        </a:spcBef>
        <a:spcAft>
          <a:spcPct val="0"/>
        </a:spcAft>
        <a:defRPr sz="2800">
          <a:solidFill>
            <a:schemeClr val="tx1"/>
          </a:solidFill>
          <a:latin typeface="Verdana" pitchFamily="34" charset="0"/>
        </a:defRPr>
      </a:lvl9pPr>
    </p:titleStyle>
    <p:bodyStyle>
      <a:lvl1pPr marL="341313" indent="-341313"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1363" indent="-284163" algn="l" rtl="0" eaLnBrk="0" fontAlgn="base" hangingPunct="0">
        <a:spcBef>
          <a:spcPct val="20000"/>
        </a:spcBef>
        <a:spcAft>
          <a:spcPct val="0"/>
        </a:spcAft>
        <a:buClr>
          <a:srgbClr val="920049"/>
        </a:buClr>
        <a:buChar char="•"/>
        <a:defRPr sz="2000">
          <a:solidFill>
            <a:schemeClr val="tx1"/>
          </a:solidFill>
          <a:latin typeface="+mn-lt"/>
        </a:defRPr>
      </a:lvl2pPr>
      <a:lvl3pPr marL="1141413" indent="-227013" algn="l" rtl="0" eaLnBrk="0" fontAlgn="base" hangingPunct="0">
        <a:spcBef>
          <a:spcPct val="20000"/>
        </a:spcBef>
        <a:spcAft>
          <a:spcPct val="0"/>
        </a:spcAft>
        <a:buClr>
          <a:srgbClr val="920049"/>
        </a:buClr>
        <a:buChar char="•"/>
        <a:defRPr sz="2400">
          <a:solidFill>
            <a:schemeClr val="tx1"/>
          </a:solidFill>
          <a:latin typeface="+mn-lt"/>
        </a:defRPr>
      </a:lvl3pPr>
      <a:lvl4pPr marL="1560513" indent="-227013" algn="l" rtl="0" eaLnBrk="0" fontAlgn="base" hangingPunct="0">
        <a:spcBef>
          <a:spcPct val="20000"/>
        </a:spcBef>
        <a:spcAft>
          <a:spcPct val="0"/>
        </a:spcAft>
        <a:buClr>
          <a:srgbClr val="920049"/>
        </a:buClr>
        <a:buChar char="–"/>
        <a:defRPr sz="2000">
          <a:solidFill>
            <a:schemeClr val="tx1"/>
          </a:solidFill>
          <a:latin typeface="+mn-lt"/>
        </a:defRPr>
      </a:lvl4pPr>
      <a:lvl5pPr marL="1979613" indent="-227013" algn="l" rtl="0" eaLnBrk="0" fontAlgn="base" hangingPunct="0">
        <a:spcBef>
          <a:spcPct val="20000"/>
        </a:spcBef>
        <a:spcAft>
          <a:spcPct val="0"/>
        </a:spcAft>
        <a:buClr>
          <a:srgbClr val="920049"/>
        </a:buClr>
        <a:buChar char="»"/>
        <a:defRPr sz="2000" i="1">
          <a:solidFill>
            <a:schemeClr val="tx1"/>
          </a:solidFill>
          <a:latin typeface="+mn-lt"/>
        </a:defRPr>
      </a:lvl5pPr>
      <a:lvl6pPr marL="2438035" indent="-228567" algn="l" rtl="0" fontAlgn="base">
        <a:spcBef>
          <a:spcPct val="20000"/>
        </a:spcBef>
        <a:spcAft>
          <a:spcPct val="0"/>
        </a:spcAft>
        <a:buClr>
          <a:srgbClr val="920049"/>
        </a:buClr>
        <a:buChar char="»"/>
        <a:defRPr i="1">
          <a:solidFill>
            <a:schemeClr val="tx1"/>
          </a:solidFill>
          <a:latin typeface="+mn-lt"/>
        </a:defRPr>
      </a:lvl6pPr>
      <a:lvl7pPr marL="2895166" indent="-228567" algn="l" rtl="0" fontAlgn="base">
        <a:spcBef>
          <a:spcPct val="20000"/>
        </a:spcBef>
        <a:spcAft>
          <a:spcPct val="0"/>
        </a:spcAft>
        <a:buClr>
          <a:srgbClr val="920049"/>
        </a:buClr>
        <a:buChar char="»"/>
        <a:defRPr i="1">
          <a:solidFill>
            <a:schemeClr val="tx1"/>
          </a:solidFill>
          <a:latin typeface="+mn-lt"/>
        </a:defRPr>
      </a:lvl7pPr>
      <a:lvl8pPr marL="3352297" indent="-228567" algn="l" rtl="0" fontAlgn="base">
        <a:spcBef>
          <a:spcPct val="20000"/>
        </a:spcBef>
        <a:spcAft>
          <a:spcPct val="0"/>
        </a:spcAft>
        <a:buClr>
          <a:srgbClr val="920049"/>
        </a:buClr>
        <a:buChar char="»"/>
        <a:defRPr i="1">
          <a:solidFill>
            <a:schemeClr val="tx1"/>
          </a:solidFill>
          <a:latin typeface="+mn-lt"/>
        </a:defRPr>
      </a:lvl8pPr>
      <a:lvl9pPr marL="3809430" indent="-228567"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93.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8.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28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8.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288.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8.xml"/></Relationships>
</file>

<file path=ppt/slides/_rels/slide20.xml.rels><?xml version="1.0" encoding="UTF-8" standalone="yes"?>
<Relationships xmlns="http://schemas.openxmlformats.org/package/2006/relationships"><Relationship Id="rId3" Type="http://schemas.openxmlformats.org/officeDocument/2006/relationships/hyperlink" Target="http://www.qub.ac.uk/if-i-were-jack/resources/teachers" TargetMode="External"/><Relationship Id="rId2" Type="http://schemas.openxmlformats.org/officeDocument/2006/relationships/notesSlide" Target="../notesSlides/notesSlide16.xml"/><Relationship Id="rId1" Type="http://schemas.openxmlformats.org/officeDocument/2006/relationships/slideLayout" Target="../slideLayouts/slideLayout28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8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8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Grp="1" noChangeArrowheads="1"/>
          </p:cNvSpPr>
          <p:nvPr>
            <p:ph idx="1"/>
          </p:nvPr>
        </p:nvSpPr>
        <p:spPr bwMode="auto">
          <a:xfrm>
            <a:off x="457200" y="1897200"/>
            <a:ext cx="8153400" cy="1785104"/>
          </a:xfrm>
          <a:prstGeom prst="rect">
            <a:avLst/>
          </a:prstGeom>
          <a:noFill/>
          <a:ln w="50800">
            <a:noFill/>
            <a:miter lim="800000"/>
            <a:headEnd/>
            <a:tailEnd/>
          </a:ln>
        </p:spPr>
        <p:txBody>
          <a:bodyPr>
            <a:prstTxWarp prst="textNoShape">
              <a:avLst/>
            </a:prstTxWarp>
            <a:spAutoFit/>
          </a:bodyPr>
          <a:lstStyle/>
          <a:p>
            <a:pPr marL="0" indent="0" eaLnBrk="0" hangingPunct="0">
              <a:spcBef>
                <a:spcPct val="50000"/>
              </a:spcBef>
              <a:buNone/>
            </a:pPr>
            <a:r>
              <a:rPr lang="en-US" sz="3200" b="1" dirty="0">
                <a:solidFill>
                  <a:schemeClr val="tx2"/>
                </a:solidFill>
                <a:latin typeface="Arial" pitchFamily="8" charset="0"/>
                <a:ea typeface="Arial" pitchFamily="8" charset="0"/>
                <a:cs typeface="Arial" pitchFamily="8" charset="0"/>
              </a:rPr>
              <a:t>The JACK Trial </a:t>
            </a:r>
          </a:p>
          <a:p>
            <a:pPr marL="0" indent="0" eaLnBrk="0" hangingPunct="0">
              <a:spcBef>
                <a:spcPct val="50000"/>
              </a:spcBef>
              <a:buNone/>
            </a:pPr>
            <a:r>
              <a:rPr lang="en-US" dirty="0">
                <a:solidFill>
                  <a:schemeClr val="tx2"/>
                </a:solidFill>
                <a:latin typeface="Arial" pitchFamily="8" charset="0"/>
                <a:ea typeface="Arial" pitchFamily="8" charset="0"/>
                <a:cs typeface="Arial" pitchFamily="8" charset="0"/>
              </a:rPr>
              <a:t>Training session for teachers</a:t>
            </a:r>
            <a:r>
              <a:rPr lang="en-US" dirty="0" smtClean="0">
                <a:solidFill>
                  <a:schemeClr val="tx2"/>
                </a:solidFill>
                <a:latin typeface="Arial" pitchFamily="8" charset="0"/>
                <a:ea typeface="Arial" pitchFamily="8" charset="0"/>
                <a:cs typeface="Arial" pitchFamily="8" charset="0"/>
              </a:rPr>
              <a:t>: </a:t>
            </a:r>
            <a:r>
              <a:rPr lang="en-US" sz="2000" dirty="0" smtClean="0">
                <a:solidFill>
                  <a:schemeClr val="tx2"/>
                </a:solidFill>
                <a:latin typeface="Arial" pitchFamily="8" charset="0"/>
                <a:ea typeface="Arial" pitchFamily="8" charset="0"/>
                <a:cs typeface="Arial" pitchFamily="8" charset="0"/>
              </a:rPr>
              <a:t>(</a:t>
            </a:r>
            <a:r>
              <a:rPr lang="en-US" sz="2000" dirty="0" smtClean="0">
                <a:solidFill>
                  <a:srgbClr val="FF0000"/>
                </a:solidFill>
                <a:latin typeface="Arial" pitchFamily="8" charset="0"/>
                <a:ea typeface="Arial" pitchFamily="8" charset="0"/>
                <a:cs typeface="Arial" pitchFamily="8" charset="0"/>
              </a:rPr>
              <a:t>Add Location i.e. NI</a:t>
            </a:r>
            <a:r>
              <a:rPr lang="en-US" sz="2000" dirty="0" smtClean="0">
                <a:solidFill>
                  <a:schemeClr val="tx2"/>
                </a:solidFill>
                <a:latin typeface="Arial" pitchFamily="8" charset="0"/>
                <a:ea typeface="Arial" pitchFamily="8" charset="0"/>
                <a:cs typeface="Arial" pitchFamily="8" charset="0"/>
              </a:rPr>
              <a:t>) </a:t>
            </a:r>
            <a:endParaRPr lang="en-US" sz="2000" dirty="0">
              <a:solidFill>
                <a:schemeClr val="tx2"/>
              </a:solidFill>
              <a:latin typeface="Arial" pitchFamily="8" charset="0"/>
              <a:ea typeface="Arial" pitchFamily="8" charset="0"/>
              <a:cs typeface="Arial" pitchFamily="8" charset="0"/>
            </a:endParaRPr>
          </a:p>
          <a:p>
            <a:pPr marL="0" indent="0" eaLnBrk="0" hangingPunct="0">
              <a:spcBef>
                <a:spcPct val="50000"/>
              </a:spcBef>
              <a:buNone/>
            </a:pPr>
            <a:r>
              <a:rPr lang="en-US" sz="2000" dirty="0">
                <a:solidFill>
                  <a:schemeClr val="tx2"/>
                </a:solidFill>
                <a:latin typeface="Verdana" pitchFamily="8" charset="0"/>
              </a:rPr>
              <a:t>Trainer: </a:t>
            </a:r>
            <a:r>
              <a:rPr lang="en-US" sz="2000" b="1" dirty="0" smtClean="0">
                <a:solidFill>
                  <a:srgbClr val="FF0000"/>
                </a:solidFill>
                <a:latin typeface="Verdana" pitchFamily="8" charset="0"/>
              </a:rPr>
              <a:t>Add Trainer Name </a:t>
            </a:r>
            <a:endParaRPr lang="en-US" sz="2000" b="1" dirty="0">
              <a:solidFill>
                <a:srgbClr val="FF0000"/>
              </a:solidFill>
              <a:latin typeface="Verdana" pitchFamily="8" charset="0"/>
            </a:endParaRPr>
          </a:p>
        </p:txBody>
      </p:sp>
      <p:pic>
        <p:nvPicPr>
          <p:cNvPr id="5" name="Picture 4"/>
          <p:cNvPicPr>
            <a:picLocks noChangeAspect="1"/>
          </p:cNvPicPr>
          <p:nvPr/>
        </p:nvPicPr>
        <p:blipFill>
          <a:blip r:embed="rId2"/>
          <a:stretch>
            <a:fillRect/>
          </a:stretch>
        </p:blipFill>
        <p:spPr>
          <a:xfrm>
            <a:off x="611560" y="260648"/>
            <a:ext cx="8138794" cy="986292"/>
          </a:xfrm>
          <a:prstGeom prst="rect">
            <a:avLst/>
          </a:prstGeom>
        </p:spPr>
      </p:pic>
    </p:spTree>
    <p:extLst>
      <p:ext uri="{BB962C8B-B14F-4D97-AF65-F5344CB8AC3E}">
        <p14:creationId xmlns:p14="http://schemas.microsoft.com/office/powerpoint/2010/main" val="1041365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67544" y="381201"/>
            <a:ext cx="7975600" cy="8763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pitchFamily="4" charset="-128"/>
              </a:defRPr>
            </a:lvl1pPr>
            <a:lvl2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2800">
                <a:solidFill>
                  <a:schemeClr val="tx1"/>
                </a:solidFill>
                <a:latin typeface="Arial" pitchFamily="4" charset="0"/>
                <a:ea typeface="ＭＳ Ｐゴシック" pitchFamily="4" charset="-128"/>
                <a:cs typeface="ＭＳ Ｐゴシック" pitchFamily="4" charset="-128"/>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a:lstStyle>
          <a:p>
            <a:pPr algn="ctr"/>
            <a:r>
              <a:rPr lang="en-GB" sz="4400" u="sng" kern="0" dirty="0" smtClean="0">
                <a:latin typeface="+mn-lt"/>
                <a:ea typeface="Verdana" panose="020B0604030504040204" pitchFamily="34" charset="0"/>
                <a:cs typeface="Verdana" panose="020B0604030504040204" pitchFamily="34" charset="0"/>
              </a:rPr>
              <a:t>Educational aims/ objectives</a:t>
            </a:r>
            <a:endParaRPr lang="en-GB" sz="4400" u="sng" kern="0" dirty="0">
              <a:latin typeface="+mn-lt"/>
              <a:ea typeface="Verdana" panose="020B0604030504040204" pitchFamily="34" charset="0"/>
              <a:cs typeface="Verdana" panose="020B0604030504040204" pitchFamily="34" charset="0"/>
            </a:endParaRPr>
          </a:p>
        </p:txBody>
      </p:sp>
      <p:sp>
        <p:nvSpPr>
          <p:cNvPr id="3" name="TextBox 2"/>
          <p:cNvSpPr txBox="1"/>
          <p:nvPr/>
        </p:nvSpPr>
        <p:spPr>
          <a:xfrm>
            <a:off x="467544" y="1772816"/>
            <a:ext cx="8352928" cy="3970318"/>
          </a:xfrm>
          <a:prstGeom prst="rect">
            <a:avLst/>
          </a:prstGeom>
          <a:noFill/>
        </p:spPr>
        <p:txBody>
          <a:bodyPr wrap="square" rtlCol="0">
            <a:spAutoFit/>
          </a:bodyPr>
          <a:lstStyle/>
          <a:p>
            <a:r>
              <a:rPr lang="en-GB" sz="1800" dirty="0" smtClean="0">
                <a:latin typeface="+mn-lt"/>
              </a:rPr>
              <a:t>To </a:t>
            </a:r>
            <a:r>
              <a:rPr lang="en-GB" sz="1800" dirty="0">
                <a:latin typeface="+mn-lt"/>
              </a:rPr>
              <a:t>increase teenagers’ awareness of: </a:t>
            </a:r>
            <a:endParaRPr lang="en-GB" sz="1800" dirty="0" smtClean="0">
              <a:latin typeface="+mn-lt"/>
            </a:endParaRPr>
          </a:p>
          <a:p>
            <a:endParaRPr lang="en-GB" sz="1800" dirty="0">
              <a:latin typeface="+mn-lt"/>
            </a:endParaRPr>
          </a:p>
          <a:p>
            <a:pPr marL="342900" indent="-342900">
              <a:buFont typeface="Arial" panose="020B0604020202020204" pitchFamily="34" charset="0"/>
              <a:buChar char="•"/>
            </a:pPr>
            <a:r>
              <a:rPr lang="en-GB" sz="1800" dirty="0" smtClean="0">
                <a:latin typeface="+mn-lt"/>
              </a:rPr>
              <a:t>how </a:t>
            </a:r>
            <a:r>
              <a:rPr lang="en-GB" sz="1800" dirty="0">
                <a:latin typeface="+mn-lt"/>
              </a:rPr>
              <a:t>relationships, sex and pregnancy can be positive experiences when they are mutually consensual and a person is prepared and ready for them; </a:t>
            </a:r>
          </a:p>
          <a:p>
            <a:pPr marL="342900" indent="-342900">
              <a:buFont typeface="Arial" panose="020B0604020202020204" pitchFamily="34" charset="0"/>
              <a:buChar char="•"/>
            </a:pPr>
            <a:r>
              <a:rPr lang="en-GB" sz="1800" dirty="0" smtClean="0">
                <a:latin typeface="+mn-lt"/>
              </a:rPr>
              <a:t>their </a:t>
            </a:r>
            <a:r>
              <a:rPr lang="en-GB" sz="1800" dirty="0">
                <a:latin typeface="+mn-lt"/>
              </a:rPr>
              <a:t>own personal attitudes, values and beliefs with regard to relationships, sex and pregnancy and how to effectively communicate these to others; </a:t>
            </a:r>
          </a:p>
          <a:p>
            <a:pPr marL="342900" indent="-342900">
              <a:buFont typeface="Arial" panose="020B0604020202020204" pitchFamily="34" charset="0"/>
              <a:buChar char="•"/>
            </a:pPr>
            <a:r>
              <a:rPr lang="en-GB" sz="1800" dirty="0" smtClean="0">
                <a:latin typeface="+mn-lt"/>
              </a:rPr>
              <a:t>the </a:t>
            </a:r>
            <a:r>
              <a:rPr lang="en-GB" sz="1800" dirty="0">
                <a:latin typeface="+mn-lt"/>
              </a:rPr>
              <a:t>attitudes, values and beliefs of their family and peers in relation to relationships, sex and pregnancy; </a:t>
            </a:r>
          </a:p>
          <a:p>
            <a:pPr marL="342900" indent="-342900">
              <a:buFont typeface="Arial" panose="020B0604020202020204" pitchFamily="34" charset="0"/>
              <a:buChar char="•"/>
            </a:pPr>
            <a:r>
              <a:rPr lang="en-GB" sz="1800" dirty="0" smtClean="0">
                <a:latin typeface="+mn-lt"/>
              </a:rPr>
              <a:t>the </a:t>
            </a:r>
            <a:r>
              <a:rPr lang="en-GB" sz="1800" dirty="0">
                <a:latin typeface="+mn-lt"/>
              </a:rPr>
              <a:t>importance of personal responsibility and agency in avoiding unintended pregnancy; </a:t>
            </a:r>
          </a:p>
          <a:p>
            <a:pPr marL="342900" indent="-342900">
              <a:buFont typeface="Arial" panose="020B0604020202020204" pitchFamily="34" charset="0"/>
              <a:buChar char="•"/>
            </a:pPr>
            <a:r>
              <a:rPr lang="en-GB" sz="1800" dirty="0" smtClean="0">
                <a:latin typeface="+mn-lt"/>
              </a:rPr>
              <a:t>gender </a:t>
            </a:r>
            <a:r>
              <a:rPr lang="en-GB" sz="1800" dirty="0">
                <a:latin typeface="+mn-lt"/>
              </a:rPr>
              <a:t>norms and stereotypes associated with relationships, sex and pregnancy </a:t>
            </a:r>
          </a:p>
          <a:p>
            <a:pPr marL="342900" indent="-342900">
              <a:buFont typeface="Arial" panose="020B0604020202020204" pitchFamily="34" charset="0"/>
              <a:buChar char="•"/>
            </a:pPr>
            <a:r>
              <a:rPr lang="en-GB" sz="1800" dirty="0" smtClean="0">
                <a:latin typeface="+mn-lt"/>
              </a:rPr>
              <a:t>reliable </a:t>
            </a:r>
            <a:r>
              <a:rPr lang="en-GB" sz="1800" dirty="0">
                <a:latin typeface="+mn-lt"/>
              </a:rPr>
              <a:t>sources of online information on sexual health; and </a:t>
            </a:r>
          </a:p>
          <a:p>
            <a:pPr marL="342900" indent="-342900">
              <a:buFont typeface="Arial" panose="020B0604020202020204" pitchFamily="34" charset="0"/>
              <a:buChar char="•"/>
            </a:pPr>
            <a:r>
              <a:rPr lang="en-GB" sz="1800" dirty="0" smtClean="0">
                <a:latin typeface="+mn-lt"/>
              </a:rPr>
              <a:t>information </a:t>
            </a:r>
            <a:r>
              <a:rPr lang="en-GB" sz="1800" dirty="0">
                <a:latin typeface="+mn-lt"/>
              </a:rPr>
              <a:t>on local sexual health support services. </a:t>
            </a:r>
          </a:p>
        </p:txBody>
      </p:sp>
    </p:spTree>
    <p:extLst>
      <p:ext uri="{BB962C8B-B14F-4D97-AF65-F5344CB8AC3E}">
        <p14:creationId xmlns:p14="http://schemas.microsoft.com/office/powerpoint/2010/main" val="403500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9962"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2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How should the resource be used?</a:t>
            </a:r>
            <a:endParaRPr lang="en-GB" u="sng" dirty="0"/>
          </a:p>
        </p:txBody>
      </p:sp>
      <p:sp>
        <p:nvSpPr>
          <p:cNvPr id="3" name="Content Placeholder 2"/>
          <p:cNvSpPr>
            <a:spLocks noGrp="1"/>
          </p:cNvSpPr>
          <p:nvPr>
            <p:ph idx="1"/>
          </p:nvPr>
        </p:nvSpPr>
        <p:spPr>
          <a:xfrm>
            <a:off x="413402" y="1628800"/>
            <a:ext cx="8240995" cy="4160319"/>
          </a:xfrm>
        </p:spPr>
        <p:txBody>
          <a:bodyPr>
            <a:noAutofit/>
          </a:bodyPr>
          <a:lstStyle/>
          <a:p>
            <a:r>
              <a:rPr lang="en-US" sz="2000" i="1" dirty="0">
                <a:latin typeface="Arial" panose="020B0604020202020204" pitchFamily="34" charset="0"/>
                <a:cs typeface="Arial" panose="020B0604020202020204" pitchFamily="34" charset="0"/>
              </a:rPr>
              <a:t>If I Were Jack </a:t>
            </a:r>
            <a:r>
              <a:rPr lang="en-GB" sz="2000" dirty="0">
                <a:latin typeface="Arial" panose="020B0604020202020204" pitchFamily="34" charset="0"/>
                <a:ea typeface="Verdana" panose="020B0604030504040204" pitchFamily="34" charset="0"/>
                <a:cs typeface="Arial" panose="020B0604020202020204" pitchFamily="34" charset="0"/>
              </a:rPr>
              <a:t>is designed to fit within the PSHE curriculum for delivery with </a:t>
            </a:r>
            <a:r>
              <a:rPr lang="en-GB" sz="20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Year 10/11/S3 </a:t>
            </a:r>
            <a:r>
              <a:rPr lang="en-GB" sz="2000" b="1" dirty="0">
                <a:solidFill>
                  <a:srgbClr val="FF0000"/>
                </a:solidFill>
                <a:latin typeface="Arial" panose="020B0604020202020204" pitchFamily="34" charset="0"/>
                <a:ea typeface="Verdana" panose="020B0604030504040204" pitchFamily="34" charset="0"/>
                <a:cs typeface="Arial" panose="020B0604020202020204" pitchFamily="34" charset="0"/>
              </a:rPr>
              <a:t>students.</a:t>
            </a:r>
          </a:p>
          <a:p>
            <a:endParaRPr lang="en-GB" sz="2000" dirty="0">
              <a:solidFill>
                <a:srgbClr val="FF0000"/>
              </a:solidFill>
              <a:latin typeface="Arial" panose="020B0604020202020204" pitchFamily="34" charset="0"/>
              <a:ea typeface="Verdana" panose="020B0604030504040204" pitchFamily="34" charset="0"/>
              <a:cs typeface="Arial" panose="020B0604020202020204" pitchFamily="34" charset="0"/>
            </a:endParaRPr>
          </a:p>
          <a:p>
            <a:r>
              <a:rPr lang="en-GB" sz="2000" dirty="0" smtClean="0">
                <a:latin typeface="Arial" panose="020B0604020202020204" pitchFamily="34" charset="0"/>
                <a:ea typeface="Verdana" panose="020B0604030504040204" pitchFamily="34" charset="0"/>
                <a:cs typeface="Arial" panose="020B0604020202020204" pitchFamily="34" charset="0"/>
              </a:rPr>
              <a:t>Options </a:t>
            </a:r>
            <a:r>
              <a:rPr lang="en-GB" sz="2000" dirty="0">
                <a:latin typeface="Arial" panose="020B0604020202020204" pitchFamily="34" charset="0"/>
                <a:ea typeface="Verdana" panose="020B0604030504040204" pitchFamily="34" charset="0"/>
                <a:cs typeface="Arial" panose="020B0604020202020204" pitchFamily="34" charset="0"/>
              </a:rPr>
              <a:t>for delivery include:</a:t>
            </a:r>
          </a:p>
          <a:p>
            <a:pPr lvl="1"/>
            <a:r>
              <a:rPr lang="en-GB" sz="2000" b="1" dirty="0">
                <a:effectLst/>
                <a:latin typeface="Arial" panose="020B0604020202020204" pitchFamily="34" charset="0"/>
                <a:cs typeface="Arial" panose="020B0604020202020204" pitchFamily="34" charset="0"/>
              </a:rPr>
              <a:t>Four</a:t>
            </a:r>
            <a:r>
              <a:rPr lang="en-GB" sz="2000"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50-60 minute </a:t>
            </a:r>
            <a:r>
              <a:rPr lang="en-US" sz="2000" dirty="0" smtClean="0">
                <a:effectLst/>
                <a:latin typeface="Arial" panose="020B0604020202020204" pitchFamily="34" charset="0"/>
                <a:cs typeface="Arial" panose="020B0604020202020204" pitchFamily="34" charset="0"/>
              </a:rPr>
              <a:t>lessons</a:t>
            </a:r>
            <a:endParaRPr lang="en-GB" sz="2000" dirty="0">
              <a:effectLst/>
              <a:latin typeface="Arial" panose="020B0604020202020204" pitchFamily="34" charset="0"/>
              <a:cs typeface="Arial" panose="020B0604020202020204" pitchFamily="34" charset="0"/>
            </a:endParaRPr>
          </a:p>
          <a:p>
            <a:pPr lvl="1"/>
            <a:r>
              <a:rPr lang="en-GB" sz="2000" b="1" dirty="0">
                <a:effectLst/>
                <a:latin typeface="Arial" panose="020B0604020202020204" pitchFamily="34" charset="0"/>
                <a:cs typeface="Arial" panose="020B0604020202020204" pitchFamily="34" charset="0"/>
              </a:rPr>
              <a:t>Six</a:t>
            </a:r>
            <a:r>
              <a:rPr lang="en-GB" sz="2000" dirty="0">
                <a:effectLst/>
                <a:latin typeface="Arial" panose="020B0604020202020204" pitchFamily="34" charset="0"/>
                <a:cs typeface="Arial" panose="020B0604020202020204" pitchFamily="34" charset="0"/>
              </a:rPr>
              <a:t> 35-45 minute </a:t>
            </a:r>
            <a:r>
              <a:rPr lang="en-GB" sz="2000" dirty="0" smtClean="0">
                <a:effectLst/>
                <a:latin typeface="Arial" panose="020B0604020202020204" pitchFamily="34" charset="0"/>
                <a:cs typeface="Arial" panose="020B0604020202020204" pitchFamily="34" charset="0"/>
              </a:rPr>
              <a:t>lessons</a:t>
            </a:r>
            <a:endParaRPr lang="en-US" sz="2000" dirty="0" smtClean="0">
              <a:effectLst/>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GB" kern="1200" dirty="0" smtClean="0"/>
              <a:t>All components </a:t>
            </a:r>
            <a:r>
              <a:rPr lang="en-GB" kern="1200" dirty="0"/>
              <a:t>of the resource should be delivered to young people as per the instructions provided in the </a:t>
            </a:r>
            <a:r>
              <a:rPr lang="en-GB" b="1" kern="1200" dirty="0" smtClean="0"/>
              <a:t>Classroom </a:t>
            </a:r>
            <a:r>
              <a:rPr lang="en-GB" b="1" kern="1200" dirty="0"/>
              <a:t>M</a:t>
            </a:r>
            <a:r>
              <a:rPr lang="en-GB" b="1" kern="1200" dirty="0" smtClean="0"/>
              <a:t>aterials</a:t>
            </a:r>
            <a:r>
              <a:rPr lang="en-GB" kern="1200" dirty="0" smtClean="0"/>
              <a:t>.</a:t>
            </a:r>
          </a:p>
          <a:p>
            <a:endParaRPr lang="en-GB" kern="1200" dirty="0">
              <a:effectLst/>
              <a:cs typeface="Arial" panose="020B0604020202020204" pitchFamily="34" charset="0"/>
            </a:endParaRPr>
          </a:p>
          <a:p>
            <a:r>
              <a:rPr lang="en-GB" kern="1200" dirty="0" smtClean="0">
                <a:cs typeface="Arial" panose="020B0604020202020204" pitchFamily="34" charset="0"/>
              </a:rPr>
              <a:t>Any questions so far?</a:t>
            </a:r>
            <a:endParaRPr lang="en-GB" dirty="0">
              <a:effectLst/>
              <a:cs typeface="Arial" panose="020B0604020202020204" pitchFamily="34" charset="0"/>
            </a:endParaRPr>
          </a:p>
          <a:p>
            <a:pPr marL="0" indent="0">
              <a:buNone/>
            </a:pPr>
            <a:endParaRPr lang="en-GB" sz="2000"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8350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332656"/>
            <a:ext cx="7975600" cy="876300"/>
          </a:xfrm>
          <a:solidFill>
            <a:schemeClr val="bg1"/>
          </a:solidFill>
        </p:spPr>
        <p:txBody>
          <a:bodyPr>
            <a:normAutofit/>
          </a:bodyPr>
          <a:lstStyle/>
          <a:p>
            <a:r>
              <a:rPr lang="en-GB" i="1" u="sng" dirty="0">
                <a:latin typeface="+mn-lt"/>
                <a:ea typeface="Verdana" panose="020B0604030504040204" pitchFamily="34" charset="0"/>
                <a:cs typeface="Verdana" panose="020B0604030504040204" pitchFamily="34" charset="0"/>
              </a:rPr>
              <a:t>If I Were Jack</a:t>
            </a:r>
            <a:r>
              <a:rPr lang="en-GB" u="sng" dirty="0">
                <a:latin typeface="+mn-lt"/>
                <a:ea typeface="Verdana" panose="020B0604030504040204" pitchFamily="34" charset="0"/>
                <a:cs typeface="Verdana" panose="020B0604030504040204" pitchFamily="34" charset="0"/>
              </a:rPr>
              <a:t>: Ethos</a:t>
            </a:r>
          </a:p>
        </p:txBody>
      </p:sp>
      <p:sp>
        <p:nvSpPr>
          <p:cNvPr id="3" name="Content Placeholder 2"/>
          <p:cNvSpPr>
            <a:spLocks noGrp="1"/>
          </p:cNvSpPr>
          <p:nvPr>
            <p:ph idx="4294967295"/>
          </p:nvPr>
        </p:nvSpPr>
        <p:spPr>
          <a:xfrm>
            <a:off x="2847975" y="2133600"/>
            <a:ext cx="6296025" cy="3598863"/>
          </a:xfrm>
        </p:spPr>
        <p:txBody>
          <a:bodyPr>
            <a:noAutofit/>
          </a:bodyPr>
          <a:lstStyle/>
          <a:p>
            <a:r>
              <a:rPr lang="en-GB" sz="2000" b="1" dirty="0"/>
              <a:t>Encourages discussion of various options </a:t>
            </a:r>
            <a:r>
              <a:rPr lang="en-GB" sz="2000" dirty="0"/>
              <a:t>that may be open to a young person if they experience an unintended pregnancy (i.e. keeping the baby, adoption and abortion) with no suggestion that any one of these options is preferred over others.</a:t>
            </a:r>
          </a:p>
          <a:p>
            <a:pPr marL="0" indent="0">
              <a:buNone/>
            </a:pPr>
            <a:endParaRPr lang="en-GB" sz="2000" b="1" dirty="0"/>
          </a:p>
          <a:p>
            <a:r>
              <a:rPr lang="en-GB" sz="2000" b="1" dirty="0"/>
              <a:t>Designed to fit within a broad range of school contexts</a:t>
            </a:r>
            <a:r>
              <a:rPr lang="en-GB" sz="2000" dirty="0"/>
              <a:t>, and has been developed in a range of schools, including faith-based schools. </a:t>
            </a:r>
          </a:p>
        </p:txBody>
      </p:sp>
      <p:pic>
        <p:nvPicPr>
          <p:cNvPr id="8" name="Picture 7"/>
          <p:cNvPicPr>
            <a:picLocks noChangeAspect="1"/>
          </p:cNvPicPr>
          <p:nvPr/>
        </p:nvPicPr>
        <p:blipFill rotWithShape="1">
          <a:blip r:embed="rId3"/>
          <a:srcRect l="2835" t="17199" r="23456" b="9282"/>
          <a:stretch/>
        </p:blipFill>
        <p:spPr>
          <a:xfrm flipH="1">
            <a:off x="309220" y="1763354"/>
            <a:ext cx="2197334" cy="123282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13" y="3222747"/>
            <a:ext cx="2187188" cy="1458125"/>
          </a:xfrm>
          <a:prstGeom prst="rect">
            <a:avLst/>
          </a:prstGeom>
        </p:spPr>
      </p:pic>
      <p:pic>
        <p:nvPicPr>
          <p:cNvPr id="10" name="Picture 9"/>
          <p:cNvPicPr>
            <a:picLocks noChangeAspect="1"/>
          </p:cNvPicPr>
          <p:nvPr/>
        </p:nvPicPr>
        <p:blipFill rotWithShape="1">
          <a:blip r:embed="rId5"/>
          <a:srcRect l="9922" t="18038" r="23456" b="13482"/>
          <a:stretch/>
        </p:blipFill>
        <p:spPr>
          <a:xfrm>
            <a:off x="301689" y="4884187"/>
            <a:ext cx="2202250" cy="1273317"/>
          </a:xfrm>
          <a:prstGeom prst="rect">
            <a:avLst/>
          </a:prstGeom>
        </p:spPr>
      </p:pic>
    </p:spTree>
    <p:extLst>
      <p:ext uri="{BB962C8B-B14F-4D97-AF65-F5344CB8AC3E}">
        <p14:creationId xmlns:p14="http://schemas.microsoft.com/office/powerpoint/2010/main" val="326605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08175"/>
            <a:ext cx="6696744" cy="769441"/>
          </a:xfrm>
          <a:prstGeom prst="rect">
            <a:avLst/>
          </a:prstGeom>
          <a:noFill/>
        </p:spPr>
        <p:txBody>
          <a:bodyPr wrap="square" rtlCol="0">
            <a:spAutoFit/>
          </a:bodyPr>
          <a:lstStyle/>
          <a:p>
            <a:pPr algn="ctr"/>
            <a:r>
              <a:rPr lang="en-GB" sz="4400" dirty="0" smtClean="0">
                <a:latin typeface="+mn-lt"/>
              </a:rPr>
              <a:t>Any Questions so far? </a:t>
            </a:r>
            <a:endParaRPr lang="en-GB" sz="4400" dirty="0">
              <a:latin typeface="+mn-lt"/>
            </a:endParaRPr>
          </a:p>
        </p:txBody>
      </p:sp>
    </p:spTree>
    <p:extLst>
      <p:ext uri="{BB962C8B-B14F-4D97-AF65-F5344CB8AC3E}">
        <p14:creationId xmlns:p14="http://schemas.microsoft.com/office/powerpoint/2010/main" val="133570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How should the resource be used?</a:t>
            </a:r>
            <a:endParaRPr lang="en-GB" u="sng" dirty="0"/>
          </a:p>
        </p:txBody>
      </p:sp>
      <p:sp>
        <p:nvSpPr>
          <p:cNvPr id="3" name="Content Placeholder 2"/>
          <p:cNvSpPr>
            <a:spLocks noGrp="1"/>
          </p:cNvSpPr>
          <p:nvPr>
            <p:ph idx="1"/>
          </p:nvPr>
        </p:nvSpPr>
        <p:spPr>
          <a:xfrm>
            <a:off x="468660" y="1484784"/>
            <a:ext cx="8153400" cy="4572000"/>
          </a:xfrm>
        </p:spPr>
        <p:txBody>
          <a:bodyPr>
            <a:normAutofit fontScale="70000" lnSpcReduction="20000"/>
          </a:bodyPr>
          <a:lstStyle/>
          <a:p>
            <a:r>
              <a:rPr lang="en-GB" dirty="0" smtClean="0"/>
              <a:t>Two delivery options:</a:t>
            </a:r>
          </a:p>
          <a:p>
            <a:pPr marL="914400" lvl="1" indent="-457200">
              <a:buFont typeface="+mj-lt"/>
              <a:buAutoNum type="arabicPeriod"/>
            </a:pPr>
            <a:r>
              <a:rPr lang="en-GB" b="1" dirty="0" smtClean="0"/>
              <a:t>Students </a:t>
            </a:r>
            <a:r>
              <a:rPr lang="en-GB" b="1" dirty="0"/>
              <a:t>watch the </a:t>
            </a:r>
            <a:r>
              <a:rPr lang="en-GB" b="1" dirty="0" smtClean="0"/>
              <a:t>IVD at a </a:t>
            </a:r>
            <a:r>
              <a:rPr lang="en-GB" b="1" dirty="0"/>
              <a:t>computer on their </a:t>
            </a:r>
            <a:r>
              <a:rPr lang="en-GB" b="1" dirty="0" smtClean="0"/>
              <a:t>own</a:t>
            </a:r>
            <a:r>
              <a:rPr lang="en-GB" dirty="0" smtClean="0"/>
              <a:t>. Ear/headphones will be supplied. You </a:t>
            </a:r>
            <a:r>
              <a:rPr lang="en-GB" dirty="0"/>
              <a:t>should book a computer room/tablets for the first session. </a:t>
            </a:r>
            <a:endParaRPr lang="en-GB" dirty="0" smtClean="0"/>
          </a:p>
          <a:p>
            <a:pPr marL="914400" lvl="1" indent="-457200">
              <a:buFont typeface="+mj-lt"/>
              <a:buAutoNum type="arabicPeriod"/>
            </a:pPr>
            <a:r>
              <a:rPr lang="en-GB" b="1" dirty="0"/>
              <a:t>C</a:t>
            </a:r>
            <a:r>
              <a:rPr lang="en-GB" b="1" dirty="0" smtClean="0"/>
              <a:t>an </a:t>
            </a:r>
            <a:r>
              <a:rPr lang="en-GB" b="1" dirty="0"/>
              <a:t>be shown </a:t>
            </a:r>
            <a:r>
              <a:rPr lang="en-GB" b="1" dirty="0" smtClean="0"/>
              <a:t>to whole class on </a:t>
            </a:r>
            <a:r>
              <a:rPr lang="en-GB" b="1" dirty="0"/>
              <a:t>a monitor/screen</a:t>
            </a:r>
            <a:r>
              <a:rPr lang="en-GB" dirty="0"/>
              <a:t> if </a:t>
            </a:r>
            <a:r>
              <a:rPr lang="en-GB" dirty="0" smtClean="0"/>
              <a:t>appropriate/needed. Students can </a:t>
            </a:r>
            <a:r>
              <a:rPr lang="en-GB" dirty="0"/>
              <a:t>fill in a paper version of the questions that accompany </a:t>
            </a:r>
            <a:r>
              <a:rPr lang="en-GB" dirty="0" smtClean="0"/>
              <a:t>the IVD </a:t>
            </a:r>
            <a:r>
              <a:rPr lang="en-GB" dirty="0"/>
              <a:t>as they go along. This is for the students benefit only and you should not collect them. </a:t>
            </a:r>
          </a:p>
          <a:p>
            <a:pPr lvl="0"/>
            <a:r>
              <a:rPr lang="en-GB" b="1" dirty="0" smtClean="0"/>
              <a:t>Do </a:t>
            </a:r>
            <a:r>
              <a:rPr lang="en-GB" b="1" u="sng" dirty="0" smtClean="0"/>
              <a:t>not </a:t>
            </a:r>
            <a:r>
              <a:rPr lang="en-GB" b="1" dirty="0"/>
              <a:t>allow students to view the </a:t>
            </a:r>
            <a:r>
              <a:rPr lang="en-GB" b="1" dirty="0" smtClean="0"/>
              <a:t>IVD </a:t>
            </a:r>
            <a:r>
              <a:rPr lang="en-GB" b="1" dirty="0"/>
              <a:t>in pairs or small groups</a:t>
            </a:r>
            <a:r>
              <a:rPr lang="en-GB" dirty="0"/>
              <a:t>. </a:t>
            </a:r>
            <a:endParaRPr lang="en-GB" dirty="0" smtClean="0"/>
          </a:p>
          <a:p>
            <a:pPr lvl="0"/>
            <a:r>
              <a:rPr lang="en-GB" dirty="0" smtClean="0"/>
              <a:t>Please </a:t>
            </a:r>
            <a:r>
              <a:rPr lang="en-GB" dirty="0"/>
              <a:t>ensure </a:t>
            </a:r>
            <a:r>
              <a:rPr lang="en-GB" dirty="0" smtClean="0"/>
              <a:t>students </a:t>
            </a:r>
            <a:r>
              <a:rPr lang="en-GB" dirty="0"/>
              <a:t>have enough space </a:t>
            </a:r>
            <a:r>
              <a:rPr lang="en-GB" dirty="0" smtClean="0"/>
              <a:t>so they </a:t>
            </a:r>
            <a:r>
              <a:rPr lang="en-GB" dirty="0"/>
              <a:t>can answer the questions confidentially. </a:t>
            </a:r>
            <a:endParaRPr lang="en-GB" dirty="0" smtClean="0"/>
          </a:p>
          <a:p>
            <a:pPr lvl="0"/>
            <a:r>
              <a:rPr lang="en-GB" dirty="0" smtClean="0"/>
              <a:t>We </a:t>
            </a:r>
            <a:r>
              <a:rPr lang="en-GB" dirty="0"/>
              <a:t>recommend that </a:t>
            </a:r>
            <a:r>
              <a:rPr lang="en-GB" dirty="0" smtClean="0"/>
              <a:t>you watch </a:t>
            </a:r>
            <a:r>
              <a:rPr lang="en-GB" dirty="0"/>
              <a:t>the </a:t>
            </a:r>
            <a:r>
              <a:rPr lang="en-GB" dirty="0" smtClean="0"/>
              <a:t>film </a:t>
            </a:r>
            <a:r>
              <a:rPr lang="en-GB" u="sng" dirty="0"/>
              <a:t>in full</a:t>
            </a:r>
            <a:r>
              <a:rPr lang="en-GB" dirty="0"/>
              <a:t> before using it in the classroom. </a:t>
            </a:r>
          </a:p>
          <a:p>
            <a:pPr lvl="0"/>
            <a:r>
              <a:rPr lang="en-GB" dirty="0" smtClean="0"/>
              <a:t>Any </a:t>
            </a:r>
            <a:r>
              <a:rPr lang="en-GB" dirty="0"/>
              <a:t>questions about the </a:t>
            </a:r>
            <a:r>
              <a:rPr lang="en-GB" dirty="0" smtClean="0"/>
              <a:t>IVD?</a:t>
            </a:r>
            <a:endParaRPr lang="en-GB" dirty="0"/>
          </a:p>
          <a:p>
            <a:endParaRPr lang="en-GB" dirty="0"/>
          </a:p>
        </p:txBody>
      </p:sp>
    </p:spTree>
    <p:extLst>
      <p:ext uri="{BB962C8B-B14F-4D97-AF65-F5344CB8AC3E}">
        <p14:creationId xmlns:p14="http://schemas.microsoft.com/office/powerpoint/2010/main" val="150300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1" y="2141333"/>
            <a:ext cx="8014901" cy="4591555"/>
          </a:xfrm>
        </p:spPr>
        <p:txBody>
          <a:bodyPr>
            <a:noAutofit/>
          </a:bodyPr>
          <a:lstStyle/>
          <a:p>
            <a:pPr marL="0" indent="0">
              <a:buNone/>
            </a:pPr>
            <a:endParaRPr lang="en-GB" sz="1350" i="1" dirty="0"/>
          </a:p>
          <a:p>
            <a:endParaRPr lang="en-GB" sz="900" i="1" dirty="0"/>
          </a:p>
          <a:p>
            <a:endParaRPr lang="en-GB" sz="900" i="1" dirty="0"/>
          </a:p>
        </p:txBody>
      </p:sp>
      <p:pic>
        <p:nvPicPr>
          <p:cNvPr id="7" name="Picture 6" descr="Screen Clipping">
            <a:extLst>
              <a:ext uri="{FF2B5EF4-FFF2-40B4-BE49-F238E27FC236}">
                <a16:creationId xmlns="" xmlns:a16="http://schemas.microsoft.com/office/drawing/2014/main" id="{2198214B-6C73-4E12-9B0E-DBD448B5D06E}"/>
              </a:ext>
            </a:extLst>
          </p:cNvPr>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78257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1" y="2141333"/>
            <a:ext cx="8014901" cy="4591555"/>
          </a:xfrm>
        </p:spPr>
        <p:txBody>
          <a:bodyPr>
            <a:noAutofit/>
          </a:bodyPr>
          <a:lstStyle/>
          <a:p>
            <a:pPr marL="0" indent="0">
              <a:buNone/>
            </a:pPr>
            <a:endParaRPr lang="en-GB" sz="1350" i="1" dirty="0"/>
          </a:p>
          <a:p>
            <a:endParaRPr lang="en-GB" sz="900" i="1" dirty="0"/>
          </a:p>
          <a:p>
            <a:endParaRPr lang="en-GB" sz="900" i="1" dirty="0"/>
          </a:p>
        </p:txBody>
      </p:sp>
      <p:pic>
        <p:nvPicPr>
          <p:cNvPr id="6" name="Picture 5"/>
          <p:cNvPicPr>
            <a:picLocks noChangeAspect="1"/>
          </p:cNvPicPr>
          <p:nvPr/>
        </p:nvPicPr>
        <p:blipFill rotWithShape="1">
          <a:blip r:embed="rId3"/>
          <a:srcRect l="8812" r="2655"/>
          <a:stretch/>
        </p:blipFill>
        <p:spPr>
          <a:xfrm>
            <a:off x="0" y="857250"/>
            <a:ext cx="10395000" cy="5143500"/>
          </a:xfrm>
          <a:prstGeom prst="rect">
            <a:avLst/>
          </a:prstGeom>
        </p:spPr>
      </p:pic>
    </p:spTree>
    <p:extLst>
      <p:ext uri="{BB962C8B-B14F-4D97-AF65-F5344CB8AC3E}">
        <p14:creationId xmlns:p14="http://schemas.microsoft.com/office/powerpoint/2010/main" val="71246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Delivering the resource</a:t>
            </a:r>
            <a:endParaRPr lang="en-GB" u="sng" dirty="0"/>
          </a:p>
        </p:txBody>
      </p:sp>
      <p:sp>
        <p:nvSpPr>
          <p:cNvPr id="3" name="Content Placeholder 2"/>
          <p:cNvSpPr>
            <a:spLocks noGrp="1"/>
          </p:cNvSpPr>
          <p:nvPr>
            <p:ph idx="1"/>
          </p:nvPr>
        </p:nvSpPr>
        <p:spPr/>
        <p:txBody>
          <a:bodyPr>
            <a:normAutofit fontScale="92500" lnSpcReduction="10000"/>
          </a:bodyPr>
          <a:lstStyle/>
          <a:p>
            <a:r>
              <a:rPr lang="en-GB" kern="1200" dirty="0" smtClean="0"/>
              <a:t>It </a:t>
            </a:r>
            <a:r>
              <a:rPr lang="en-GB" kern="1200" dirty="0"/>
              <a:t>is really important that you deliver </a:t>
            </a:r>
            <a:r>
              <a:rPr lang="en-GB" b="1" u="sng" kern="1200" dirty="0"/>
              <a:t>all</a:t>
            </a:r>
            <a:r>
              <a:rPr lang="en-GB" kern="1200" dirty="0"/>
              <a:t> of the activities outlined in the Classroom Materials. </a:t>
            </a:r>
          </a:p>
          <a:p>
            <a:endParaRPr lang="en-GB" kern="1200" dirty="0"/>
          </a:p>
          <a:p>
            <a:r>
              <a:rPr lang="en-GB" kern="1200" dirty="0" smtClean="0"/>
              <a:t>It </a:t>
            </a:r>
            <a:r>
              <a:rPr lang="en-GB" kern="1200" dirty="0"/>
              <a:t>is really important that you deliver the activities </a:t>
            </a:r>
            <a:r>
              <a:rPr lang="en-GB" b="1" u="sng" kern="1200" dirty="0"/>
              <a:t>as instructed </a:t>
            </a:r>
            <a:r>
              <a:rPr lang="en-GB" kern="1200" dirty="0"/>
              <a:t>in the Classroom Materials. </a:t>
            </a:r>
            <a:endParaRPr lang="en-GB" kern="1200" dirty="0" smtClean="0"/>
          </a:p>
          <a:p>
            <a:endParaRPr lang="en-GB" kern="1200" dirty="0"/>
          </a:p>
          <a:p>
            <a:r>
              <a:rPr lang="en-GB" kern="1200" dirty="0"/>
              <a:t>If for some reason you do make changes, however minor, it is important that they record the change and inform the Trial </a:t>
            </a:r>
            <a:r>
              <a:rPr lang="en-GB" kern="1200" dirty="0" smtClean="0"/>
              <a:t>Coordinator</a:t>
            </a:r>
            <a:endParaRPr lang="en-GB" kern="1200" dirty="0"/>
          </a:p>
          <a:p>
            <a:endParaRPr lang="en-GB" dirty="0"/>
          </a:p>
        </p:txBody>
      </p:sp>
    </p:spTree>
    <p:extLst>
      <p:ext uri="{BB962C8B-B14F-4D97-AF65-F5344CB8AC3E}">
        <p14:creationId xmlns:p14="http://schemas.microsoft.com/office/powerpoint/2010/main" val="193353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Teacher implementation log &amp; Resource Use questionnaire</a:t>
            </a:r>
            <a:endParaRPr lang="en-GB" u="sng" dirty="0"/>
          </a:p>
        </p:txBody>
      </p:sp>
      <p:sp>
        <p:nvSpPr>
          <p:cNvPr id="4" name="Content Placeholder 2"/>
          <p:cNvSpPr>
            <a:spLocks noGrp="1"/>
          </p:cNvSpPr>
          <p:nvPr>
            <p:ph idx="1"/>
          </p:nvPr>
        </p:nvSpPr>
        <p:spPr>
          <a:xfrm>
            <a:off x="318460" y="1549242"/>
            <a:ext cx="6881366" cy="4572000"/>
          </a:xfrm>
        </p:spPr>
        <p:txBody>
          <a:bodyPr>
            <a:noAutofit/>
          </a:bodyPr>
          <a:lstStyle/>
          <a:p>
            <a:r>
              <a:rPr lang="en-GB" sz="1900" dirty="0" smtClean="0"/>
              <a:t>The researchers </a:t>
            </a:r>
            <a:r>
              <a:rPr lang="en-GB" sz="1900" dirty="0"/>
              <a:t>need to ensure that </a:t>
            </a:r>
            <a:r>
              <a:rPr lang="en-GB" sz="1900" dirty="0" smtClean="0"/>
              <a:t>the resource </a:t>
            </a:r>
            <a:r>
              <a:rPr lang="en-GB" sz="1900" dirty="0"/>
              <a:t>is used as planned </a:t>
            </a:r>
            <a:r>
              <a:rPr lang="en-GB" sz="1900" dirty="0" smtClean="0"/>
              <a:t>during the JACK Trial so </a:t>
            </a:r>
            <a:r>
              <a:rPr lang="en-GB" sz="1900" dirty="0"/>
              <a:t>they can properly determine if </a:t>
            </a:r>
            <a:r>
              <a:rPr lang="en-GB" sz="1900" dirty="0" smtClean="0"/>
              <a:t>the resource </a:t>
            </a:r>
            <a:r>
              <a:rPr lang="en-GB" sz="1900" dirty="0"/>
              <a:t>has any impact on </a:t>
            </a:r>
            <a:r>
              <a:rPr lang="en-GB" sz="1900" dirty="0" smtClean="0"/>
              <a:t>rates of unprotected sex.</a:t>
            </a:r>
          </a:p>
          <a:p>
            <a:r>
              <a:rPr lang="en-GB" sz="1900" dirty="0" smtClean="0"/>
              <a:t>If it is delivered </a:t>
            </a:r>
            <a:r>
              <a:rPr lang="en-GB" sz="1900" dirty="0"/>
              <a:t>as planned </a:t>
            </a:r>
            <a:r>
              <a:rPr lang="en-GB" sz="1900" dirty="0" smtClean="0"/>
              <a:t>but </a:t>
            </a:r>
            <a:r>
              <a:rPr lang="en-GB" sz="1900" dirty="0"/>
              <a:t>does not have the impact intended, they can be sure there’s a problem with the resource</a:t>
            </a:r>
            <a:r>
              <a:rPr lang="en-GB" sz="1900" dirty="0" smtClean="0"/>
              <a:t>.</a:t>
            </a:r>
          </a:p>
          <a:p>
            <a:r>
              <a:rPr lang="en-GB" sz="1900" dirty="0" smtClean="0"/>
              <a:t>However</a:t>
            </a:r>
            <a:r>
              <a:rPr lang="en-GB" sz="1900" dirty="0"/>
              <a:t>, if not delivered as instructed (e.g. leaving out activities or adding other activities) then it is difficult to know if the observed effect is due to use of If I Were Jack, how it was delivered, or both. </a:t>
            </a:r>
          </a:p>
          <a:p>
            <a:r>
              <a:rPr lang="en-GB" sz="1900" dirty="0"/>
              <a:t>If for any reason you make changes, however minor, it’s important that you record the change in the teacher implementation log form and the teacher resource use form and inform a member of the research team.</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93471">
            <a:off x="7110446" y="4300863"/>
            <a:ext cx="1660262" cy="234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4120">
            <a:off x="7216809" y="1691423"/>
            <a:ext cx="1714683" cy="246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3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Consent to record session </a:t>
            </a:r>
          </a:p>
        </p:txBody>
      </p:sp>
      <p:sp>
        <p:nvSpPr>
          <p:cNvPr id="3" name="Content Placeholder 2"/>
          <p:cNvSpPr>
            <a:spLocks noGrp="1"/>
          </p:cNvSpPr>
          <p:nvPr>
            <p:ph idx="1"/>
          </p:nvPr>
        </p:nvSpPr>
        <p:spPr>
          <a:xfrm>
            <a:off x="457200" y="1556792"/>
            <a:ext cx="8153400" cy="4572000"/>
          </a:xfrm>
        </p:spPr>
        <p:txBody>
          <a:bodyPr>
            <a:normAutofit fontScale="70000" lnSpcReduction="20000"/>
          </a:bodyPr>
          <a:lstStyle/>
          <a:p>
            <a:r>
              <a:rPr lang="en-GB" dirty="0"/>
              <a:t>We would like to audio-record this training to ensure that you received the course as it was designed to be delivered.  </a:t>
            </a:r>
          </a:p>
          <a:p>
            <a:endParaRPr lang="en-GB" dirty="0"/>
          </a:p>
          <a:p>
            <a:r>
              <a:rPr lang="en-GB" dirty="0"/>
              <a:t>I will advise you when the recording starts and stops. The research team will listen to the recording to check if all the components of the course were covered. Only the research team will listen back to the recording. </a:t>
            </a:r>
          </a:p>
          <a:p>
            <a:pPr marL="0" indent="0">
              <a:buNone/>
            </a:pPr>
            <a:endParaRPr lang="en-GB" dirty="0"/>
          </a:p>
          <a:p>
            <a:r>
              <a:rPr lang="en-GB" dirty="0"/>
              <a:t>Anything you say on the recording will be kept entirely confidential by the researcher and your name will not be linked to the recording. </a:t>
            </a:r>
          </a:p>
          <a:p>
            <a:pPr marL="0" indent="0">
              <a:buNone/>
            </a:pPr>
            <a:r>
              <a:rPr lang="en-GB" dirty="0"/>
              <a:t>  </a:t>
            </a:r>
          </a:p>
          <a:p>
            <a:r>
              <a:rPr lang="en-GB" dirty="0"/>
              <a:t>It is up to you whether or not you want to participate in this research. </a:t>
            </a:r>
          </a:p>
        </p:txBody>
      </p:sp>
    </p:spTree>
    <p:extLst>
      <p:ext uri="{BB962C8B-B14F-4D97-AF65-F5344CB8AC3E}">
        <p14:creationId xmlns:p14="http://schemas.microsoft.com/office/powerpoint/2010/main" val="220582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u="sng" dirty="0" smtClean="0"/>
              <a:t>Accessing the resource</a:t>
            </a:r>
            <a:endParaRPr lang="en-GB" u="sng" dirty="0"/>
          </a:p>
        </p:txBody>
      </p:sp>
      <p:sp>
        <p:nvSpPr>
          <p:cNvPr id="4" name="Content Placeholder 2"/>
          <p:cNvSpPr>
            <a:spLocks noGrp="1"/>
          </p:cNvSpPr>
          <p:nvPr>
            <p:ph idx="1"/>
          </p:nvPr>
        </p:nvSpPr>
        <p:spPr/>
        <p:txBody>
          <a:bodyPr>
            <a:normAutofit fontScale="92500" lnSpcReduction="20000"/>
          </a:bodyPr>
          <a:lstStyle/>
          <a:p>
            <a:r>
              <a:rPr lang="en-GB" dirty="0" smtClean="0"/>
              <a:t>I have made a single hard copy of the </a:t>
            </a:r>
            <a:r>
              <a:rPr lang="en-GB" i="1" dirty="0" smtClean="0"/>
              <a:t>If I Were Jack </a:t>
            </a:r>
            <a:r>
              <a:rPr lang="en-GB" dirty="0" smtClean="0"/>
              <a:t>classroom materials available to you today.</a:t>
            </a:r>
          </a:p>
          <a:p>
            <a:endParaRPr lang="en-GB" dirty="0"/>
          </a:p>
          <a:p>
            <a:pPr lvl="0"/>
            <a:r>
              <a:rPr lang="en-GB" dirty="0"/>
              <a:t>These can be photocopied in the numbers needed for your students or printed directly from the password protected teacher section of the JACK website </a:t>
            </a:r>
            <a:r>
              <a:rPr lang="en-AU" b="1" u="sng" dirty="0">
                <a:hlinkClick r:id="rId3"/>
              </a:rPr>
              <a:t>www.qub.ac.uk/if-i-were-jack/resources/teachers</a:t>
            </a:r>
            <a:endParaRPr lang="en-AU" b="1" u="sng" dirty="0"/>
          </a:p>
          <a:p>
            <a:pPr marL="0" indent="0">
              <a:buNone/>
            </a:pPr>
            <a:endParaRPr lang="en-AU" b="1" u="sng" dirty="0"/>
          </a:p>
          <a:p>
            <a:pPr marL="0" indent="0" algn="ctr">
              <a:buNone/>
            </a:pPr>
            <a:r>
              <a:rPr lang="en-AU" b="1" u="sng" dirty="0"/>
              <a:t>Your Schools login detail are: </a:t>
            </a:r>
            <a:r>
              <a:rPr lang="en-AU" b="1" u="sng" dirty="0">
                <a:solidFill>
                  <a:srgbClr val="FF0000"/>
                </a:solidFill>
              </a:rPr>
              <a:t>INSERT USER NAME &amp; PASSWORD FOR SCHOOL </a:t>
            </a:r>
          </a:p>
          <a:p>
            <a:pPr marL="0" indent="0">
              <a:buNone/>
            </a:pPr>
            <a:endParaRPr lang="en-GB" dirty="0">
              <a:solidFill>
                <a:srgbClr val="FF0000"/>
              </a:solidFill>
            </a:endParaRPr>
          </a:p>
          <a:p>
            <a:pPr lvl="0"/>
            <a:endParaRPr lang="en-GB" dirty="0"/>
          </a:p>
          <a:p>
            <a:pPr marL="0" indent="0">
              <a:buNone/>
            </a:pPr>
            <a:endParaRPr lang="en-GB" i="1" dirty="0">
              <a:solidFill>
                <a:srgbClr val="FF0000"/>
              </a:solidFill>
            </a:endParaRPr>
          </a:p>
        </p:txBody>
      </p:sp>
    </p:spTree>
    <p:extLst>
      <p:ext uri="{BB962C8B-B14F-4D97-AF65-F5344CB8AC3E}">
        <p14:creationId xmlns:p14="http://schemas.microsoft.com/office/powerpoint/2010/main" val="29514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66"/>
            <a:ext cx="8229600" cy="1143000"/>
          </a:xfrm>
        </p:spPr>
        <p:txBody>
          <a:bodyPr/>
          <a:lstStyle/>
          <a:p>
            <a:r>
              <a:rPr lang="en-GB" u="sng" dirty="0" smtClean="0"/>
              <a:t>Accessing the resource</a:t>
            </a:r>
            <a:endParaRPr lang="en-GB" u="sng" dirty="0"/>
          </a:p>
        </p:txBody>
      </p:sp>
      <p:sp>
        <p:nvSpPr>
          <p:cNvPr id="3" name="Content Placeholder 2"/>
          <p:cNvSpPr>
            <a:spLocks noGrp="1"/>
          </p:cNvSpPr>
          <p:nvPr>
            <p:ph idx="1"/>
          </p:nvPr>
        </p:nvSpPr>
        <p:spPr>
          <a:xfrm>
            <a:off x="457200" y="1124744"/>
            <a:ext cx="8435280" cy="5292080"/>
          </a:xfrm>
        </p:spPr>
        <p:txBody>
          <a:bodyPr>
            <a:normAutofit fontScale="85000" lnSpcReduction="10000"/>
          </a:bodyPr>
          <a:lstStyle/>
          <a:p>
            <a:r>
              <a:rPr lang="en-GB" dirty="0" smtClean="0"/>
              <a:t>Please test the </a:t>
            </a:r>
            <a:r>
              <a:rPr lang="en-GB" dirty="0"/>
              <a:t>IVD </a:t>
            </a:r>
            <a:r>
              <a:rPr lang="en-GB" dirty="0" smtClean="0"/>
              <a:t>(</a:t>
            </a:r>
            <a:r>
              <a:rPr lang="en-GB" dirty="0"/>
              <a:t>both </a:t>
            </a:r>
            <a:r>
              <a:rPr lang="en-GB" dirty="0" smtClean="0"/>
              <a:t>online and using the hard copy) </a:t>
            </a:r>
            <a:r>
              <a:rPr lang="en-GB" dirty="0"/>
              <a:t>before the </a:t>
            </a:r>
            <a:r>
              <a:rPr lang="en-GB" dirty="0" smtClean="0"/>
              <a:t>first session. </a:t>
            </a:r>
            <a:endParaRPr lang="en-GB" dirty="0"/>
          </a:p>
          <a:p>
            <a:r>
              <a:rPr lang="en-GB" dirty="0"/>
              <a:t>The IVD can be placed on the school’s internal network for viewing if preferable and your IT support can assist</a:t>
            </a:r>
            <a:r>
              <a:rPr lang="en-GB" dirty="0" smtClean="0"/>
              <a:t>. </a:t>
            </a:r>
            <a:r>
              <a:rPr lang="en-GB" b="1" dirty="0" smtClean="0"/>
              <a:t>Please do not share the IVD outside the school while the trial is ongoing.</a:t>
            </a:r>
            <a:endParaRPr lang="en-GB" dirty="0"/>
          </a:p>
          <a:p>
            <a:r>
              <a:rPr lang="en-GB" dirty="0" smtClean="0"/>
              <a:t>Ask </a:t>
            </a:r>
            <a:r>
              <a:rPr lang="en-GB" dirty="0"/>
              <a:t>your school </a:t>
            </a:r>
            <a:r>
              <a:rPr lang="en-GB" dirty="0" smtClean="0"/>
              <a:t>IT support to unblock </a:t>
            </a:r>
            <a:r>
              <a:rPr lang="en-GB" dirty="0"/>
              <a:t>relevant websites (including the Jack website for the IVD) that your students will be required to </a:t>
            </a:r>
            <a:r>
              <a:rPr lang="en-GB" dirty="0" smtClean="0"/>
              <a:t>access. </a:t>
            </a:r>
            <a:r>
              <a:rPr lang="en-GB" dirty="0"/>
              <a:t>A list of relevant websites is included in the </a:t>
            </a:r>
            <a:r>
              <a:rPr lang="en-GB" dirty="0" smtClean="0"/>
              <a:t>Classroom Materials.</a:t>
            </a:r>
            <a:endParaRPr lang="en-GB" dirty="0"/>
          </a:p>
          <a:p>
            <a:r>
              <a:rPr lang="en-GB" dirty="0"/>
              <a:t>If you encounter difficulties </a:t>
            </a:r>
            <a:r>
              <a:rPr lang="en-GB" dirty="0" smtClean="0"/>
              <a:t>in class accessing </a:t>
            </a:r>
            <a:r>
              <a:rPr lang="en-GB" dirty="0"/>
              <a:t>the IVD </a:t>
            </a:r>
            <a:r>
              <a:rPr lang="en-GB" dirty="0" smtClean="0"/>
              <a:t>online or via the network, use the pen drive as a back-up to </a:t>
            </a:r>
            <a:r>
              <a:rPr lang="en-GB" dirty="0"/>
              <a:t>deliver to the group on a large monitor/screen.</a:t>
            </a:r>
          </a:p>
          <a:p>
            <a:pPr marL="0" indent="0">
              <a:buNone/>
            </a:pPr>
            <a:endParaRPr lang="en-GB" sz="1400" dirty="0"/>
          </a:p>
        </p:txBody>
      </p:sp>
    </p:spTree>
    <p:extLst>
      <p:ext uri="{BB962C8B-B14F-4D97-AF65-F5344CB8AC3E}">
        <p14:creationId xmlns:p14="http://schemas.microsoft.com/office/powerpoint/2010/main" val="142503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Please do not share the resource!</a:t>
            </a:r>
            <a:endParaRPr lang="en-GB" b="1" u="sng" dirty="0">
              <a:solidFill>
                <a:srgbClr val="FF0000"/>
              </a:solidFill>
            </a:endParaRPr>
          </a:p>
        </p:txBody>
      </p:sp>
      <p:sp>
        <p:nvSpPr>
          <p:cNvPr id="4" name="Content Placeholder 2"/>
          <p:cNvSpPr>
            <a:spLocks noGrp="1"/>
          </p:cNvSpPr>
          <p:nvPr>
            <p:ph idx="1"/>
          </p:nvPr>
        </p:nvSpPr>
        <p:spPr/>
        <p:txBody>
          <a:bodyPr>
            <a:normAutofit lnSpcReduction="10000"/>
          </a:bodyPr>
          <a:lstStyle/>
          <a:p>
            <a:r>
              <a:rPr lang="en-GB" dirty="0"/>
              <a:t>It is very important to the research team that none of the </a:t>
            </a:r>
            <a:r>
              <a:rPr lang="en-GB" i="1" dirty="0"/>
              <a:t>If I Were Jack </a:t>
            </a:r>
            <a:r>
              <a:rPr lang="en-GB" dirty="0"/>
              <a:t>resource materials or access passwords are shared outside of the school while the trial is ongoing. </a:t>
            </a:r>
          </a:p>
          <a:p>
            <a:endParaRPr lang="en-GB" dirty="0"/>
          </a:p>
          <a:p>
            <a:r>
              <a:rPr lang="en-GB" dirty="0"/>
              <a:t>This is mainly to protect the integrity of the </a:t>
            </a:r>
            <a:r>
              <a:rPr lang="en-GB" dirty="0" smtClean="0"/>
              <a:t>research by ensuring </a:t>
            </a:r>
            <a:r>
              <a:rPr lang="en-GB" dirty="0"/>
              <a:t>that students in the comparison group schools are not able to receive the intervention until the trial is over.</a:t>
            </a:r>
          </a:p>
        </p:txBody>
      </p:sp>
    </p:spTree>
    <p:extLst>
      <p:ext uri="{BB962C8B-B14F-4D97-AF65-F5344CB8AC3E}">
        <p14:creationId xmlns:p14="http://schemas.microsoft.com/office/powerpoint/2010/main" val="253764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Some advice from students….</a:t>
            </a:r>
            <a:endParaRPr lang="en-GB" u="sng" dirty="0"/>
          </a:p>
        </p:txBody>
      </p:sp>
      <p:sp>
        <p:nvSpPr>
          <p:cNvPr id="3" name="Content Placeholder 2"/>
          <p:cNvSpPr>
            <a:spLocks noGrp="1"/>
          </p:cNvSpPr>
          <p:nvPr>
            <p:ph idx="1"/>
          </p:nvPr>
        </p:nvSpPr>
        <p:spPr>
          <a:xfrm>
            <a:off x="1379000" y="1556792"/>
            <a:ext cx="7081967" cy="4968552"/>
          </a:xfrm>
        </p:spPr>
        <p:txBody>
          <a:bodyPr>
            <a:normAutofit fontScale="40000" lnSpcReduction="20000"/>
          </a:bodyPr>
          <a:lstStyle/>
          <a:p>
            <a:pPr marL="0" indent="0">
              <a:buNone/>
            </a:pPr>
            <a:endParaRPr lang="en-GB" sz="4500" dirty="0"/>
          </a:p>
          <a:p>
            <a:r>
              <a:rPr lang="en-GB" sz="4500" dirty="0"/>
              <a:t>Don’t take it too seriously. It’s better if the teacher has a sense of humour as this helps us not feel embarrassed or awkward.</a:t>
            </a:r>
          </a:p>
          <a:p>
            <a:endParaRPr lang="en-GB" sz="4500" dirty="0"/>
          </a:p>
          <a:p>
            <a:r>
              <a:rPr lang="en-GB" sz="4500" dirty="0"/>
              <a:t>Don’t act embarrassed or awkward. Instead be open, honest and light-hearted about it. That will help us relax and open up. </a:t>
            </a:r>
          </a:p>
          <a:p>
            <a:endParaRPr lang="en-GB" sz="4500" dirty="0"/>
          </a:p>
          <a:p>
            <a:r>
              <a:rPr lang="en-GB" sz="4500" dirty="0"/>
              <a:t>Be respectful of different points of view and don’t judge us if we say something you don’t agree with. </a:t>
            </a:r>
          </a:p>
          <a:p>
            <a:endParaRPr lang="en-GB" sz="4500" dirty="0"/>
          </a:p>
          <a:p>
            <a:r>
              <a:rPr lang="en-GB" sz="4500" dirty="0"/>
              <a:t>Adopt a ‘what’s said in the room, stays in the room’ policy and don’t mention anything we say to us or anyone else outside the lesson. </a:t>
            </a:r>
          </a:p>
          <a:p>
            <a:endParaRPr lang="en-GB" sz="4500" dirty="0"/>
          </a:p>
          <a:p>
            <a:r>
              <a:rPr lang="en-GB" sz="4500" dirty="0"/>
              <a:t>When we are answering the questions in the film or filling in worksheets give us the space we need to do so privately. We probably won’t be honest if we think the teacher is looking over our shoulders. </a:t>
            </a:r>
          </a:p>
          <a:p>
            <a:pPr marL="0" indent="0">
              <a:buNone/>
            </a:pPr>
            <a:endParaRPr lang="en-GB" dirty="0"/>
          </a:p>
        </p:txBody>
      </p:sp>
      <p:pic>
        <p:nvPicPr>
          <p:cNvPr id="5" name="Picture 4"/>
          <p:cNvPicPr>
            <a:picLocks noChangeAspect="1"/>
          </p:cNvPicPr>
          <p:nvPr/>
        </p:nvPicPr>
        <p:blipFill>
          <a:blip r:embed="rId3"/>
          <a:stretch>
            <a:fillRect/>
          </a:stretch>
        </p:blipFill>
        <p:spPr>
          <a:xfrm>
            <a:off x="164001" y="2763913"/>
            <a:ext cx="1101650" cy="1101650"/>
          </a:xfrm>
          <a:prstGeom prst="rect">
            <a:avLst/>
          </a:prstGeom>
        </p:spPr>
      </p:pic>
      <p:pic>
        <p:nvPicPr>
          <p:cNvPr id="6" name="Picture 5"/>
          <p:cNvPicPr>
            <a:picLocks noChangeAspect="1"/>
          </p:cNvPicPr>
          <p:nvPr/>
        </p:nvPicPr>
        <p:blipFill>
          <a:blip r:embed="rId4"/>
          <a:stretch>
            <a:fillRect/>
          </a:stretch>
        </p:blipFill>
        <p:spPr>
          <a:xfrm>
            <a:off x="355919" y="4876115"/>
            <a:ext cx="845546" cy="1047235"/>
          </a:xfrm>
          <a:prstGeom prst="rect">
            <a:avLst/>
          </a:prstGeom>
        </p:spPr>
      </p:pic>
      <p:pic>
        <p:nvPicPr>
          <p:cNvPr id="7" name="Picture 6"/>
          <p:cNvPicPr>
            <a:picLocks noChangeAspect="1"/>
          </p:cNvPicPr>
          <p:nvPr/>
        </p:nvPicPr>
        <p:blipFill>
          <a:blip r:embed="rId5"/>
          <a:stretch>
            <a:fillRect/>
          </a:stretch>
        </p:blipFill>
        <p:spPr>
          <a:xfrm>
            <a:off x="67535" y="3992453"/>
            <a:ext cx="1133930" cy="840838"/>
          </a:xfrm>
          <a:prstGeom prst="rect">
            <a:avLst/>
          </a:prstGeom>
        </p:spPr>
      </p:pic>
      <p:pic>
        <p:nvPicPr>
          <p:cNvPr id="8" name="Picture 7"/>
          <p:cNvPicPr>
            <a:picLocks noChangeAspect="1"/>
          </p:cNvPicPr>
          <p:nvPr/>
        </p:nvPicPr>
        <p:blipFill rotWithShape="1">
          <a:blip r:embed="rId6"/>
          <a:srcRect l="13190" r="15379"/>
          <a:stretch/>
        </p:blipFill>
        <p:spPr>
          <a:xfrm>
            <a:off x="102425" y="1753360"/>
            <a:ext cx="1215000" cy="1010552"/>
          </a:xfrm>
          <a:prstGeom prst="rect">
            <a:avLst/>
          </a:prstGeom>
        </p:spPr>
      </p:pic>
    </p:spTree>
    <p:extLst>
      <p:ext uri="{BB962C8B-B14F-4D97-AF65-F5344CB8AC3E}">
        <p14:creationId xmlns:p14="http://schemas.microsoft.com/office/powerpoint/2010/main" val="271029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Case Study Schools </a:t>
            </a:r>
            <a:r>
              <a:rPr lang="en-GB" dirty="0" smtClean="0"/>
              <a:t>Only </a:t>
            </a:r>
            <a:r>
              <a:rPr lang="en-GB" dirty="0"/>
              <a:t/>
            </a:r>
            <a:br>
              <a:rPr lang="en-GB" dirty="0"/>
            </a:br>
            <a:endParaRPr lang="en-GB" dirty="0"/>
          </a:p>
        </p:txBody>
      </p:sp>
      <p:sp>
        <p:nvSpPr>
          <p:cNvPr id="3" name="Content Placeholder 2"/>
          <p:cNvSpPr>
            <a:spLocks noGrp="1"/>
          </p:cNvSpPr>
          <p:nvPr>
            <p:ph idx="1"/>
          </p:nvPr>
        </p:nvSpPr>
        <p:spPr>
          <a:xfrm>
            <a:off x="457200" y="980728"/>
            <a:ext cx="8363272" cy="5688632"/>
          </a:xfrm>
        </p:spPr>
        <p:txBody>
          <a:bodyPr>
            <a:noAutofit/>
          </a:bodyPr>
          <a:lstStyle/>
          <a:p>
            <a:endParaRPr lang="en-GB" sz="1800" dirty="0" smtClean="0"/>
          </a:p>
          <a:p>
            <a:r>
              <a:rPr lang="en-GB" sz="2000" dirty="0" smtClean="0"/>
              <a:t>You </a:t>
            </a:r>
            <a:r>
              <a:rPr lang="en-GB" sz="2000" dirty="0" smtClean="0"/>
              <a:t>will </a:t>
            </a:r>
            <a:r>
              <a:rPr lang="en-GB" sz="2000" dirty="0" smtClean="0"/>
              <a:t>have been</a:t>
            </a:r>
            <a:r>
              <a:rPr lang="en-GB" sz="2000" dirty="0" smtClean="0"/>
              <a:t> </a:t>
            </a:r>
            <a:r>
              <a:rPr lang="en-GB" sz="2000" dirty="0" smtClean="0"/>
              <a:t>informed </a:t>
            </a:r>
            <a:r>
              <a:rPr lang="en-GB" sz="2000" dirty="0" smtClean="0"/>
              <a:t>if your school is a ‘Case </a:t>
            </a:r>
            <a:r>
              <a:rPr lang="en-GB" sz="2000" dirty="0"/>
              <a:t>S</a:t>
            </a:r>
            <a:r>
              <a:rPr lang="en-GB" sz="2000" dirty="0" smtClean="0"/>
              <a:t>tudy </a:t>
            </a:r>
            <a:r>
              <a:rPr lang="en-GB" sz="2000" dirty="0" smtClean="0"/>
              <a:t>S</a:t>
            </a:r>
            <a:r>
              <a:rPr lang="en-GB" sz="2000" dirty="0" smtClean="0"/>
              <a:t>chool’. </a:t>
            </a:r>
          </a:p>
          <a:p>
            <a:pPr marL="0" indent="0">
              <a:buNone/>
            </a:pPr>
            <a:endParaRPr lang="en-GB" sz="2000" dirty="0" smtClean="0"/>
          </a:p>
          <a:p>
            <a:pPr lvl="0"/>
            <a:r>
              <a:rPr lang="en-GB" sz="2000" dirty="0" smtClean="0"/>
              <a:t>This will mean that some </a:t>
            </a:r>
            <a:r>
              <a:rPr lang="en-GB" sz="2000" dirty="0"/>
              <a:t>of </a:t>
            </a:r>
            <a:r>
              <a:rPr lang="en-GB" sz="2000" dirty="0" smtClean="0"/>
              <a:t>you </a:t>
            </a:r>
            <a:r>
              <a:rPr lang="en-GB" sz="2000" dirty="0" smtClean="0"/>
              <a:t>lessons </a:t>
            </a:r>
            <a:r>
              <a:rPr lang="en-GB" sz="2000" dirty="0"/>
              <a:t>may be observed and </a:t>
            </a:r>
            <a:r>
              <a:rPr lang="en-GB" sz="2000" dirty="0" smtClean="0"/>
              <a:t>you </a:t>
            </a:r>
            <a:r>
              <a:rPr lang="en-GB" sz="2000" dirty="0" smtClean="0"/>
              <a:t>may </a:t>
            </a:r>
            <a:r>
              <a:rPr lang="en-GB" sz="2000" dirty="0"/>
              <a:t>be asked to participate in an interview and focus group to </a:t>
            </a:r>
            <a:r>
              <a:rPr lang="en-GB" sz="2000" dirty="0" smtClean="0"/>
              <a:t>feedback </a:t>
            </a:r>
            <a:r>
              <a:rPr lang="en-GB" sz="2000" dirty="0" smtClean="0"/>
              <a:t>your </a:t>
            </a:r>
            <a:r>
              <a:rPr lang="en-GB" sz="2000" dirty="0" smtClean="0"/>
              <a:t>experience </a:t>
            </a:r>
            <a:r>
              <a:rPr lang="en-GB" sz="2000" dirty="0" smtClean="0"/>
              <a:t>of using the resource with the </a:t>
            </a:r>
            <a:r>
              <a:rPr lang="en-GB" sz="2000" dirty="0" smtClean="0"/>
              <a:t>Trial </a:t>
            </a:r>
            <a:r>
              <a:rPr lang="en-GB" sz="2000" dirty="0"/>
              <a:t>C</a:t>
            </a:r>
            <a:r>
              <a:rPr lang="en-GB" sz="2000" dirty="0" smtClean="0"/>
              <a:t>o-ordinator</a:t>
            </a:r>
            <a:r>
              <a:rPr lang="en-GB" sz="2000" dirty="0" smtClean="0"/>
              <a:t>. </a:t>
            </a:r>
          </a:p>
          <a:p>
            <a:pPr marL="0" indent="0">
              <a:buNone/>
            </a:pPr>
            <a:endParaRPr lang="en-GB" sz="2000" dirty="0"/>
          </a:p>
          <a:p>
            <a:pPr marL="0" lvl="0" indent="0">
              <a:buNone/>
            </a:pPr>
            <a:endParaRPr lang="en-GB" sz="2000" dirty="0" smtClean="0"/>
          </a:p>
          <a:p>
            <a:r>
              <a:rPr lang="en-GB" sz="2000" dirty="0" smtClean="0"/>
              <a:t>A small </a:t>
            </a:r>
            <a:r>
              <a:rPr lang="en-GB" sz="2000" dirty="0" smtClean="0"/>
              <a:t>number of </a:t>
            </a:r>
            <a:r>
              <a:rPr lang="en-GB" sz="2000" dirty="0" smtClean="0"/>
              <a:t>pupils in case study schools (X20) pupils will also be asked if they are willing to take part in a focus group later in the year. </a:t>
            </a:r>
          </a:p>
          <a:p>
            <a:endParaRPr lang="en-GB" sz="1800" dirty="0"/>
          </a:p>
          <a:p>
            <a:pPr marL="0" indent="0">
              <a:buNone/>
            </a:pPr>
            <a:endParaRPr lang="en-GB" sz="1800" u="sng" dirty="0"/>
          </a:p>
        </p:txBody>
      </p:sp>
    </p:spTree>
    <p:extLst>
      <p:ext uri="{BB962C8B-B14F-4D97-AF65-F5344CB8AC3E}">
        <p14:creationId xmlns:p14="http://schemas.microsoft.com/office/powerpoint/2010/main" val="104925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further questions</a:t>
            </a:r>
            <a:r>
              <a:rPr lang="en-GB" dirty="0" smtClean="0"/>
              <a:t>?</a:t>
            </a:r>
            <a:endParaRPr lang="en-GB" dirty="0"/>
          </a:p>
        </p:txBody>
      </p:sp>
      <p:sp>
        <p:nvSpPr>
          <p:cNvPr id="4" name="Content Placeholder 2"/>
          <p:cNvSpPr>
            <a:spLocks noGrp="1"/>
          </p:cNvSpPr>
          <p:nvPr>
            <p:ph idx="1"/>
          </p:nvPr>
        </p:nvSpPr>
        <p:spPr/>
        <p:txBody>
          <a:bodyPr>
            <a:normAutofit/>
          </a:bodyPr>
          <a:lstStyle/>
          <a:p>
            <a:pPr marL="0" indent="0">
              <a:buNone/>
            </a:pPr>
            <a:r>
              <a:rPr lang="en-GB" sz="2200" dirty="0" smtClean="0"/>
              <a:t>If you need to clarification after you have had further time to consider you can contact me at: </a:t>
            </a:r>
          </a:p>
          <a:p>
            <a:pPr marL="0" indent="0">
              <a:buNone/>
            </a:pPr>
            <a:r>
              <a:rPr lang="en-GB" sz="2200" b="1" dirty="0" smtClean="0">
                <a:solidFill>
                  <a:srgbClr val="FF0000"/>
                </a:solidFill>
              </a:rPr>
              <a:t>Add Teacher Trainer Details </a:t>
            </a:r>
          </a:p>
          <a:p>
            <a:endParaRPr lang="en-GB" sz="2200" dirty="0"/>
          </a:p>
          <a:p>
            <a:endParaRPr lang="en-GB" sz="2200" dirty="0" smtClean="0"/>
          </a:p>
          <a:p>
            <a:pPr marL="0" indent="0">
              <a:buNone/>
            </a:pPr>
            <a:r>
              <a:rPr lang="en-GB" sz="2200" dirty="0" smtClean="0"/>
              <a:t>Other useful contacts:</a:t>
            </a:r>
            <a:endParaRPr lang="en-GB" sz="2200" dirty="0"/>
          </a:p>
          <a:p>
            <a:pPr marL="0" indent="0">
              <a:buNone/>
            </a:pPr>
            <a:endParaRPr lang="en-GB" sz="2200" i="1" dirty="0"/>
          </a:p>
          <a:p>
            <a:r>
              <a:rPr lang="en-GB" sz="2200" b="1" dirty="0" smtClean="0">
                <a:solidFill>
                  <a:srgbClr val="FF0000"/>
                </a:solidFill>
              </a:rPr>
              <a:t>Add Trial Coordinator Details for your site</a:t>
            </a:r>
            <a:r>
              <a:rPr lang="en-GB" sz="2200" b="1" dirty="0" smtClean="0"/>
              <a:t> </a:t>
            </a:r>
            <a:endParaRPr lang="en-GB" sz="2200" dirty="0"/>
          </a:p>
          <a:p>
            <a:endParaRPr lang="en-GB" sz="2400" dirty="0"/>
          </a:p>
        </p:txBody>
      </p:sp>
    </p:spTree>
    <p:extLst>
      <p:ext uri="{BB962C8B-B14F-4D97-AF65-F5344CB8AC3E}">
        <p14:creationId xmlns:p14="http://schemas.microsoft.com/office/powerpoint/2010/main" val="369233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u="sng" dirty="0">
                <a:latin typeface="Verdana" panose="020B0604030504040204" pitchFamily="34" charset="0"/>
                <a:ea typeface="Verdana" panose="020B0604030504040204" pitchFamily="34" charset="0"/>
                <a:cs typeface="Verdana" panose="020B0604030504040204" pitchFamily="34" charset="0"/>
              </a:rPr>
              <a:t>Teacher Consent/ Training Satisfaction</a:t>
            </a:r>
            <a:endParaRPr lang="en-GB" u="sng"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This survey is part of the evaluation of the If I Were Jack programme. It should only take a couple minutes to complete. </a:t>
            </a:r>
          </a:p>
          <a:p>
            <a:pPr marL="0" indent="0">
              <a:buNone/>
            </a:pPr>
            <a:endParaRPr lang="en-GB" dirty="0"/>
          </a:p>
          <a:p>
            <a:pPr marL="0" indent="0">
              <a:buNone/>
            </a:pPr>
            <a:r>
              <a:rPr lang="en-GB" dirty="0"/>
              <a:t>Your responses will only be seen by the research team. Your name, school or any other identifying information will not be used in our reporting. </a:t>
            </a:r>
          </a:p>
          <a:p>
            <a:pPr marL="0" indent="0">
              <a:buNone/>
            </a:pPr>
            <a:endParaRPr lang="en-GB" dirty="0"/>
          </a:p>
          <a:p>
            <a:pPr marL="0" indent="0">
              <a:buNone/>
            </a:pPr>
            <a:r>
              <a:rPr lang="en-GB" dirty="0"/>
              <a:t>Please complete the questions, seal the sheet in the envelope provided then put it in the collection box</a:t>
            </a:r>
            <a:r>
              <a:rPr lang="en-GB" i="1" dirty="0"/>
              <a:t>.</a:t>
            </a:r>
          </a:p>
          <a:p>
            <a:endParaRPr lang="en-GB" dirty="0"/>
          </a:p>
        </p:txBody>
      </p:sp>
    </p:spTree>
    <p:extLst>
      <p:ext uri="{BB962C8B-B14F-4D97-AF65-F5344CB8AC3E}">
        <p14:creationId xmlns:p14="http://schemas.microsoft.com/office/powerpoint/2010/main" val="307482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Introductions</a:t>
            </a:r>
          </a:p>
        </p:txBody>
      </p:sp>
      <p:sp>
        <p:nvSpPr>
          <p:cNvPr id="3" name="Content Placeholder 2"/>
          <p:cNvSpPr>
            <a:spLocks noGrp="1"/>
          </p:cNvSpPr>
          <p:nvPr>
            <p:ph idx="1"/>
          </p:nvPr>
        </p:nvSpPr>
        <p:spPr/>
        <p:txBody>
          <a:bodyPr/>
          <a:lstStyle/>
          <a:p>
            <a:pPr marL="0" indent="0" algn="ctr">
              <a:buNone/>
            </a:pPr>
            <a:r>
              <a:rPr lang="en-GB" i="1" dirty="0">
                <a:solidFill>
                  <a:srgbClr val="FF0000"/>
                </a:solidFill>
                <a:ea typeface="Verdana" panose="020B0604030504040204" pitchFamily="34" charset="0"/>
                <a:cs typeface="Verdana" panose="020B0604030504040204" pitchFamily="34" charset="0"/>
              </a:rPr>
              <a:t>You can personalise this slide with information about your self</a:t>
            </a:r>
          </a:p>
          <a:p>
            <a:pPr marL="0" indent="0">
              <a:buNone/>
            </a:pPr>
            <a:endParaRPr lang="en-GB" dirty="0"/>
          </a:p>
        </p:txBody>
      </p:sp>
    </p:spTree>
    <p:extLst>
      <p:ext uri="{BB962C8B-B14F-4D97-AF65-F5344CB8AC3E}">
        <p14:creationId xmlns:p14="http://schemas.microsoft.com/office/powerpoint/2010/main" val="325663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98869C1-94CE-4946-B6BE-7B1434DB6A6E}"/>
              </a:ext>
            </a:extLst>
          </p:cNvPr>
          <p:cNvSpPr>
            <a:spLocks noGrp="1"/>
          </p:cNvSpPr>
          <p:nvPr>
            <p:ph type="title"/>
          </p:nvPr>
        </p:nvSpPr>
        <p:spPr/>
        <p:txBody>
          <a:bodyPr/>
          <a:lstStyle/>
          <a:p>
            <a:r>
              <a:rPr lang="en-GB" u="sng" dirty="0"/>
              <a:t>Aims of the session</a:t>
            </a:r>
          </a:p>
        </p:txBody>
      </p:sp>
      <p:sp>
        <p:nvSpPr>
          <p:cNvPr id="3" name="Content Placeholder 2"/>
          <p:cNvSpPr>
            <a:spLocks noGrp="1"/>
          </p:cNvSpPr>
          <p:nvPr>
            <p:ph idx="1"/>
          </p:nvPr>
        </p:nvSpPr>
        <p:spPr>
          <a:xfrm>
            <a:off x="482599" y="1556792"/>
            <a:ext cx="8153400" cy="4716016"/>
          </a:xfrm>
        </p:spPr>
        <p:txBody>
          <a:bodyPr>
            <a:normAutofit fontScale="92500" lnSpcReduction="10000"/>
          </a:bodyPr>
          <a:lstStyle/>
          <a:p>
            <a:pPr marL="0" indent="0">
              <a:buNone/>
            </a:pPr>
            <a:r>
              <a:rPr lang="en-GB" dirty="0">
                <a:ea typeface="Verdana" panose="020B0604030504040204" pitchFamily="34" charset="0"/>
                <a:cs typeface="Verdana" panose="020B0604030504040204" pitchFamily="34" charset="0"/>
              </a:rPr>
              <a:t>I’m here to</a:t>
            </a:r>
            <a:r>
              <a:rPr lang="en-GB" dirty="0" smtClean="0">
                <a:ea typeface="Verdana" panose="020B0604030504040204" pitchFamily="34" charset="0"/>
                <a:cs typeface="Verdana" panose="020B0604030504040204" pitchFamily="34" charset="0"/>
              </a:rPr>
              <a:t>:</a:t>
            </a:r>
            <a:endParaRPr lang="en-GB" b="1" dirty="0">
              <a:ea typeface="Verdana" panose="020B0604030504040204" pitchFamily="34" charset="0"/>
              <a:cs typeface="Verdana" panose="020B0604030504040204" pitchFamily="34" charset="0"/>
            </a:endParaRPr>
          </a:p>
          <a:p>
            <a:pPr lvl="0"/>
            <a:r>
              <a:rPr lang="en-GB" dirty="0">
                <a:ea typeface="Verdana" panose="020B0604030504040204" pitchFamily="34" charset="0"/>
                <a:cs typeface="Verdana" panose="020B0604030504040204" pitchFamily="34" charset="0"/>
              </a:rPr>
              <a:t>Provide an overview of </a:t>
            </a:r>
            <a:r>
              <a:rPr lang="en-GB" i="1" dirty="0">
                <a:ea typeface="Verdana" panose="020B0604030504040204" pitchFamily="34" charset="0"/>
                <a:cs typeface="Verdana" panose="020B0604030504040204" pitchFamily="34" charset="0"/>
              </a:rPr>
              <a:t>If I Were Jack</a:t>
            </a:r>
            <a:r>
              <a:rPr lang="en-GB" dirty="0">
                <a:ea typeface="Verdana" panose="020B0604030504040204" pitchFamily="34" charset="0"/>
                <a:cs typeface="Verdana" panose="020B0604030504040204" pitchFamily="34" charset="0"/>
              </a:rPr>
              <a:t>, its educational objectives and key messages</a:t>
            </a:r>
          </a:p>
          <a:p>
            <a:pPr lvl="0"/>
            <a:r>
              <a:rPr lang="en-GB" dirty="0">
                <a:ea typeface="Verdana" panose="020B0604030504040204" pitchFamily="34" charset="0"/>
                <a:cs typeface="Verdana" panose="020B0604030504040204" pitchFamily="34" charset="0"/>
              </a:rPr>
              <a:t>Provide a brief demonstration of the interactive film</a:t>
            </a:r>
          </a:p>
          <a:p>
            <a:pPr lvl="0"/>
            <a:r>
              <a:rPr lang="en-GB" dirty="0">
                <a:ea typeface="Verdana" panose="020B0604030504040204" pitchFamily="34" charset="0"/>
                <a:cs typeface="Verdana" panose="020B0604030504040204" pitchFamily="34" charset="0"/>
              </a:rPr>
              <a:t>Provide an overview of the classroom activities and materials</a:t>
            </a:r>
          </a:p>
          <a:p>
            <a:pPr lvl="0"/>
            <a:r>
              <a:rPr lang="en-GB" dirty="0">
                <a:ea typeface="Verdana" panose="020B0604030504040204" pitchFamily="34" charset="0"/>
                <a:cs typeface="Verdana" panose="020B0604030504040204" pitchFamily="34" charset="0"/>
              </a:rPr>
              <a:t>Provide guidance on the protocol for delivering the resource</a:t>
            </a:r>
          </a:p>
          <a:p>
            <a:pPr lvl="0"/>
            <a:r>
              <a:rPr lang="en-GB" dirty="0">
                <a:ea typeface="Verdana" panose="020B0604030504040204" pitchFamily="34" charset="0"/>
                <a:cs typeface="Verdana" panose="020B0604030504040204" pitchFamily="34" charset="0"/>
              </a:rPr>
              <a:t>Answer questions and provide clarification.</a:t>
            </a:r>
          </a:p>
          <a:p>
            <a:pPr algn="just"/>
            <a:endParaRPr lang="en-GB" b="1" dirty="0"/>
          </a:p>
        </p:txBody>
      </p:sp>
    </p:spTree>
    <p:extLst>
      <p:ext uri="{BB962C8B-B14F-4D97-AF65-F5344CB8AC3E}">
        <p14:creationId xmlns:p14="http://schemas.microsoft.com/office/powerpoint/2010/main" val="50004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185C8-4BA0-CB49-84F3-913A2A9F9C01}"/>
              </a:ext>
            </a:extLst>
          </p:cNvPr>
          <p:cNvSpPr>
            <a:spLocks noGrp="1"/>
          </p:cNvSpPr>
          <p:nvPr>
            <p:ph type="title"/>
          </p:nvPr>
        </p:nvSpPr>
        <p:spPr/>
        <p:txBody>
          <a:bodyPr/>
          <a:lstStyle/>
          <a:p>
            <a:r>
              <a:rPr lang="en-GB" u="sng" dirty="0"/>
              <a:t>The JACK Trial</a:t>
            </a:r>
          </a:p>
        </p:txBody>
      </p:sp>
      <p:sp>
        <p:nvSpPr>
          <p:cNvPr id="4" name="Content Placeholder 2">
            <a:extLst>
              <a:ext uri="{FF2B5EF4-FFF2-40B4-BE49-F238E27FC236}">
                <a16:creationId xmlns="" xmlns:a16="http://schemas.microsoft.com/office/drawing/2014/main" id="{A8CF7707-A5A6-5C47-A8DA-A9FF7B590BAA}"/>
              </a:ext>
            </a:extLst>
          </p:cNvPr>
          <p:cNvSpPr>
            <a:spLocks noGrp="1"/>
          </p:cNvSpPr>
          <p:nvPr>
            <p:ph idx="1"/>
          </p:nvPr>
        </p:nvSpPr>
        <p:spPr>
          <a:xfrm>
            <a:off x="251519" y="1556792"/>
            <a:ext cx="6534083" cy="4572000"/>
          </a:xfrm>
        </p:spPr>
        <p:txBody>
          <a:bodyPr>
            <a:noAutofit/>
          </a:bodyPr>
          <a:lstStyle/>
          <a:p>
            <a:pPr>
              <a:spcBef>
                <a:spcPts val="0"/>
              </a:spcBef>
            </a:pPr>
            <a:r>
              <a:rPr lang="en-GB" sz="1900" i="1" dirty="0">
                <a:latin typeface="Arial" panose="020B0604020202020204" pitchFamily="34" charset="0"/>
                <a:ea typeface="Verdana" panose="020B0604030504040204" pitchFamily="34" charset="0"/>
                <a:cs typeface="Arial" panose="020B0604020202020204" pitchFamily="34" charset="0"/>
              </a:rPr>
              <a:t>If I Were Jack </a:t>
            </a:r>
            <a:r>
              <a:rPr lang="en-GB" sz="1900" dirty="0">
                <a:latin typeface="Arial" panose="020B0604020202020204" pitchFamily="34" charset="0"/>
                <a:ea typeface="Verdana" panose="020B0604030504040204" pitchFamily="34" charset="0"/>
                <a:cs typeface="Arial" panose="020B0604020202020204" pitchFamily="34" charset="0"/>
              </a:rPr>
              <a:t>is a new educational resource based around an </a:t>
            </a:r>
            <a:r>
              <a:rPr lang="en-GB" sz="1900" b="1" dirty="0">
                <a:latin typeface="Arial" panose="020B0604020202020204" pitchFamily="34" charset="0"/>
                <a:ea typeface="Verdana" panose="020B0604030504040204" pitchFamily="34" charset="0"/>
                <a:cs typeface="Arial" panose="020B0604020202020204" pitchFamily="34" charset="0"/>
              </a:rPr>
              <a:t>interactive film </a:t>
            </a:r>
            <a:r>
              <a:rPr lang="en-GB" sz="1900" dirty="0">
                <a:latin typeface="Arial" panose="020B0604020202020204" pitchFamily="34" charset="0"/>
                <a:ea typeface="Verdana" panose="020B0604030504040204" pitchFamily="34" charset="0"/>
                <a:cs typeface="Arial" panose="020B0604020202020204" pitchFamily="34" charset="0"/>
              </a:rPr>
              <a:t>that aims to prevent unintended teenage pregnancy and promote positive sexual health and relationships.</a:t>
            </a:r>
          </a:p>
          <a:p>
            <a:pPr marL="0" indent="0">
              <a:spcBef>
                <a:spcPts val="0"/>
              </a:spcBef>
              <a:buNone/>
            </a:pPr>
            <a:endParaRPr lang="en-GB" sz="1900" b="1" dirty="0">
              <a:latin typeface="Arial" panose="020B0604020202020204" pitchFamily="34" charset="0"/>
              <a:ea typeface="Verdana" panose="020B0604030504040204" pitchFamily="34" charset="0"/>
              <a:cs typeface="Arial" panose="020B0604020202020204" pitchFamily="34" charset="0"/>
            </a:endParaRPr>
          </a:p>
          <a:p>
            <a:pPr>
              <a:spcBef>
                <a:spcPts val="0"/>
              </a:spcBef>
            </a:pPr>
            <a:r>
              <a:rPr lang="en-GB" sz="1900" b="1" dirty="0">
                <a:latin typeface="Arial" panose="020B0604020202020204" pitchFamily="34" charset="0"/>
                <a:ea typeface="Verdana" panose="020B0604030504040204" pitchFamily="34" charset="0"/>
                <a:cs typeface="Arial" panose="020B0604020202020204" pitchFamily="34" charset="0"/>
              </a:rPr>
              <a:t>Developed by researchers at Queen’s University Belfast</a:t>
            </a:r>
            <a:r>
              <a:rPr lang="en-GB" sz="1900" dirty="0">
                <a:latin typeface="Arial" panose="020B0604020202020204" pitchFamily="34" charset="0"/>
                <a:ea typeface="Verdana" panose="020B0604030504040204" pitchFamily="34" charset="0"/>
                <a:cs typeface="Arial" panose="020B0604020202020204" pitchFamily="34" charset="0"/>
              </a:rPr>
              <a:t>, in consultation with researchers at other UK universities, health and education experts, teachers, young people and parents from across the UK. </a:t>
            </a:r>
          </a:p>
          <a:p>
            <a:pPr>
              <a:spcBef>
                <a:spcPts val="0"/>
              </a:spcBef>
            </a:pPr>
            <a:endParaRPr lang="en-GB" sz="1900" dirty="0">
              <a:latin typeface="Arial" panose="020B0604020202020204" pitchFamily="34" charset="0"/>
              <a:ea typeface="Verdana" panose="020B0604030504040204" pitchFamily="34" charset="0"/>
              <a:cs typeface="Arial" panose="020B0604020202020204" pitchFamily="34" charset="0"/>
            </a:endParaRPr>
          </a:p>
          <a:p>
            <a:pPr>
              <a:spcBef>
                <a:spcPts val="0"/>
              </a:spcBef>
            </a:pPr>
            <a:r>
              <a:rPr lang="en-GB" sz="1900" b="1" dirty="0">
                <a:latin typeface="Arial" panose="020B0604020202020204" pitchFamily="34" charset="0"/>
                <a:ea typeface="Verdana" panose="020B0604030504040204" pitchFamily="34" charset="0"/>
                <a:cs typeface="Arial" panose="020B0604020202020204" pitchFamily="34" charset="0"/>
              </a:rPr>
              <a:t>Has been piloted in schools </a:t>
            </a:r>
            <a:r>
              <a:rPr lang="en-GB" sz="1900" dirty="0">
                <a:latin typeface="Arial" panose="020B0604020202020204" pitchFamily="34" charset="0"/>
                <a:ea typeface="Verdana" panose="020B0604030504040204" pitchFamily="34" charset="0"/>
                <a:cs typeface="Arial" panose="020B0604020202020204" pitchFamily="34" charset="0"/>
              </a:rPr>
              <a:t>in Scotland, England &amp; Wales.</a:t>
            </a:r>
          </a:p>
          <a:p>
            <a:pPr>
              <a:spcBef>
                <a:spcPts val="0"/>
              </a:spcBef>
            </a:pPr>
            <a:endParaRPr lang="en-GB" sz="1900" dirty="0">
              <a:latin typeface="Arial" panose="020B0604020202020204" pitchFamily="34" charset="0"/>
              <a:ea typeface="Verdana" panose="020B0604030504040204" pitchFamily="34" charset="0"/>
              <a:cs typeface="Arial" panose="020B0604020202020204" pitchFamily="34" charset="0"/>
            </a:endParaRPr>
          </a:p>
          <a:p>
            <a:pPr>
              <a:spcBef>
                <a:spcPts val="0"/>
              </a:spcBef>
            </a:pPr>
            <a:r>
              <a:rPr lang="en-GB" sz="1900" b="1" dirty="0">
                <a:latin typeface="Arial" panose="020B0604020202020204" pitchFamily="34" charset="0"/>
                <a:ea typeface="Verdana" panose="020B0604030504040204" pitchFamily="34" charset="0"/>
                <a:cs typeface="Arial" panose="020B0604020202020204" pitchFamily="34" charset="0"/>
              </a:rPr>
              <a:t>Now conducting a large UK-wide trial </a:t>
            </a:r>
            <a:r>
              <a:rPr lang="en-GB" sz="1900" dirty="0">
                <a:latin typeface="Arial" panose="020B0604020202020204" pitchFamily="34" charset="0"/>
                <a:ea typeface="Verdana" panose="020B0604030504040204" pitchFamily="34" charset="0"/>
                <a:cs typeface="Arial" panose="020B0604020202020204" pitchFamily="34" charset="0"/>
              </a:rPr>
              <a:t>(The JACK Trial) to see if the resource has any effect on young people’s knowledge, attitudes, intentions and behaviour.</a:t>
            </a:r>
            <a:endParaRPr lang="en-GB" sz="1900" i="1"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0100CD7A-236C-0248-89ED-B696113458DA}"/>
              </a:ext>
            </a:extLst>
          </p:cNvPr>
          <p:cNvPicPr>
            <a:picLocks noChangeAspect="1"/>
          </p:cNvPicPr>
          <p:nvPr/>
        </p:nvPicPr>
        <p:blipFill rotWithShape="1">
          <a:blip r:embed="rId3"/>
          <a:srcRect l="68095" t="19737" r="1048" b="16439"/>
          <a:stretch/>
        </p:blipFill>
        <p:spPr>
          <a:xfrm>
            <a:off x="6785603" y="2390098"/>
            <a:ext cx="2212717" cy="2479062"/>
          </a:xfrm>
          <a:prstGeom prst="rect">
            <a:avLst/>
          </a:prstGeom>
        </p:spPr>
      </p:pic>
    </p:spTree>
    <p:extLst>
      <p:ext uri="{BB962C8B-B14F-4D97-AF65-F5344CB8AC3E}">
        <p14:creationId xmlns:p14="http://schemas.microsoft.com/office/powerpoint/2010/main" val="406493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Allocation to intervention group</a:t>
            </a:r>
            <a:endParaRPr lang="en-GB" u="sng" dirty="0"/>
          </a:p>
        </p:txBody>
      </p:sp>
      <p:sp>
        <p:nvSpPr>
          <p:cNvPr id="3" name="Content Placeholder 2"/>
          <p:cNvSpPr>
            <a:spLocks noGrp="1"/>
          </p:cNvSpPr>
          <p:nvPr>
            <p:ph idx="1"/>
          </p:nvPr>
        </p:nvSpPr>
        <p:spPr>
          <a:xfrm>
            <a:off x="395536" y="1733560"/>
            <a:ext cx="5832648" cy="1732776"/>
          </a:xfrm>
        </p:spPr>
        <p:txBody>
          <a:bodyPr>
            <a:noAutofit/>
          </a:bodyPr>
          <a:lstStyle/>
          <a:p>
            <a:r>
              <a:rPr lang="en-GB" sz="2000" dirty="0">
                <a:latin typeface="Arial" panose="020B0604020202020204" pitchFamily="34" charset="0"/>
                <a:cs typeface="Arial" panose="020B0604020202020204" pitchFamily="34" charset="0"/>
              </a:rPr>
              <a:t>Your school has </a:t>
            </a:r>
            <a:r>
              <a:rPr lang="en-GB" sz="2000" dirty="0" smtClean="0">
                <a:latin typeface="Arial" panose="020B0604020202020204" pitchFamily="34" charset="0"/>
                <a:cs typeface="Arial" panose="020B0604020202020204" pitchFamily="34" charset="0"/>
              </a:rPr>
              <a:t>been </a:t>
            </a:r>
            <a:r>
              <a:rPr lang="en-GB" sz="2000" dirty="0">
                <a:latin typeface="Arial" panose="020B0604020202020204" pitchFamily="34" charset="0"/>
                <a:cs typeface="Arial" panose="020B0604020202020204" pitchFamily="34" charset="0"/>
              </a:rPr>
              <a:t>assigned to the </a:t>
            </a:r>
            <a:r>
              <a:rPr lang="en-GB" sz="2000" b="1" dirty="0">
                <a:latin typeface="Arial" panose="020B0604020202020204" pitchFamily="34" charset="0"/>
                <a:cs typeface="Arial" panose="020B0604020202020204" pitchFamily="34" charset="0"/>
              </a:rPr>
              <a:t>intervention group </a:t>
            </a:r>
            <a:r>
              <a:rPr lang="en-GB" sz="2000" dirty="0">
                <a:latin typeface="Arial" panose="020B0604020202020204" pitchFamily="34" charset="0"/>
                <a:cs typeface="Arial" panose="020B0604020202020204" pitchFamily="34" charset="0"/>
              </a:rPr>
              <a:t>(meaning you </a:t>
            </a:r>
            <a:r>
              <a:rPr lang="en-GB" sz="2000" u="sng" dirty="0">
                <a:latin typeface="Arial" panose="020B0604020202020204" pitchFamily="34" charset="0"/>
                <a:cs typeface="Arial" panose="020B0604020202020204" pitchFamily="34" charset="0"/>
              </a:rPr>
              <a:t>will</a:t>
            </a:r>
            <a:r>
              <a:rPr lang="en-GB" sz="2000" dirty="0">
                <a:latin typeface="Arial" panose="020B0604020202020204" pitchFamily="34" charset="0"/>
                <a:cs typeface="Arial" panose="020B0604020202020204" pitchFamily="34" charset="0"/>
              </a:rPr>
              <a:t> receive the JACK resource) </a:t>
            </a:r>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have the important and valued role of delivering </a:t>
            </a:r>
            <a:r>
              <a:rPr lang="en-GB" sz="2000" i="1" dirty="0">
                <a:latin typeface="Arial" panose="020B0604020202020204" pitchFamily="34" charset="0"/>
                <a:cs typeface="Arial" panose="020B0604020202020204" pitchFamily="34" charset="0"/>
              </a:rPr>
              <a:t>If I Were Jack </a:t>
            </a:r>
            <a:r>
              <a:rPr lang="en-GB" sz="2000" dirty="0">
                <a:latin typeface="Arial" panose="020B0604020202020204" pitchFamily="34" charset="0"/>
                <a:cs typeface="Arial" panose="020B0604020202020204" pitchFamily="34" charset="0"/>
              </a:rPr>
              <a:t>to your </a:t>
            </a:r>
            <a:r>
              <a:rPr lang="en-GB" sz="2000" dirty="0" smtClean="0">
                <a:solidFill>
                  <a:srgbClr val="FF0000"/>
                </a:solidFill>
                <a:latin typeface="Arial" panose="020B0604020202020204" pitchFamily="34" charset="0"/>
                <a:cs typeface="Arial" panose="020B0604020202020204" pitchFamily="34" charset="0"/>
              </a:rPr>
              <a:t>Year 10/ 11 / S3</a:t>
            </a:r>
            <a:r>
              <a:rPr lang="en-GB" sz="2000" b="1" dirty="0">
                <a:solidFill>
                  <a:srgbClr val="FF0000"/>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pupils </a:t>
            </a:r>
            <a:r>
              <a:rPr lang="en-GB" sz="2000" dirty="0">
                <a:latin typeface="Arial" panose="020B0604020202020204" pitchFamily="34" charset="0"/>
                <a:cs typeface="Arial" panose="020B0604020202020204" pitchFamily="34" charset="0"/>
              </a:rPr>
              <a:t>in the way the researchers intended.</a:t>
            </a:r>
          </a:p>
        </p:txBody>
      </p:sp>
      <p:pic>
        <p:nvPicPr>
          <p:cNvPr id="7" name="Picture 6"/>
          <p:cNvPicPr>
            <a:picLocks noChangeAspect="1"/>
          </p:cNvPicPr>
          <p:nvPr/>
        </p:nvPicPr>
        <p:blipFill rotWithShape="1">
          <a:blip r:embed="rId3"/>
          <a:srcRect l="68095" t="19737" r="1048" b="16439"/>
          <a:stretch/>
        </p:blipFill>
        <p:spPr>
          <a:xfrm>
            <a:off x="6405081" y="2390098"/>
            <a:ext cx="2593239" cy="2905388"/>
          </a:xfrm>
          <a:prstGeom prst="rect">
            <a:avLst/>
          </a:prstGeom>
        </p:spPr>
      </p:pic>
    </p:spTree>
    <p:extLst>
      <p:ext uri="{BB962C8B-B14F-4D97-AF65-F5344CB8AC3E}">
        <p14:creationId xmlns:p14="http://schemas.microsoft.com/office/powerpoint/2010/main" val="419886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Session overview</a:t>
            </a:r>
          </a:p>
        </p:txBody>
      </p:sp>
      <p:sp>
        <p:nvSpPr>
          <p:cNvPr id="3" name="Content Placeholder 2"/>
          <p:cNvSpPr>
            <a:spLocks noGrp="1"/>
          </p:cNvSpPr>
          <p:nvPr>
            <p:ph idx="1"/>
          </p:nvPr>
        </p:nvSpPr>
        <p:spPr>
          <a:xfrm>
            <a:off x="457200" y="1897200"/>
            <a:ext cx="8507288" cy="4572000"/>
          </a:xfrm>
        </p:spPr>
        <p:txBody>
          <a:bodyPr>
            <a:normAutofit fontScale="85000" lnSpcReduction="10000"/>
          </a:bodyPr>
          <a:lstStyle/>
          <a:p>
            <a:pPr marL="457200" indent="-457200">
              <a:buFont typeface="+mj-lt"/>
              <a:buAutoNum type="arabicPeriod"/>
            </a:pPr>
            <a:r>
              <a:rPr lang="en-GB" b="1" dirty="0"/>
              <a:t>Overview of </a:t>
            </a:r>
            <a:r>
              <a:rPr lang="en-GB" b="1" i="1" dirty="0"/>
              <a:t>If I Were Jack </a:t>
            </a:r>
            <a:r>
              <a:rPr lang="en-GB" b="1" dirty="0"/>
              <a:t>resource </a:t>
            </a:r>
            <a:r>
              <a:rPr lang="en-GB" dirty="0"/>
              <a:t>			</a:t>
            </a:r>
          </a:p>
          <a:p>
            <a:pPr marL="457200" indent="-457200">
              <a:buFont typeface="+mj-lt"/>
              <a:buAutoNum type="arabicPeriod"/>
            </a:pPr>
            <a:r>
              <a:rPr lang="en-GB" b="1" dirty="0"/>
              <a:t>Demonstration of the interactive film </a:t>
            </a:r>
            <a:r>
              <a:rPr lang="en-GB" dirty="0"/>
              <a:t>			</a:t>
            </a:r>
          </a:p>
          <a:p>
            <a:pPr marL="457200" indent="-457200">
              <a:buFont typeface="+mj-lt"/>
              <a:buAutoNum type="arabicPeriod"/>
            </a:pPr>
            <a:r>
              <a:rPr lang="en-GB" b="1" dirty="0"/>
              <a:t>Overview of the classroom activities and materials </a:t>
            </a:r>
            <a:r>
              <a:rPr lang="en-GB" dirty="0"/>
              <a:t>	</a:t>
            </a:r>
          </a:p>
          <a:p>
            <a:pPr marL="457200" indent="-457200">
              <a:buFont typeface="+mj-lt"/>
              <a:buAutoNum type="arabicPeriod"/>
            </a:pPr>
            <a:r>
              <a:rPr lang="en-GB" b="1" dirty="0"/>
              <a:t>Delivering the resource </a:t>
            </a:r>
            <a:r>
              <a:rPr lang="en-GB" dirty="0"/>
              <a:t>					</a:t>
            </a:r>
          </a:p>
          <a:p>
            <a:pPr marL="457200" indent="-457200">
              <a:buFont typeface="+mj-lt"/>
              <a:buAutoNum type="arabicPeriod"/>
            </a:pPr>
            <a:r>
              <a:rPr lang="en-GB" b="1" dirty="0"/>
              <a:t>Accessing the resource </a:t>
            </a:r>
            <a:r>
              <a:rPr lang="en-GB" dirty="0"/>
              <a:t>					</a:t>
            </a:r>
          </a:p>
          <a:p>
            <a:pPr marL="457200" indent="-457200">
              <a:buFont typeface="+mj-lt"/>
              <a:buAutoNum type="arabicPeriod"/>
            </a:pPr>
            <a:r>
              <a:rPr lang="en-GB" b="1" dirty="0"/>
              <a:t>Recording your use of the resource</a:t>
            </a:r>
            <a:endParaRPr lang="en-GB" dirty="0"/>
          </a:p>
          <a:p>
            <a:pPr marL="457200" indent="-457200">
              <a:buFont typeface="+mj-lt"/>
              <a:buAutoNum type="arabicPeriod"/>
            </a:pPr>
            <a:r>
              <a:rPr lang="en-GB" b="1" dirty="0"/>
              <a:t>Questions &amp; wrap-up </a:t>
            </a:r>
            <a:r>
              <a:rPr lang="en-GB" dirty="0"/>
              <a:t>					</a:t>
            </a:r>
          </a:p>
          <a:p>
            <a:pPr marL="457200" indent="-457200">
              <a:buFont typeface="+mj-lt"/>
              <a:buAutoNum type="arabicPeriod"/>
            </a:pPr>
            <a:r>
              <a:rPr lang="fr-FR" b="1" dirty="0"/>
              <a:t>Training Satisfaction Questionnaire/ Teacher Consent 	</a:t>
            </a:r>
            <a:r>
              <a:rPr lang="fr-FR" dirty="0"/>
              <a:t>	</a:t>
            </a:r>
          </a:p>
          <a:p>
            <a:endParaRPr lang="en-GB" dirty="0"/>
          </a:p>
        </p:txBody>
      </p:sp>
    </p:spTree>
    <p:extLst>
      <p:ext uri="{BB962C8B-B14F-4D97-AF65-F5344CB8AC3E}">
        <p14:creationId xmlns:p14="http://schemas.microsoft.com/office/powerpoint/2010/main" val="113881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u="sng" dirty="0">
                <a:ea typeface="Verdana" panose="020B0604030504040204" pitchFamily="34" charset="0"/>
                <a:cs typeface="Verdana" panose="020B0604030504040204" pitchFamily="34" charset="0"/>
              </a:rPr>
              <a:t>The </a:t>
            </a:r>
            <a:r>
              <a:rPr lang="en-GB" i="1" u="sng" dirty="0">
                <a:ea typeface="Verdana" panose="020B0604030504040204" pitchFamily="34" charset="0"/>
                <a:cs typeface="Verdana" panose="020B0604030504040204" pitchFamily="34" charset="0"/>
              </a:rPr>
              <a:t>If I Were Jack </a:t>
            </a:r>
            <a:r>
              <a:rPr lang="en-GB" u="sng" dirty="0">
                <a:ea typeface="Verdana" panose="020B0604030504040204" pitchFamily="34" charset="0"/>
                <a:cs typeface="Verdana" panose="020B0604030504040204" pitchFamily="34" charset="0"/>
              </a:rPr>
              <a:t>resource</a:t>
            </a:r>
            <a:endParaRPr lang="en-GB" u="sng" dirty="0">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627784" y="1665809"/>
            <a:ext cx="6336704" cy="4572000"/>
          </a:xfrm>
        </p:spPr>
        <p:txBody>
          <a:bodyPr>
            <a:noAutofit/>
          </a:bodyPr>
          <a:lstStyle/>
          <a:p>
            <a:pPr algn="just"/>
            <a:r>
              <a:rPr lang="en-GB" sz="2000" dirty="0" smtClean="0"/>
              <a:t>Based around an </a:t>
            </a:r>
            <a:r>
              <a:rPr lang="en-GB" sz="2000" b="1" dirty="0"/>
              <a:t>interactive film </a:t>
            </a:r>
            <a:r>
              <a:rPr lang="en-GB" sz="2000" dirty="0" smtClean="0"/>
              <a:t>that tells </a:t>
            </a:r>
            <a:r>
              <a:rPr lang="en-GB" sz="2000" dirty="0"/>
              <a:t>the story of Jack, a teenager who has just found out that his girlfriend Emma is unexpectedly pregnant.</a:t>
            </a:r>
          </a:p>
          <a:p>
            <a:pPr algn="just"/>
            <a:endParaRPr lang="en-GB" sz="2000" dirty="0"/>
          </a:p>
          <a:p>
            <a:pPr>
              <a:spcBef>
                <a:spcPts val="225"/>
              </a:spcBef>
            </a:pPr>
            <a:r>
              <a:rPr lang="en-GB" sz="2000" b="1" dirty="0"/>
              <a:t>Addresses the longstanding neglect of teenage men </a:t>
            </a:r>
            <a:r>
              <a:rPr lang="en-GB" sz="2000" dirty="0"/>
              <a:t>in relation to pregnancy education, yet also encourages reflection and discussion among teenage women.</a:t>
            </a:r>
          </a:p>
          <a:p>
            <a:pPr>
              <a:spcBef>
                <a:spcPts val="225"/>
              </a:spcBef>
            </a:pPr>
            <a:endParaRPr lang="en-GB" sz="2000" b="1" dirty="0"/>
          </a:p>
          <a:p>
            <a:pPr>
              <a:spcBef>
                <a:spcPts val="225"/>
              </a:spcBef>
            </a:pPr>
            <a:r>
              <a:rPr lang="en-GB" sz="2000" dirty="0"/>
              <a:t>Suitable for use in </a:t>
            </a:r>
            <a:r>
              <a:rPr lang="en-GB" sz="2000" b="1" dirty="0"/>
              <a:t>same-sex and mixed-sex </a:t>
            </a:r>
            <a:r>
              <a:rPr lang="en-GB" sz="2000" dirty="0"/>
              <a:t>classrooms.</a:t>
            </a:r>
          </a:p>
          <a:p>
            <a:endParaRPr lang="en-GB" sz="2000" dirty="0"/>
          </a:p>
          <a:p>
            <a:pPr>
              <a:spcBef>
                <a:spcPts val="225"/>
              </a:spcBef>
            </a:pPr>
            <a:r>
              <a:rPr lang="en-GB" sz="2000" b="1" dirty="0"/>
              <a:t>Based on theory and evidence about what works</a:t>
            </a:r>
            <a:r>
              <a:rPr lang="en-GB" sz="2000" dirty="0"/>
              <a:t> in attempting to decrease unintended pregnancy among teenagers.</a:t>
            </a:r>
          </a:p>
          <a:p>
            <a:pPr algn="just"/>
            <a:endParaRPr lang="en-GB" sz="195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13" y="3222747"/>
            <a:ext cx="2187188" cy="1458125"/>
          </a:xfrm>
          <a:prstGeom prst="rect">
            <a:avLst/>
          </a:prstGeom>
        </p:spPr>
      </p:pic>
      <p:pic>
        <p:nvPicPr>
          <p:cNvPr id="6" name="Picture 5"/>
          <p:cNvPicPr>
            <a:picLocks noChangeAspect="1"/>
          </p:cNvPicPr>
          <p:nvPr/>
        </p:nvPicPr>
        <p:blipFill rotWithShape="1">
          <a:blip r:embed="rId4"/>
          <a:srcRect l="9922" t="18038" r="23456" b="13482"/>
          <a:stretch/>
        </p:blipFill>
        <p:spPr>
          <a:xfrm>
            <a:off x="301689" y="4884187"/>
            <a:ext cx="2202250" cy="1273317"/>
          </a:xfrm>
          <a:prstGeom prst="rect">
            <a:avLst/>
          </a:prstGeom>
        </p:spPr>
      </p:pic>
      <p:pic>
        <p:nvPicPr>
          <p:cNvPr id="7" name="Picture 6"/>
          <p:cNvPicPr>
            <a:picLocks noChangeAspect="1"/>
          </p:cNvPicPr>
          <p:nvPr/>
        </p:nvPicPr>
        <p:blipFill rotWithShape="1">
          <a:blip r:embed="rId5"/>
          <a:srcRect l="2835" t="17199" r="23456" b="9282"/>
          <a:stretch/>
        </p:blipFill>
        <p:spPr>
          <a:xfrm flipH="1">
            <a:off x="309220" y="1763354"/>
            <a:ext cx="2197334" cy="1232826"/>
          </a:xfrm>
          <a:prstGeom prst="rect">
            <a:avLst/>
          </a:prstGeom>
        </p:spPr>
      </p:pic>
    </p:spTree>
    <p:extLst>
      <p:ext uri="{BB962C8B-B14F-4D97-AF65-F5344CB8AC3E}">
        <p14:creationId xmlns:p14="http://schemas.microsoft.com/office/powerpoint/2010/main" val="340069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u="sng" dirty="0"/>
              <a:t>Key messages of the resource</a:t>
            </a:r>
          </a:p>
        </p:txBody>
      </p:sp>
      <p:sp>
        <p:nvSpPr>
          <p:cNvPr id="3" name="Content Placeholder 2"/>
          <p:cNvSpPr>
            <a:spLocks noGrp="1"/>
          </p:cNvSpPr>
          <p:nvPr>
            <p:ph idx="1"/>
          </p:nvPr>
        </p:nvSpPr>
        <p:spPr>
          <a:xfrm>
            <a:off x="475318" y="1556792"/>
            <a:ext cx="8153400" cy="5112568"/>
          </a:xfrm>
        </p:spPr>
        <p:txBody>
          <a:bodyPr>
            <a:normAutofit/>
          </a:bodyPr>
          <a:lstStyle/>
          <a:p>
            <a:pPr>
              <a:spcAft>
                <a:spcPts val="450"/>
              </a:spcAft>
            </a:pPr>
            <a:r>
              <a:rPr lang="en-GB" sz="1950" dirty="0"/>
              <a:t>Relationships, sex and pregnancy can be positive experiences when they are mutually consensual and an individual is prepared and ready for them;</a:t>
            </a:r>
          </a:p>
          <a:p>
            <a:pPr>
              <a:spcAft>
                <a:spcPts val="450"/>
              </a:spcAft>
            </a:pPr>
            <a:r>
              <a:rPr lang="en-GB" sz="1950" dirty="0"/>
              <a:t>Young men, as well as young women, have roles and responsibilities with respect to relationships, sex and pregnancy;</a:t>
            </a:r>
          </a:p>
          <a:p>
            <a:pPr>
              <a:spcAft>
                <a:spcPts val="450"/>
              </a:spcAft>
            </a:pPr>
            <a:r>
              <a:rPr lang="en-GB" sz="1950" dirty="0"/>
              <a:t>With the correct skills and knowledge, young men and women can make safe and responsible decisions in relation to relationships, sex and pregnancy;</a:t>
            </a:r>
          </a:p>
          <a:p>
            <a:pPr>
              <a:spcAft>
                <a:spcPts val="450"/>
              </a:spcAft>
            </a:pPr>
            <a:r>
              <a:rPr lang="en-GB" sz="1950" dirty="0"/>
              <a:t>Unintended pregnancy can be a stressful experience for some people that may involve difficult decisions and potentially challenging outcomes;</a:t>
            </a:r>
          </a:p>
          <a:p>
            <a:pPr>
              <a:spcAft>
                <a:spcPts val="450"/>
              </a:spcAft>
            </a:pPr>
            <a:r>
              <a:rPr lang="en-GB" sz="1950" dirty="0"/>
              <a:t>It is important for young people to consider their personal values and beliefs regarding relationships, sex and pregnancy and to make a plan for positive experiences that are in line with these;</a:t>
            </a:r>
          </a:p>
          <a:p>
            <a:pPr>
              <a:spcAft>
                <a:spcPts val="450"/>
              </a:spcAft>
            </a:pPr>
            <a:r>
              <a:rPr lang="en-GB" sz="1950" dirty="0"/>
              <a:t>Confidential and impartial support and information is available locally and online for young people in relation to all aspects of their sexual health.</a:t>
            </a:r>
          </a:p>
          <a:p>
            <a:endParaRPr lang="en-GB" dirty="0"/>
          </a:p>
        </p:txBody>
      </p:sp>
    </p:spTree>
    <p:extLst>
      <p:ext uri="{BB962C8B-B14F-4D97-AF65-F5344CB8AC3E}">
        <p14:creationId xmlns:p14="http://schemas.microsoft.com/office/powerpoint/2010/main" val="8929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MRC_CSO_SPHSU_Glasgow_presentation">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standardWhite">
  <a:themeElements>
    <a:clrScheme name="4_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4_standard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C66FF">
                <a:gamma/>
                <a:shade val="46275"/>
                <a:invGamma/>
              </a:srgbClr>
            </a:gs>
            <a:gs pos="50000">
              <a:srgbClr val="CC66FF"/>
            </a:gs>
            <a:gs pos="100000">
              <a:srgbClr val="CC66FF">
                <a:gamma/>
                <a:shade val="46275"/>
                <a:invGamma/>
              </a:srgbClr>
            </a:gs>
          </a:gsLst>
          <a:lin ang="0" scaled="1"/>
        </a:gradFill>
        <a:ln w="28575" cap="flat" cmpd="sng" algn="ctr">
          <a:solidFill>
            <a:srgbClr val="003366"/>
          </a:solidFill>
          <a:prstDash val="solid"/>
          <a:round/>
          <a:headEnd type="none" w="lg" len="lg"/>
          <a:tailEnd type="none" w="lg"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3366"/>
            </a:solidFill>
            <a:effectLst/>
            <a:latin typeface="Calibri" pitchFamily="34" charset="0"/>
          </a:defRPr>
        </a:defPPr>
      </a:lstStyle>
    </a:spDef>
    <a:lnDef>
      <a:spPr bwMode="auto">
        <a:xfrm>
          <a:off x="0" y="0"/>
          <a:ext cx="1" cy="1"/>
        </a:xfrm>
        <a:custGeom>
          <a:avLst/>
          <a:gdLst/>
          <a:ahLst/>
          <a:cxnLst/>
          <a:rect l="0" t="0" r="0" b="0"/>
          <a:pathLst/>
        </a:custGeom>
        <a:gradFill rotWithShape="0">
          <a:gsLst>
            <a:gs pos="0">
              <a:srgbClr val="CC66FF">
                <a:gamma/>
                <a:shade val="46275"/>
                <a:invGamma/>
              </a:srgbClr>
            </a:gs>
            <a:gs pos="50000">
              <a:srgbClr val="CC66FF"/>
            </a:gs>
            <a:gs pos="100000">
              <a:srgbClr val="CC66FF">
                <a:gamma/>
                <a:shade val="46275"/>
                <a:invGamma/>
              </a:srgbClr>
            </a:gs>
          </a:gsLst>
          <a:lin ang="0" scaled="1"/>
        </a:gradFill>
        <a:ln w="28575" cap="flat" cmpd="sng" algn="ctr">
          <a:solidFill>
            <a:srgbClr val="003366"/>
          </a:solidFill>
          <a:prstDash val="solid"/>
          <a:round/>
          <a:headEnd type="none" w="lg" len="lg"/>
          <a:tailEnd type="none" w="lg" len="lg"/>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rgbClr val="003366"/>
            </a:solidFill>
            <a:effectLst/>
            <a:latin typeface="Calibri" pitchFamily="34" charset="0"/>
          </a:defRPr>
        </a:defPPr>
      </a:lstStyle>
    </a:lnDef>
  </a:objectDefaults>
  <a:extraClrSchemeLst>
    <a:extraClrScheme>
      <a:clrScheme name="4_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4_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4_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4_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4_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4_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4_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4_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4_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SPHSU_Presentation_set-A">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MRC_CSO_SPHSU_Glasgow_presentation">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MRC_CSO_SPHSU_Glasgow_presentation">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Slide for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MRC_CSO_SPHSU_Glasgow_presentation</Template>
  <TotalTime>794</TotalTime>
  <Words>4572</Words>
  <Application>Microsoft Office PowerPoint</Application>
  <PresentationFormat>On-screen Show (4:3)</PresentationFormat>
  <Paragraphs>319</Paragraphs>
  <Slides>26</Slides>
  <Notes>21</Notes>
  <HiddenSlides>0</HiddenSlides>
  <MMClips>0</MMClips>
  <ScaleCrop>false</ScaleCrop>
  <HeadingPairs>
    <vt:vector size="4" baseType="variant">
      <vt:variant>
        <vt:lpstr>Theme</vt:lpstr>
      </vt:variant>
      <vt:variant>
        <vt:i4>32</vt:i4>
      </vt:variant>
      <vt:variant>
        <vt:lpstr>Slide Titles</vt:lpstr>
      </vt:variant>
      <vt:variant>
        <vt:i4>26</vt:i4>
      </vt:variant>
    </vt:vector>
  </HeadingPairs>
  <TitlesOfParts>
    <vt:vector size="58" baseType="lpstr">
      <vt:lpstr>MRC_CSO_SPHSU_Glasgow_presentation</vt:lpstr>
      <vt:lpstr>Office Theme</vt:lpstr>
      <vt:lpstr>MRC slides template</vt:lpstr>
      <vt:lpstr>Custom Design</vt:lpstr>
      <vt:lpstr>Blank Slide for image</vt:lpstr>
      <vt:lpstr>SPHSU_WARM_GRAY_Powerpoint_Template</vt:lpstr>
      <vt:lpstr>7_MRC slides template</vt:lpstr>
      <vt:lpstr>1_MRC slides template</vt:lpstr>
      <vt:lpstr>10_MRC slides template</vt:lpstr>
      <vt:lpstr>11_MRC slides template</vt:lpstr>
      <vt:lpstr>1_SPHSU_WARM_GRAY_Powerpoint_Template</vt:lpstr>
      <vt:lpstr>2_MRC slides template</vt:lpstr>
      <vt:lpstr>4_MRC slides template</vt:lpstr>
      <vt:lpstr>5_MRC slides template</vt:lpstr>
      <vt:lpstr>1_Custom Design</vt:lpstr>
      <vt:lpstr>6_MRC slides template</vt:lpstr>
      <vt:lpstr>4_standardWhite</vt:lpstr>
      <vt:lpstr>3_MRC slides template</vt:lpstr>
      <vt:lpstr>8_MRC slides template</vt:lpstr>
      <vt:lpstr>12_MRC slides template</vt:lpstr>
      <vt:lpstr>2_Custom Design</vt:lpstr>
      <vt:lpstr>9_MRC slides template</vt:lpstr>
      <vt:lpstr>SPHSU_Presentation_set-A</vt:lpstr>
      <vt:lpstr>1_MRC_CSO_SPHSU_Glasgow_presentation</vt:lpstr>
      <vt:lpstr>13_MRC slides template</vt:lpstr>
      <vt:lpstr>14_MRC slides template</vt:lpstr>
      <vt:lpstr>15_MRC slides template</vt:lpstr>
      <vt:lpstr>2_MRC_CSO_SPHSU_Glasgow_presentation</vt:lpstr>
      <vt:lpstr>2_SPHSU_WARM_GRAY_Powerpoint_Template</vt:lpstr>
      <vt:lpstr>16_MRC slides template</vt:lpstr>
      <vt:lpstr>17_MRC slides template</vt:lpstr>
      <vt:lpstr>1_Office Theme</vt:lpstr>
      <vt:lpstr>PowerPoint Presentation</vt:lpstr>
      <vt:lpstr>Consent to record session </vt:lpstr>
      <vt:lpstr>Introductions</vt:lpstr>
      <vt:lpstr>Aims of the session</vt:lpstr>
      <vt:lpstr>The JACK Trial</vt:lpstr>
      <vt:lpstr>Allocation to intervention group</vt:lpstr>
      <vt:lpstr>Session overview</vt:lpstr>
      <vt:lpstr>The If I Were Jack resource</vt:lpstr>
      <vt:lpstr>Key messages of the resource</vt:lpstr>
      <vt:lpstr>PowerPoint Presentation</vt:lpstr>
      <vt:lpstr>PowerPoint Presentation</vt:lpstr>
      <vt:lpstr>How should the resource be used?</vt:lpstr>
      <vt:lpstr>If I Were Jack: Ethos</vt:lpstr>
      <vt:lpstr>PowerPoint Presentation</vt:lpstr>
      <vt:lpstr>How should the resource be used?</vt:lpstr>
      <vt:lpstr>PowerPoint Presentation</vt:lpstr>
      <vt:lpstr>PowerPoint Presentation</vt:lpstr>
      <vt:lpstr>Delivering the resource</vt:lpstr>
      <vt:lpstr>Teacher implementation log &amp; Resource Use questionnaire</vt:lpstr>
      <vt:lpstr>Accessing the resource</vt:lpstr>
      <vt:lpstr>Accessing the resource</vt:lpstr>
      <vt:lpstr>Please do not share the resource!</vt:lpstr>
      <vt:lpstr>Some advice from students….</vt:lpstr>
      <vt:lpstr>Case Study Schools Only  </vt:lpstr>
      <vt:lpstr>Any further questions?</vt:lpstr>
      <vt:lpstr>Teacher Consent/ Training Satisfaction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Fiander</dc:creator>
  <cp:lastModifiedBy>Susan Lagdon</cp:lastModifiedBy>
  <cp:revision>138</cp:revision>
  <cp:lastPrinted>2002-07-16T15:27:40Z</cp:lastPrinted>
  <dcterms:created xsi:type="dcterms:W3CDTF">2017-05-09T13:08:20Z</dcterms:created>
  <dcterms:modified xsi:type="dcterms:W3CDTF">2018-09-11T11:56:50Z</dcterms:modified>
</cp:coreProperties>
</file>