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57" r:id="rId2"/>
    <p:sldId id="258" r:id="rId3"/>
  </p:sldIdLst>
  <p:sldSz cx="7199313" cy="1079976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231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7E635-F740-452C-8F1B-E804909FAB6E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AF1C0-264B-481F-AB36-F66B3D9F6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937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67462"/>
            <a:ext cx="6119416" cy="375991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672376"/>
            <a:ext cx="5399485" cy="2607442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90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17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74987"/>
            <a:ext cx="1552352" cy="9152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74987"/>
            <a:ext cx="4567064" cy="91523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92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54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92444"/>
            <a:ext cx="6209407" cy="4492401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7227345"/>
            <a:ext cx="6209407" cy="236244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874937"/>
            <a:ext cx="3059708" cy="68523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874937"/>
            <a:ext cx="3059708" cy="68523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8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74990"/>
            <a:ext cx="6209407" cy="208745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647443"/>
            <a:ext cx="3045646" cy="129747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944914"/>
            <a:ext cx="3045646" cy="58023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647443"/>
            <a:ext cx="3060646" cy="129747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944914"/>
            <a:ext cx="3060646" cy="58023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86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3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8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19984"/>
            <a:ext cx="2321966" cy="2519945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54968"/>
            <a:ext cx="3644652" cy="7674832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239929"/>
            <a:ext cx="2321966" cy="6002369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67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19984"/>
            <a:ext cx="2321966" cy="2519945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54968"/>
            <a:ext cx="3644652" cy="7674832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239929"/>
            <a:ext cx="2321966" cy="6002369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69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874937"/>
            <a:ext cx="6209407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D60E3-A1B1-4773-8D7A-837B907186A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15755-801A-4C3A-BF02-902C3A8C2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08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45"/>
          <a:stretch/>
        </p:blipFill>
        <p:spPr>
          <a:xfrm>
            <a:off x="1222400" y="707710"/>
            <a:ext cx="4756099" cy="54779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8287" y="6185648"/>
            <a:ext cx="69521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Teaching Manual</a:t>
            </a:r>
          </a:p>
          <a:p>
            <a:pPr algn="ctr"/>
            <a:r>
              <a:rPr lang="en-GB" sz="4000" b="1" smtClean="0"/>
              <a:t>……...</a:t>
            </a:r>
            <a:endParaRPr lang="en-GB" sz="4000" b="1" dirty="0" smtClean="0"/>
          </a:p>
          <a:p>
            <a:pPr algn="ctr"/>
            <a:r>
              <a:rPr lang="en-GB" sz="8000" b="1" dirty="0" smtClean="0"/>
              <a:t>PICU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910" y="9789592"/>
            <a:ext cx="1629661" cy="62392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075" y="9789592"/>
            <a:ext cx="1389204" cy="5734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63" b="21804"/>
          <a:stretch/>
        </p:blipFill>
        <p:spPr>
          <a:xfrm>
            <a:off x="5478782" y="9789592"/>
            <a:ext cx="1596937" cy="5734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/>
          <a:srcRect l="2520" t="6312" r="3663" b="4418"/>
          <a:stretch/>
        </p:blipFill>
        <p:spPr>
          <a:xfrm>
            <a:off x="123591" y="9789592"/>
            <a:ext cx="1699379" cy="6239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27322" y="4649492"/>
            <a:ext cx="4014061" cy="11158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340" y="4298706"/>
            <a:ext cx="4978024" cy="181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316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16200000">
            <a:off x="-1962871" y="2623247"/>
            <a:ext cx="51451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cap="small" dirty="0" smtClean="0"/>
              <a:t>Teaching Manual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2227" y="9760050"/>
            <a:ext cx="915644" cy="10332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49" y="39700"/>
            <a:ext cx="1030313" cy="9144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837240" y="6802666"/>
            <a:ext cx="5087270" cy="185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8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1982</TotalTime>
  <Words>6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Medicine, Dentistry and Biomedical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McIlmurray</dc:creator>
  <cp:lastModifiedBy>Windows User</cp:lastModifiedBy>
  <cp:revision>13</cp:revision>
  <cp:lastPrinted>2018-03-26T09:42:18Z</cp:lastPrinted>
  <dcterms:created xsi:type="dcterms:W3CDTF">2018-03-26T09:06:34Z</dcterms:created>
  <dcterms:modified xsi:type="dcterms:W3CDTF">2018-09-07T17:51:48Z</dcterms:modified>
</cp:coreProperties>
</file>